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157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二叉搜索树后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序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排列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遍历二叉搜索树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：有一个整数型列表，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判断该列表是否为对应二叉搜索树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的后序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遍历结果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阿里巴巴普惠体-L"/>
                <a:ea typeface="阿里巴巴普惠体-L"/>
                <a:cs typeface="阿里巴巴普惠体-L"/>
              </a:rPr>
              <a:t>关键点是了解什么的搜索二</a:t>
            </a:r>
            <a:r>
              <a:rPr lang="en-US" altLang="en-US" sz="2400" smtClean="0">
                <a:latin typeface="阿里巴巴普惠体-L"/>
                <a:ea typeface="阿里巴巴普惠体-L"/>
                <a:cs typeface="阿里巴巴普惠体-L"/>
              </a:rPr>
              <a:t>叉树</a:t>
            </a:r>
            <a:endParaRPr lang="en-US" altLang="zh-CN" sz="2400" dirty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-L"/>
                <a:ea typeface="阿里巴巴普惠体-L"/>
                <a:cs typeface="阿里巴巴普惠体-L"/>
              </a:rPr>
              <a:t>二叉搜索树左子树上所有的结点均小于根结点、右子树所有的结点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均大于根结点。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44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281</cp:revision>
  <dcterms:created xsi:type="dcterms:W3CDTF">2017-06-22T11:40:54Z</dcterms:created>
  <dcterms:modified xsi:type="dcterms:W3CDTF">2019-09-01T07:37:22Z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