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统计列表中元素出现的个数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如何统计列表中元素出现的个数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：有一个数字列表，要找出列表中出现次数超过列表长度一半的数字，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个以上数字出现的次数都超过了列表长度的一半，找出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个满足条件的数字即可，如果列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表元素个数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，列表元素个数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的一半取整数部分（四舍五入）。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例如：长度为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的列表的一半取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算法的关键就是扫描整个列表，将每一个数字出现的总次数保存到字典中，用</a:t>
            </a:r>
            <a:endParaRPr lang="en-US" altLang="zh-CN" sz="2400" dirty="0" smtClean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数字本身作为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key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。直到第一个满</a:t>
            </a: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足条件的数字出现。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103</Words>
  <Application>Microsoft Macintosh PowerPoint</Application>
  <PresentationFormat>自定义</PresentationFormat>
  <Paragraphs>17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283</cp:revision>
  <dcterms:created xsi:type="dcterms:W3CDTF">2017-06-22T11:40:54Z</dcterms:created>
  <dcterms:modified xsi:type="dcterms:W3CDTF">2019-09-01T08:05:07Z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