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464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en-US" b="1" dirty="0" smtClean="0">
                <a:sym typeface="Times New Roman" panose="02020603050405020304"/>
              </a:rPr>
              <a:t>算法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找到第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个丑数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什么是丑数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如何找到第n个出现的丑数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：只包含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因子的数称为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丑数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要求按从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的顺序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丑数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-L"/>
                <a:ea typeface="阿里巴巴普惠体-L"/>
                <a:cs typeface="阿里巴巴普惠体-L"/>
              </a:rPr>
              <a:t>按顺序把每个丑数放在数组中，求下一个丑数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下一个丑数必定是数组</a:t>
            </a:r>
            <a:r>
              <a:rPr lang="zh-CN" altLang="en-US" sz="2400" dirty="0">
                <a:latin typeface="阿里巴巴普惠体-L"/>
                <a:ea typeface="阿里巴巴普惠体-L"/>
                <a:cs typeface="阿里巴巴普惠体-L"/>
              </a:rPr>
              <a:t>中的某一个丑数</a:t>
            </a:r>
            <a:r>
              <a:rPr lang="en-US" altLang="zh-CN" sz="2400" dirty="0">
                <a:latin typeface="阿里巴巴普惠体-L"/>
                <a:ea typeface="阿里巴巴普惠体-L"/>
                <a:cs typeface="阿里巴巴普惠体-L"/>
              </a:rPr>
              <a:t>A * 2</a:t>
            </a:r>
            <a:r>
              <a:rPr lang="zh-CN" altLang="en-US" sz="2400" dirty="0">
                <a:latin typeface="阿里巴巴普惠体-L"/>
                <a:ea typeface="阿里巴巴普惠体-L"/>
                <a:cs typeface="阿里巴巴普惠体-L"/>
              </a:rPr>
              <a:t>， </a:t>
            </a:r>
            <a:r>
              <a:rPr lang="en-US" altLang="zh-CN" sz="2400" dirty="0">
                <a:latin typeface="阿里巴巴普惠体-L"/>
                <a:ea typeface="阿里巴巴普惠体-L"/>
                <a:cs typeface="阿里巴巴普惠体-L"/>
              </a:rPr>
              <a:t>B * 3</a:t>
            </a:r>
            <a:r>
              <a:rPr lang="zh-CN" altLang="en-US" sz="2400" dirty="0">
                <a:latin typeface="阿里巴巴普惠体-L"/>
                <a:ea typeface="阿里巴巴普惠体-L"/>
                <a:cs typeface="阿里巴巴普惠体-L"/>
              </a:rPr>
              <a:t>， </a:t>
            </a:r>
            <a:r>
              <a:rPr lang="en-US" altLang="zh-CN" sz="2400" dirty="0">
                <a:latin typeface="阿里巴巴普惠体-L"/>
                <a:ea typeface="阿里巴巴普惠体-L"/>
                <a:cs typeface="阿里巴巴普惠体-L"/>
              </a:rPr>
              <a:t>C * 5 </a:t>
            </a:r>
            <a:r>
              <a:rPr lang="zh-CN" altLang="en-US" sz="2400" smtClean="0">
                <a:latin typeface="阿里巴巴普惠体-L"/>
                <a:ea typeface="阿里巴巴普惠体-L"/>
                <a:cs typeface="阿里巴巴普惠体-L"/>
              </a:rPr>
              <a:t>的中的最小值</a:t>
            </a:r>
            <a:endParaRPr lang="zh-CN" altLang="en-US" sz="2400" dirty="0">
              <a:latin typeface="阿里巴巴普惠体-L"/>
              <a:ea typeface="阿里巴巴普惠体-L"/>
              <a:cs typeface="阿里巴巴普惠体-L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74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288</cp:revision>
  <dcterms:created xsi:type="dcterms:W3CDTF">2017-06-22T11:40:54Z</dcterms:created>
  <dcterms:modified xsi:type="dcterms:W3CDTF">2019-09-01T08:22:30Z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