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哪一个小朋友不用表演节目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约瑟夫环问题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：让小朋友们围成一个大圈。然后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随机指定一个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让编号为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小朋友开始报数。每次喊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的那个小朋友要出列唱首歌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然后可以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在礼品箱中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任意的挑选礼物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并且不再回到圈中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从他的下一个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小朋友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开始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0...m-1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这样下去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直到剩下最后一个小朋友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不用表演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mr-IN" sz="2400" dirty="0" smtClean="0">
                <a:latin typeface="阿里巴巴普惠体-L"/>
                <a:ea typeface="阿里巴巴普惠体-L"/>
                <a:cs typeface="阿里巴巴普惠体-L"/>
              </a:rPr>
              <a:t>约瑟夫环问题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，</a:t>
            </a:r>
            <a:r>
              <a:rPr lang="zh-CN" altLang="mr-IN" sz="2400" dirty="0" smtClean="0">
                <a:latin typeface="阿里巴巴普惠体-L"/>
                <a:ea typeface="阿里巴巴普惠体-L"/>
                <a:cs typeface="阿里巴巴普惠体-L"/>
              </a:rPr>
              <a:t>递推</a:t>
            </a:r>
            <a:r>
              <a:rPr lang="zh-CN" altLang="mr-IN" sz="2400" dirty="0">
                <a:latin typeface="阿里巴巴普惠体-L"/>
                <a:ea typeface="阿里巴巴普惠体-L"/>
                <a:cs typeface="阿里巴巴普惠体-L"/>
              </a:rPr>
              <a:t>公式：</a:t>
            </a:r>
            <a:r>
              <a:rPr lang="mr-IN" altLang="zh-CN" sz="2400" dirty="0">
                <a:latin typeface="阿里巴巴普惠体-L"/>
                <a:ea typeface="阿里巴巴普惠体-L"/>
                <a:cs typeface="阿里巴巴普惠体-L"/>
              </a:rPr>
              <a:t>f[i] = (f[i-1]+m)%i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111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291</cp:revision>
  <dcterms:created xsi:type="dcterms:W3CDTF">2017-06-22T11:40:54Z</dcterms:created>
  <dcterms:modified xsi:type="dcterms:W3CDTF">2019-09-01T12:08:58Z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