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滑动窗口的最大值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关于列表的算法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和滑动窗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口的大小，找出所有滑动窗口里数值的最大值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[2,3,4,2,6,2,5,1]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及滑动窗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口的大小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，那么一共存在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个滑</a:t>
            </a:r>
            <a:endParaRPr lang="en-US" altLang="zh-TW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动窗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口，他们的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最大值分别为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4,4,6,6,6,5]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针对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[2,3,4,2,6,2,5,1]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的滑动</a:t>
            </a:r>
            <a:endParaRPr lang="en-US" altLang="zh-TW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口有以下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个： 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[[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2,3,4],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2,6,2,5,1]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,[3,4,2],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6,2,5,1]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,[4,2,6],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2,5,1]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[2,3,4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,[2,6,2],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5,1]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[2,3,4,2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,[6,2,5],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[2,3,4,2,6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,[2,5,1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对滑窗内每个数字都进行扫描，直到找到和最大值相等数字，相等表明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我的一个</a:t>
            </a:r>
            <a:endParaRPr lang="en-US" altLang="zh-CN" sz="2400" dirty="0" smtClean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滑窗扫描结束</a:t>
            </a: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，进入下一个滑窗进行扫描，并</a:t>
            </a:r>
            <a:r>
              <a:rPr lang="zh-CN" altLang="en-US" sz="2400">
                <a:latin typeface="阿里巴巴普惠体-L"/>
                <a:ea typeface="阿里巴巴普惠体-L"/>
                <a:cs typeface="阿里巴巴普惠体-L"/>
              </a:rPr>
              <a:t>取</a:t>
            </a: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最大值</a:t>
            </a:r>
            <a:r>
              <a:rPr lang="zh-CN" altLang="zh-CN" sz="2400">
                <a:latin typeface="阿里巴巴普惠体-L"/>
                <a:ea typeface="阿里巴巴普惠体-L"/>
                <a:cs typeface="阿里巴巴普惠体-L"/>
              </a:rPr>
              <a:t>。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147</Words>
  <Application>Microsoft Macintosh PowerPoint</Application>
  <PresentationFormat>自定义</PresentationFormat>
  <Paragraphs>17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297</cp:revision>
  <dcterms:created xsi:type="dcterms:W3CDTF">2017-06-22T11:40:54Z</dcterms:created>
  <dcterms:modified xsi:type="dcterms:W3CDTF">2019-09-01T12:37:20Z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