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76" r:id="rId2"/>
    <p:sldId id="277" r:id="rId3"/>
    <p:sldId id="278" r:id="rId4"/>
    <p:sldId id="279" r:id="rId5"/>
    <p:sldId id="271" r:id="rId6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9393"/>
    <a:srgbClr val="34746B"/>
    <a:srgbClr val="5EB623"/>
    <a:srgbClr val="EAEAEA"/>
    <a:srgbClr val="E6E6E6"/>
    <a:srgbClr val="F3F3F3"/>
    <a:srgbClr val="D700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17" autoAdjust="0"/>
    <p:restoredTop sz="88834" autoAdjust="0"/>
  </p:normalViewPr>
  <p:slideViewPr>
    <p:cSldViewPr snapToObjects="1">
      <p:cViewPr>
        <p:scale>
          <a:sx n="75" d="100"/>
          <a:sy n="75" d="100"/>
        </p:scale>
        <p:origin x="-2464" y="-544"/>
      </p:cViewPr>
      <p:guideLst>
        <p:guide orient="horz" pos="2205"/>
        <p:guide pos="3840"/>
      </p:guideLst>
    </p:cSldViewPr>
  </p:slideViewPr>
  <p:outlineViewPr>
    <p:cViewPr>
      <p:scale>
        <a:sx n="33" d="100"/>
        <a:sy n="33" d="100"/>
      </p:scale>
      <p:origin x="0" y="-159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pPr/>
              <a:t>19/9/1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5589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3" name="Shape 11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1709758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小米兰亭" panose="03000502000000000000" charset="-122"/>
        <a:ea typeface="小米兰亭" panose="03000502000000000000" charset="-122"/>
        <a:cs typeface="小米兰亭" panose="03000502000000000000" charset="-122"/>
        <a:sym typeface="Calibri" panose="020F0502020204030204"/>
      </a:defRPr>
    </a:lvl1pPr>
    <a:lvl2pPr indent="228600" latinLnBrk="0">
      <a:defRPr sz="1200">
        <a:latin typeface="+mn-lt"/>
        <a:ea typeface="+mn-ea"/>
        <a:cs typeface="+mn-cs"/>
        <a:sym typeface="Calibri" panose="020F0502020204030204"/>
      </a:defRPr>
    </a:lvl2pPr>
    <a:lvl3pPr indent="457200" latinLnBrk="0">
      <a:defRPr sz="1200">
        <a:latin typeface="+mn-lt"/>
        <a:ea typeface="+mn-ea"/>
        <a:cs typeface="+mn-cs"/>
        <a:sym typeface="Calibri" panose="020F0502020204030204"/>
      </a:defRPr>
    </a:lvl3pPr>
    <a:lvl4pPr indent="685800" latinLnBrk="0">
      <a:defRPr sz="1200">
        <a:latin typeface="+mn-lt"/>
        <a:ea typeface="+mn-ea"/>
        <a:cs typeface="+mn-cs"/>
        <a:sym typeface="Calibri" panose="020F0502020204030204"/>
      </a:defRPr>
    </a:lvl4pPr>
    <a:lvl5pPr indent="914400" latinLnBrk="0">
      <a:defRPr sz="1200">
        <a:latin typeface="+mn-lt"/>
        <a:ea typeface="+mn-ea"/>
        <a:cs typeface="+mn-cs"/>
        <a:sym typeface="Calibri" panose="020F0502020204030204"/>
      </a:defRPr>
    </a:lvl5pPr>
    <a:lvl6pPr indent="1143000" latinLnBrk="0">
      <a:defRPr sz="1200">
        <a:latin typeface="+mn-lt"/>
        <a:ea typeface="+mn-ea"/>
        <a:cs typeface="+mn-cs"/>
        <a:sym typeface="Calibri" panose="020F0502020204030204"/>
      </a:defRPr>
    </a:lvl6pPr>
    <a:lvl7pPr indent="1371600" latinLnBrk="0">
      <a:defRPr sz="1200">
        <a:latin typeface="+mn-lt"/>
        <a:ea typeface="+mn-ea"/>
        <a:cs typeface="+mn-cs"/>
        <a:sym typeface="Calibri" panose="020F0502020204030204"/>
      </a:defRPr>
    </a:lvl7pPr>
    <a:lvl8pPr indent="1600200" latinLnBrk="0">
      <a:defRPr sz="1200">
        <a:latin typeface="+mn-lt"/>
        <a:ea typeface="+mn-ea"/>
        <a:cs typeface="+mn-cs"/>
        <a:sym typeface="Calibri" panose="020F0502020204030204"/>
      </a:defRPr>
    </a:lvl8pPr>
    <a:lvl9pPr indent="1828800" latinLnBrk="0">
      <a:defRPr sz="1200">
        <a:latin typeface="+mn-lt"/>
        <a:ea typeface="+mn-ea"/>
        <a:cs typeface="+mn-cs"/>
        <a:sym typeface="Calibri" panose="020F050202020403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8872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45083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2808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cxnSp>
        <p:nvCxnSpPr>
          <p:cNvPr id="7" name="直接连接符 6">
            <a:extLst>
              <a:ext uri="{FF2B5EF4-FFF2-40B4-BE49-F238E27FC236}">
                <a16:creationId xmlns="" xmlns:a16="http://schemas.microsoft.com/office/drawing/2014/main" id="{BC079B01-F88D-4E2D-A2D1-5D9282B8C566}"/>
              </a:ext>
            </a:extLst>
          </p:cNvPr>
          <p:cNvCxnSpPr>
            <a:cxnSpLocks/>
          </p:cNvCxnSpPr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9" name="组合 8">
            <a:extLst>
              <a:ext uri="{FF2B5EF4-FFF2-40B4-BE49-F238E27FC236}">
                <a16:creationId xmlns="" xmlns:a16="http://schemas.microsoft.com/office/drawing/2014/main" id="{B5A88A0D-0F3F-48B6-B5A4-6C4355AA5B6F}"/>
              </a:ext>
            </a:extLst>
          </p:cNvPr>
          <p:cNvGrpSpPr/>
          <p:nvPr userDrawn="1"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0" name="矩形 9">
              <a:extLst>
                <a:ext uri="{FF2B5EF4-FFF2-40B4-BE49-F238E27FC236}">
                  <a16:creationId xmlns="" xmlns:a16="http://schemas.microsoft.com/office/drawing/2014/main" id="{159BD153-C367-44C2-971D-2E48DDA44B35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1" name="等腰三角形 10">
              <a:extLst>
                <a:ext uri="{FF2B5EF4-FFF2-40B4-BE49-F238E27FC236}">
                  <a16:creationId xmlns="" xmlns:a16="http://schemas.microsoft.com/office/drawing/2014/main" id="{2FF6C332-6140-477A-BEA8-A97331C70BD8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="" xmlns:a16="http://schemas.microsoft.com/office/drawing/2014/main" id="{047D0623-7FC6-40F8-8060-D7A1AB2E1DA0}"/>
              </a:ext>
            </a:extLst>
          </p:cNvPr>
          <p:cNvGrpSpPr/>
          <p:nvPr userDrawn="1"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13" name="矩形 12">
              <a:extLst>
                <a:ext uri="{FF2B5EF4-FFF2-40B4-BE49-F238E27FC236}">
                  <a16:creationId xmlns="" xmlns:a16="http://schemas.microsoft.com/office/drawing/2014/main" id="{977D5624-9493-4893-958E-971FC6EB1218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4" name="等腰三角形 13">
              <a:extLst>
                <a:ext uri="{FF2B5EF4-FFF2-40B4-BE49-F238E27FC236}">
                  <a16:creationId xmlns="" xmlns:a16="http://schemas.microsoft.com/office/drawing/2014/main" id="{2009DC03-CDC0-4C10-BB31-1324E6888583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="" xmlns:a16="http://schemas.microsoft.com/office/drawing/2014/main" id="{745AC8DE-C2A8-4692-923C-5B982152529B}"/>
              </a:ext>
            </a:extLst>
          </p:cNvPr>
          <p:cNvGrpSpPr/>
          <p:nvPr userDrawn="1"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7" name="矩形 16">
              <a:extLst>
                <a:ext uri="{FF2B5EF4-FFF2-40B4-BE49-F238E27FC236}">
                  <a16:creationId xmlns="" xmlns:a16="http://schemas.microsoft.com/office/drawing/2014/main" id="{B1F85AFF-4487-4362-8B1A-822E7BEEC53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8" name="等腰三角形 17">
              <a:extLst>
                <a:ext uri="{FF2B5EF4-FFF2-40B4-BE49-F238E27FC236}">
                  <a16:creationId xmlns="" xmlns:a16="http://schemas.microsoft.com/office/drawing/2014/main" id="{53B73B2F-5064-490E-BF15-7B14DBA97ECA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="" xmlns:a16="http://schemas.microsoft.com/office/drawing/2014/main" id="{B1B08BA3-E5C1-4FDD-9E23-C9D6E2263742}"/>
              </a:ext>
            </a:extLst>
          </p:cNvPr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="" xmlns:a16="http://schemas.microsoft.com/office/drawing/2014/main" id="{C18E3441-1886-4232-97FB-99AC7DA0AB63}"/>
              </a:ext>
            </a:extLst>
          </p:cNvPr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21" name="组合 20">
              <a:extLst>
                <a:ext uri="{FF2B5EF4-FFF2-40B4-BE49-F238E27FC236}">
                  <a16:creationId xmlns="" xmlns:a16="http://schemas.microsoft.com/office/drawing/2014/main" id="{D7E9C568-E255-43D1-8FEC-A0D7C5256307}"/>
                </a:ext>
              </a:extLst>
            </p:cNvPr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33" name="矩形 32">
                <a:extLst>
                  <a:ext uri="{FF2B5EF4-FFF2-40B4-BE49-F238E27FC236}">
                    <a16:creationId xmlns="" xmlns:a16="http://schemas.microsoft.com/office/drawing/2014/main" id="{926AA5E5-93A8-4C5E-A595-D8318D386D73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4" name="等腰三角形 33">
                <a:extLst>
                  <a:ext uri="{FF2B5EF4-FFF2-40B4-BE49-F238E27FC236}">
                    <a16:creationId xmlns="" xmlns:a16="http://schemas.microsoft.com/office/drawing/2014/main" id="{CC48D733-B14A-4A7B-A813-C876E23F98D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2" name="组合 21">
              <a:extLst>
                <a:ext uri="{FF2B5EF4-FFF2-40B4-BE49-F238E27FC236}">
                  <a16:creationId xmlns="" xmlns:a16="http://schemas.microsoft.com/office/drawing/2014/main" id="{FB2BC44B-E34E-4CB3-81EF-45962FBBB29B}"/>
                </a:ext>
              </a:extLst>
            </p:cNvPr>
            <p:cNvGrpSpPr/>
            <p:nvPr/>
          </p:nvGrpSpPr>
          <p:grpSpPr>
            <a:xfrm>
              <a:off x="-252895" y="-4"/>
              <a:ext cx="655280" cy="723267"/>
              <a:chOff x="-20249" y="0"/>
              <a:chExt cx="924448" cy="914400"/>
            </a:xfrm>
            <a:solidFill>
              <a:schemeClr val="accent2"/>
            </a:solidFill>
          </p:grpSpPr>
          <p:sp>
            <p:nvSpPr>
              <p:cNvPr id="26" name="矩形 25">
                <a:extLst>
                  <a:ext uri="{FF2B5EF4-FFF2-40B4-BE49-F238E27FC236}">
                    <a16:creationId xmlns="" xmlns:a16="http://schemas.microsoft.com/office/drawing/2014/main" id="{2839111F-7799-4715-866C-A0266719300B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2" name="等腰三角形 31">
                <a:extLst>
                  <a:ext uri="{FF2B5EF4-FFF2-40B4-BE49-F238E27FC236}">
                    <a16:creationId xmlns="" xmlns:a16="http://schemas.microsoft.com/office/drawing/2014/main" id="{B784786C-DF68-458B-8814-E15074CA2C98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3" name="组合 22">
              <a:extLst>
                <a:ext uri="{FF2B5EF4-FFF2-40B4-BE49-F238E27FC236}">
                  <a16:creationId xmlns="" xmlns:a16="http://schemas.microsoft.com/office/drawing/2014/main" id="{4C97B34B-44BA-435A-A7AE-5C6DADD86BC4}"/>
                </a:ext>
              </a:extLst>
            </p:cNvPr>
            <p:cNvGrpSpPr/>
            <p:nvPr/>
          </p:nvGrpSpPr>
          <p:grpSpPr>
            <a:xfrm>
              <a:off x="-360202" y="-3"/>
              <a:ext cx="655279" cy="723266"/>
              <a:chOff x="-20249" y="0"/>
              <a:chExt cx="924448" cy="914400"/>
            </a:xfrm>
          </p:grpSpPr>
          <p:sp>
            <p:nvSpPr>
              <p:cNvPr id="24" name="矩形 23">
                <a:extLst>
                  <a:ext uri="{FF2B5EF4-FFF2-40B4-BE49-F238E27FC236}">
                    <a16:creationId xmlns="" xmlns:a16="http://schemas.microsoft.com/office/drawing/2014/main" id="{BFF25E7E-7D0B-4FF7-B7CF-12232DA7FB30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5" name="等腰三角形 24">
                <a:extLst>
                  <a:ext uri="{FF2B5EF4-FFF2-40B4-BE49-F238E27FC236}">
                    <a16:creationId xmlns="" xmlns:a16="http://schemas.microsoft.com/office/drawing/2014/main" id="{FCED0EC9-2E85-4B93-8C58-658A7B431E1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9" name="Picture 2" descr="E:\work\CSDN\标准化\素材\edu1.png">
            <a:extLst>
              <a:ext uri="{FF2B5EF4-FFF2-40B4-BE49-F238E27FC236}">
                <a16:creationId xmlns="" xmlns:a16="http://schemas.microsoft.com/office/drawing/2014/main" id="{8B998C95-E54E-4987-AE1A-9270F19796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982961" y="44624"/>
            <a:ext cx="1944687" cy="515938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标题</a:t>
            </a:r>
          </a:p>
        </p:txBody>
      </p:sp>
    </p:spTree>
    <p:extLst>
      <p:ext uri="{BB962C8B-B14F-4D97-AF65-F5344CB8AC3E}">
        <p14:creationId xmlns:p14="http://schemas.microsoft.com/office/powerpoint/2010/main" val="1700806639"/>
      </p:ext>
    </p:extLst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新增或导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9693" y="116632"/>
            <a:ext cx="10972800" cy="5715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defRPr lang="zh-CN" altLang="en-US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/>
              </a:defRPr>
            </a:lvl1pPr>
          </a:lstStyle>
          <a:p>
            <a:pPr lvl="0">
              <a:lnSpc>
                <a:spcPct val="120000"/>
              </a:lnSpc>
              <a:spcBef>
                <a:spcPts val="1000"/>
              </a:spcBef>
              <a:buClr>
                <a:schemeClr val="accent2"/>
              </a:buClr>
              <a:buSzPct val="80000"/>
              <a:buFont typeface="Arial" pitchFamily="34" charset="0"/>
            </a:pPr>
            <a:r>
              <a:rPr lang="zh-CN" altLang="en-US" dirty="0"/>
              <a:t>单击此处编辑母版标题样式</a:t>
            </a:r>
          </a:p>
        </p:txBody>
      </p:sp>
      <p:sp>
        <p:nvSpPr>
          <p:cNvPr id="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cxnSp>
        <p:nvCxnSpPr>
          <p:cNvPr id="4" name="直接连接符 3">
            <a:extLst>
              <a:ext uri="{FF2B5EF4-FFF2-40B4-BE49-F238E27FC236}">
                <a16:creationId xmlns="" xmlns:a16="http://schemas.microsoft.com/office/drawing/2014/main" id="{BC079B01-F88D-4E2D-A2D1-5D9282B8C566}"/>
              </a:ext>
            </a:extLst>
          </p:cNvPr>
          <p:cNvCxnSpPr>
            <a:cxnSpLocks/>
          </p:cNvCxnSpPr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5" name="组合 4">
            <a:extLst>
              <a:ext uri="{FF2B5EF4-FFF2-40B4-BE49-F238E27FC236}">
                <a16:creationId xmlns="" xmlns:a16="http://schemas.microsoft.com/office/drawing/2014/main" id="{B5A88A0D-0F3F-48B6-B5A4-6C4355AA5B6F}"/>
              </a:ext>
            </a:extLst>
          </p:cNvPr>
          <p:cNvGrpSpPr/>
          <p:nvPr userDrawn="1"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6" name="矩形 5">
              <a:extLst>
                <a:ext uri="{FF2B5EF4-FFF2-40B4-BE49-F238E27FC236}">
                  <a16:creationId xmlns="" xmlns:a16="http://schemas.microsoft.com/office/drawing/2014/main" id="{159BD153-C367-44C2-971D-2E48DDA44B35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7" name="等腰三角形 6">
              <a:extLst>
                <a:ext uri="{FF2B5EF4-FFF2-40B4-BE49-F238E27FC236}">
                  <a16:creationId xmlns="" xmlns:a16="http://schemas.microsoft.com/office/drawing/2014/main" id="{2FF6C332-6140-477A-BEA8-A97331C70BD8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="" xmlns:a16="http://schemas.microsoft.com/office/drawing/2014/main" id="{047D0623-7FC6-40F8-8060-D7A1AB2E1DA0}"/>
              </a:ext>
            </a:extLst>
          </p:cNvPr>
          <p:cNvGrpSpPr/>
          <p:nvPr userDrawn="1"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9" name="矩形 8">
              <a:extLst>
                <a:ext uri="{FF2B5EF4-FFF2-40B4-BE49-F238E27FC236}">
                  <a16:creationId xmlns="" xmlns:a16="http://schemas.microsoft.com/office/drawing/2014/main" id="{977D5624-9493-4893-958E-971FC6EB1218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0" name="等腰三角形 9">
              <a:extLst>
                <a:ext uri="{FF2B5EF4-FFF2-40B4-BE49-F238E27FC236}">
                  <a16:creationId xmlns="" xmlns:a16="http://schemas.microsoft.com/office/drawing/2014/main" id="{2009DC03-CDC0-4C10-BB31-1324E6888583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="" xmlns:a16="http://schemas.microsoft.com/office/drawing/2014/main" id="{745AC8DE-C2A8-4692-923C-5B982152529B}"/>
              </a:ext>
            </a:extLst>
          </p:cNvPr>
          <p:cNvGrpSpPr/>
          <p:nvPr userDrawn="1"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2" name="矩形 11">
              <a:extLst>
                <a:ext uri="{FF2B5EF4-FFF2-40B4-BE49-F238E27FC236}">
                  <a16:creationId xmlns="" xmlns:a16="http://schemas.microsoft.com/office/drawing/2014/main" id="{B1F85AFF-4487-4362-8B1A-822E7BEEC53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3" name="等腰三角形 12">
              <a:extLst>
                <a:ext uri="{FF2B5EF4-FFF2-40B4-BE49-F238E27FC236}">
                  <a16:creationId xmlns="" xmlns:a16="http://schemas.microsoft.com/office/drawing/2014/main" id="{53B73B2F-5064-490E-BF15-7B14DBA97ECA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4" name="文本框 18">
            <a:extLst>
              <a:ext uri="{FF2B5EF4-FFF2-40B4-BE49-F238E27FC236}">
                <a16:creationId xmlns="" xmlns:a16="http://schemas.microsoft.com/office/drawing/2014/main" id="{B1B08BA3-E5C1-4FDD-9E23-C9D6E2263742}"/>
              </a:ext>
            </a:extLst>
          </p:cNvPr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="" xmlns:a16="http://schemas.microsoft.com/office/drawing/2014/main" id="{C18E3441-1886-4232-97FB-99AC7DA0AB63}"/>
              </a:ext>
            </a:extLst>
          </p:cNvPr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16" name="组合 15">
              <a:extLst>
                <a:ext uri="{FF2B5EF4-FFF2-40B4-BE49-F238E27FC236}">
                  <a16:creationId xmlns="" xmlns:a16="http://schemas.microsoft.com/office/drawing/2014/main" id="{D7E9C568-E255-43D1-8FEC-A0D7C5256307}"/>
                </a:ext>
              </a:extLst>
            </p:cNvPr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23" name="矩形 22">
                <a:extLst>
                  <a:ext uri="{FF2B5EF4-FFF2-40B4-BE49-F238E27FC236}">
                    <a16:creationId xmlns="" xmlns:a16="http://schemas.microsoft.com/office/drawing/2014/main" id="{926AA5E5-93A8-4C5E-A595-D8318D386D73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4" name="等腰三角形 23">
                <a:extLst>
                  <a:ext uri="{FF2B5EF4-FFF2-40B4-BE49-F238E27FC236}">
                    <a16:creationId xmlns="" xmlns:a16="http://schemas.microsoft.com/office/drawing/2014/main" id="{CC48D733-B14A-4A7B-A813-C876E23F98D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="" xmlns:a16="http://schemas.microsoft.com/office/drawing/2014/main" id="{FB2BC44B-E34E-4CB3-81EF-45962FBBB29B}"/>
                </a:ext>
              </a:extLst>
            </p:cNvPr>
            <p:cNvGrpSpPr/>
            <p:nvPr/>
          </p:nvGrpSpPr>
          <p:grpSpPr>
            <a:xfrm>
              <a:off x="-252895" y="-4"/>
              <a:ext cx="655280" cy="723267"/>
              <a:chOff x="-20249" y="0"/>
              <a:chExt cx="924448" cy="914400"/>
            </a:xfrm>
            <a:solidFill>
              <a:schemeClr val="accent2"/>
            </a:solidFill>
          </p:grpSpPr>
          <p:sp>
            <p:nvSpPr>
              <p:cNvPr id="21" name="矩形 20">
                <a:extLst>
                  <a:ext uri="{FF2B5EF4-FFF2-40B4-BE49-F238E27FC236}">
                    <a16:creationId xmlns="" xmlns:a16="http://schemas.microsoft.com/office/drawing/2014/main" id="{2839111F-7799-4715-866C-A0266719300B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2" name="等腰三角形 21">
                <a:extLst>
                  <a:ext uri="{FF2B5EF4-FFF2-40B4-BE49-F238E27FC236}">
                    <a16:creationId xmlns="" xmlns:a16="http://schemas.microsoft.com/office/drawing/2014/main" id="{B784786C-DF68-458B-8814-E15074CA2C98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8" name="组合 17">
              <a:extLst>
                <a:ext uri="{FF2B5EF4-FFF2-40B4-BE49-F238E27FC236}">
                  <a16:creationId xmlns="" xmlns:a16="http://schemas.microsoft.com/office/drawing/2014/main" id="{4C97B34B-44BA-435A-A7AE-5C6DADD86BC4}"/>
                </a:ext>
              </a:extLst>
            </p:cNvPr>
            <p:cNvGrpSpPr/>
            <p:nvPr/>
          </p:nvGrpSpPr>
          <p:grpSpPr>
            <a:xfrm>
              <a:off x="-360202" y="-3"/>
              <a:ext cx="655279" cy="723266"/>
              <a:chOff x="-20249" y="0"/>
              <a:chExt cx="924448" cy="914400"/>
            </a:xfrm>
          </p:grpSpPr>
          <p:sp>
            <p:nvSpPr>
              <p:cNvPr id="19" name="矩形 18">
                <a:extLst>
                  <a:ext uri="{FF2B5EF4-FFF2-40B4-BE49-F238E27FC236}">
                    <a16:creationId xmlns="" xmlns:a16="http://schemas.microsoft.com/office/drawing/2014/main" id="{BFF25E7E-7D0B-4FF7-B7CF-12232DA7FB30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0" name="等腰三角形 19">
                <a:extLst>
                  <a:ext uri="{FF2B5EF4-FFF2-40B4-BE49-F238E27FC236}">
                    <a16:creationId xmlns="" xmlns:a16="http://schemas.microsoft.com/office/drawing/2014/main" id="{FCED0EC9-2E85-4B93-8C58-658A7B431E1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5" name="Picture 2" descr="E:\work\CSDN\标准化\素材\edu1.png">
            <a:extLst>
              <a:ext uri="{FF2B5EF4-FFF2-40B4-BE49-F238E27FC236}">
                <a16:creationId xmlns="" xmlns:a16="http://schemas.microsoft.com/office/drawing/2014/main" id="{8B998C95-E54E-4987-AE1A-9270F19796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28" name="内容占位符 27"/>
          <p:cNvSpPr>
            <a:spLocks noGrp="1"/>
          </p:cNvSpPr>
          <p:nvPr>
            <p:ph sz="quarter" idx="10"/>
          </p:nvPr>
        </p:nvSpPr>
        <p:spPr>
          <a:xfrm>
            <a:off x="1156924" y="1052736"/>
            <a:ext cx="9609772" cy="518455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9200255"/>
      </p:ext>
    </p:extLst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ork\CSDN\标准化\素材\IT学涯.png">
            <a:extLst>
              <a:ext uri="{FF2B5EF4-FFF2-40B4-BE49-F238E27FC236}">
                <a16:creationId xmlns="" xmlns:a16="http://schemas.microsoft.com/office/drawing/2014/main" id="{EECEF510-27F0-4450-A5DB-55CE53DFCC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94997" y="2127997"/>
            <a:ext cx="2602006" cy="26020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2" descr="E:\work\CSDN\标准化\素材\edu1.png">
            <a:extLst>
              <a:ext uri="{FF2B5EF4-FFF2-40B4-BE49-F238E27FC236}">
                <a16:creationId xmlns="" xmlns:a16="http://schemas.microsoft.com/office/drawing/2014/main" id="{8ED23113-93BC-4840-9E3D-33C10AF229D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92280" y="476672"/>
            <a:ext cx="2602006" cy="11904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37079435"/>
      </p:ext>
    </p:extLst>
  </p:cSld>
  <p:clrMapOvr>
    <a:masterClrMapping/>
  </p:clrMapOvr>
  <p:transition xmlns:p14="http://schemas.microsoft.com/office/powerpoint/2010/main" spd="med"/>
  <p:extLst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295800" y="3821991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0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此处输入讲师姓名</a:t>
            </a:r>
            <a:endParaRPr dirty="0"/>
          </a:p>
        </p:txBody>
      </p:sp>
      <p:sp>
        <p:nvSpPr>
          <p:cNvPr id="6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59A1BF14-344D-416D-8FE8-301B175CD2D5}"/>
              </a:ext>
            </a:extLst>
          </p:cNvPr>
          <p:cNvSpPr/>
          <p:nvPr userDrawn="1"/>
        </p:nvSpPr>
        <p:spPr>
          <a:xfrm>
            <a:off x="4277028" y="2035857"/>
            <a:ext cx="7914972" cy="170285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8" name="Picture 2" descr="E:\work\CSDN\标准化\素材\edu1.png">
            <a:extLst>
              <a:ext uri="{FF2B5EF4-FFF2-40B4-BE49-F238E27FC236}">
                <a16:creationId xmlns="" xmlns:a16="http://schemas.microsoft.com/office/drawing/2014/main" id="{DC375F84-8B86-46B4-8E23-B7D3269C370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0979" y="2216806"/>
            <a:ext cx="2931083" cy="1340958"/>
          </a:xfrm>
          <a:prstGeom prst="rect">
            <a:avLst/>
          </a:prstGeom>
          <a:noFill/>
        </p:spPr>
      </p:pic>
      <p:cxnSp>
        <p:nvCxnSpPr>
          <p:cNvPr id="10" name="直接连接符 9">
            <a:extLst>
              <a:ext uri="{FF2B5EF4-FFF2-40B4-BE49-F238E27FC236}">
                <a16:creationId xmlns="" xmlns:a16="http://schemas.microsoft.com/office/drawing/2014/main" id="{F4575DB5-AA9A-4D2E-A85E-77F29C394E6E}"/>
              </a:ext>
            </a:extLst>
          </p:cNvPr>
          <p:cNvCxnSpPr>
            <a:cxnSpLocks/>
          </p:cNvCxnSpPr>
          <p:nvPr userDrawn="1"/>
        </p:nvCxnSpPr>
        <p:spPr>
          <a:xfrm>
            <a:off x="4648200" y="3254829"/>
            <a:ext cx="707571" cy="0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标题 1">
            <a:extLst>
              <a:ext uri="{FF2B5EF4-FFF2-40B4-BE49-F238E27FC236}">
                <a16:creationId xmlns="" xmlns:a16="http://schemas.microsoft.com/office/drawing/2014/main" id="{F40A0D1E-A76C-40D9-B87F-92E45F67CE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28459" y="2286889"/>
            <a:ext cx="7380512" cy="719386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此处输入章标题</a:t>
            </a:r>
          </a:p>
        </p:txBody>
      </p:sp>
      <p:sp>
        <p:nvSpPr>
          <p:cNvPr id="13" name="正文级别 1…">
            <a:extLst>
              <a:ext uri="{FF2B5EF4-FFF2-40B4-BE49-F238E27FC236}">
                <a16:creationId xmlns="" xmlns:a16="http://schemas.microsoft.com/office/drawing/2014/main" id="{11D466FC-06A7-4926-A00E-94D0D9035D31}"/>
              </a:ext>
            </a:extLst>
          </p:cNvPr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5591944" y="3140968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400" b="0">
                <a:solidFill>
                  <a:schemeClr val="bg2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此处输入节标题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2664265"/>
      </p:ext>
    </p:extLst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rPr dirty="0" err="1"/>
              <a:t>正文级别</a:t>
            </a:r>
            <a:r>
              <a:rPr dirty="0"/>
              <a:t> 1</a:t>
            </a:r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2" r:id="rId2"/>
    <p:sldLayoutId id="2147483660" r:id="rId3"/>
    <p:sldLayoutId id="2147483661" r:id="rId4"/>
  </p:sldLayoutIdLst>
  <p:transition xmlns:p14="http://schemas.microsoft.com/office/powerpoint/2010/main"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chemeClr val="accent1"/>
          </a:solidFill>
          <a:uFillTx/>
          <a:latin typeface="小米兰亭" panose="03000502000000000000" charset="-122"/>
          <a:ea typeface="小米兰亭" panose="03000502000000000000" charset="-122"/>
          <a:cs typeface="小米兰亭" panose="03000502000000000000" charset="-122"/>
          <a:sym typeface="Arial" panose="020B0604020202020204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lvl1pPr marL="449580" marR="0" indent="-44958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80000"/>
        <a:buFont typeface="Arial" pitchFamily="34" charset="0"/>
        <a:buChar char="•"/>
        <a:defRPr sz="2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1pPr>
      <a:lvl2pPr marL="868045" marR="0" indent="-33147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2pPr>
      <a:lvl3pPr marL="1219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3pPr>
      <a:lvl4pPr marL="1676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4pPr>
      <a:lvl5pPr marL="21336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5pPr>
      <a:lvl6pPr marL="25908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6pPr>
      <a:lvl7pPr marL="30480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7pPr>
      <a:lvl8pPr marL="3505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8pPr>
      <a:lvl9pPr marL="3962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="" xmlns:a16="http://schemas.microsoft.com/office/drawing/2014/main" id="{A59B39AE-5B5F-491B-911A-CF0522DAA6C8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4209101" y="3821991"/>
            <a:ext cx="5631315" cy="399097"/>
          </a:xfrm>
        </p:spPr>
        <p:txBody>
          <a:bodyPr/>
          <a:lstStyle/>
          <a:p>
            <a:r>
              <a:rPr lang="zh-CN" altLang="en-US" dirty="0">
                <a:cs typeface="Times New Roman" panose="02020603050405020304"/>
              </a:rPr>
              <a:t>讲师：李宁</a:t>
            </a:r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="" xmlns:a16="http://schemas.microsoft.com/office/drawing/2014/main" id="{C8C2D075-0580-46B4-9BE7-69F4B5182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hangingPunct="0">
              <a:lnSpc>
                <a:spcPct val="100000"/>
              </a:lnSpc>
            </a:pPr>
            <a:r>
              <a:rPr lang="en-US" altLang="zh-CN" b="1" dirty="0" smtClean="0">
                <a:sym typeface="Times New Roman" panose="02020603050405020304"/>
              </a:rPr>
              <a:t>Python</a:t>
            </a:r>
            <a:r>
              <a:rPr lang="zh-CN" altLang="en-US" b="1" dirty="0">
                <a:sym typeface="Times New Roman" panose="02020603050405020304"/>
              </a:rPr>
              <a:t> </a:t>
            </a:r>
            <a:r>
              <a:rPr lang="en-US" altLang="en-US" b="1" dirty="0" smtClean="0">
                <a:sym typeface="Times New Roman" panose="02020603050405020304"/>
              </a:rPr>
              <a:t>算法</a:t>
            </a:r>
            <a:endParaRPr lang="zh-CN" altLang="en-US" b="1" dirty="0">
              <a:sym typeface="Times New Roman" panose="02020603050405020304"/>
            </a:endParaRPr>
          </a:p>
        </p:txBody>
      </p:sp>
      <p:sp>
        <p:nvSpPr>
          <p:cNvPr id="6" name="文本占位符 5">
            <a:extLst>
              <a:ext uri="{FF2B5EF4-FFF2-40B4-BE49-F238E27FC236}">
                <a16:creationId xmlns="" xmlns:a16="http://schemas.microsoft.com/office/drawing/2014/main" id="{34023C97-DF05-4EAB-8C99-8A9657CFC33F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521324" y="2996952"/>
            <a:ext cx="5759252" cy="82503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b="1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整数列表的中</a:t>
            </a:r>
            <a:r>
              <a:rPr lang="zh-CN" altLang="en-US" b="1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位数</a:t>
            </a:r>
            <a:endParaRPr lang="zh-CN" altLang="en-US" b="1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65889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2241755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本节目标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951210" y="1412776"/>
            <a:ext cx="11377264" cy="76943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计算</a:t>
            </a:r>
            <a:r>
              <a:rPr lang="en-US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中位数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所在的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索引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18">
            <a:extLst>
              <a:ext uri="{FF2B5EF4-FFF2-40B4-BE49-F238E27FC236}">
                <a16:creationId xmlns=""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=""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=""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=""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=""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=""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=""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=""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=""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=""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33390965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2241755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题目精选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951210" y="1412776"/>
            <a:ext cx="11377264" cy="76943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面试题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：得到一个整数列表的中位数。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18">
            <a:extLst>
              <a:ext uri="{FF2B5EF4-FFF2-40B4-BE49-F238E27FC236}">
                <a16:creationId xmlns=""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=""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=""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=""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=""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=""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=""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=""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=""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=""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335770161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2241755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总结</a:t>
            </a:r>
          </a:p>
        </p:txBody>
      </p:sp>
      <p:grpSp>
        <p:nvGrpSpPr>
          <p:cNvPr id="3" name="组合 18">
            <a:extLst>
              <a:ext uri="{FF2B5EF4-FFF2-40B4-BE49-F238E27FC236}">
                <a16:creationId xmlns=""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=""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=""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=""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=""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=""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=""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=""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=""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=""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="" xmlns:a16="http://schemas.microsoft.com/office/drawing/2014/main" id="{778107DD-D16D-6449-94F6-E889E2E7A5A8}"/>
              </a:ext>
            </a:extLst>
          </p:cNvPr>
          <p:cNvSpPr txBox="1"/>
          <p:nvPr/>
        </p:nvSpPr>
        <p:spPr>
          <a:xfrm>
            <a:off x="951210" y="1412776"/>
            <a:ext cx="11377264" cy="76943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smtClean="0">
                <a:latin typeface="阿里巴巴普惠体-L"/>
                <a:ea typeface="阿里巴巴普惠体-L"/>
                <a:cs typeface="阿里巴巴普惠体-L"/>
              </a:rPr>
              <a:t>关键点是计算相关列表元素的索引。</a:t>
            </a:r>
            <a:endParaRPr lang="zh-CN" altLang="en-US" sz="2400" dirty="0">
              <a:latin typeface="阿里巴巴普惠体-L"/>
              <a:ea typeface="阿里巴巴普惠体-L"/>
              <a:cs typeface="阿里巴巴普惠体-L"/>
            </a:endParaRPr>
          </a:p>
        </p:txBody>
      </p:sp>
    </p:spTree>
    <p:extLst>
      <p:ext uri="{BB962C8B-B14F-4D97-AF65-F5344CB8AC3E}">
        <p14:creationId xmlns:p14="http://schemas.microsoft.com/office/powerpoint/2010/main" val="354993043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8848305"/>
      </p:ext>
    </p:extLst>
  </p:cSld>
  <p:clrMapOvr>
    <a:masterClrMapping/>
  </p:clrMapOvr>
  <p:transition xmlns:p14="http://schemas.microsoft.com/office/powerpoint/2010/main" spd="med"/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5F5F5F"/>
      </a:dk1>
      <a:lt1>
        <a:srgbClr val="F2F2F2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R="0" algn="l" defTabSz="914400" rtl="0" fontAlgn="auto" latinLnBrk="0" hangingPunct="0">
          <a:lnSpc>
            <a:spcPct val="150000"/>
          </a:lnSpc>
          <a:spcBef>
            <a:spcPts val="0"/>
          </a:spcBef>
          <a:spcAft>
            <a:spcPts val="0"/>
          </a:spcAft>
          <a:buClrTx/>
          <a:buSzTx/>
          <a:defRPr kumimoji="0" sz="2800" b="0" i="0" u="none" strike="noStrike" cap="none" spc="0" normalizeH="0" baseline="0" dirty="0" err="1" smtClean="0">
            <a:ln>
              <a:noFill/>
            </a:ln>
            <a:solidFill>
              <a:schemeClr val="bg1">
                <a:lumMod val="50000"/>
              </a:schemeClr>
            </a:solidFill>
            <a:effectLst/>
            <a:uFillTx/>
            <a:latin typeface="微软雅黑" panose="020B0503020204020204" pitchFamily="34" charset="-122"/>
            <a:ea typeface="微软雅黑" panose="020B0503020204020204" pitchFamily="34" charset="-122"/>
            <a:sym typeface="Times New Roman" panose="02020603050405020304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2552</TotalTime>
  <Words>34</Words>
  <Application>Microsoft Macintosh PowerPoint</Application>
  <PresentationFormat>自定义</PresentationFormat>
  <Paragraphs>12</Paragraphs>
  <Slides>5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Python 算法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CSDN学院_课程PPT模板</dc:title>
  <dc:creator>CSDN学院</dc:creator>
  <dc:description>v1.1</dc:description>
  <cp:lastModifiedBy>NING LI</cp:lastModifiedBy>
  <cp:revision>304</cp:revision>
  <dcterms:created xsi:type="dcterms:W3CDTF">2017-06-22T11:40:54Z</dcterms:created>
  <dcterms:modified xsi:type="dcterms:W3CDTF">2019-09-01T12:49:22Z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