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删除链表中的重复节点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链表的基本操作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在一个链表中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，存在重复的结点，请删除该链表中重复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结点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，重复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的结点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只保留一个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返回链表头指针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例如，链表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1-&gt;2-&gt;3-&gt;3-&gt;4-&gt;4-&gt;5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处理后为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1-&gt;2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3-&gt;4-&gt;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latin typeface="阿里巴巴普惠体-L"/>
                <a:ea typeface="阿里巴巴普惠体-L"/>
                <a:cs typeface="阿里巴巴普惠体-L"/>
              </a:rPr>
              <a:t>链表的基本操作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76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306</cp:revision>
  <dcterms:created xsi:type="dcterms:W3CDTF">2017-06-22T11:40:54Z</dcterms:created>
  <dcterms:modified xsi:type="dcterms:W3CDTF">2019-09-01T13:11:04Z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