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32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二叉搜索树中第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个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的节点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二叉搜索树的遍历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：给定一颗二叉搜索树，请找到第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二叉搜索树的遍历。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33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301</cp:revision>
  <dcterms:created xsi:type="dcterms:W3CDTF">2017-06-22T11:40:54Z</dcterms:created>
  <dcterms:modified xsi:type="dcterms:W3CDTF">2019-09-01T13:45:49Z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