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360" y="-496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字符串循环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左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移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</a:t>
            </a: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位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字符串的分片操作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9854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：汇编语言中有一种移位指令叫做循环左移（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），现在有个简单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任务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，就是用字符串模拟这个指令的运算结果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。对于一个给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定的字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序列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，请你把其循环左移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位后的序列输出。例如，字符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    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abcXYZdef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要求输出循环左移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后的结果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XYZdefabc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字</a:t>
            </a:r>
            <a:r>
              <a:rPr lang="zh-CN" altLang="en-US" sz="2400" smtClean="0">
                <a:latin typeface="阿里巴巴普惠体-L"/>
                <a:ea typeface="阿里巴巴普惠体-L"/>
                <a:cs typeface="阿里巴巴普惠体-L"/>
              </a:rPr>
              <a:t>符串的分片从操作。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89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305</cp:revision>
  <dcterms:created xsi:type="dcterms:W3CDTF">2017-06-22T11:40:54Z</dcterms:created>
  <dcterms:modified xsi:type="dcterms:W3CDTF">2019-09-01T13:58:22Z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