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328" y="-46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统计整数中1出现的次数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迭代所有的整数，统计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次，包含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。那么如何求出小于等于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的非负整数区间一共包含多少个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迭代所有的整数，统计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70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311</cp:revision>
  <dcterms:created xsi:type="dcterms:W3CDTF">2017-06-22T11:40:54Z</dcterms:created>
  <dcterms:modified xsi:type="dcterms:W3CDTF">2019-09-01T14:11:59Z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