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224" y="-35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二叉树中和为某一值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的路径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递归遍历二叉树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：输入一颗二叉树和一个整数，打印出二叉树中结点值的和为输入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所有路径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。路径定义为从树的根结点开始往下一直到叶结点所经过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的结点形成一条路径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smtClean="0">
                <a:latin typeface="阿里巴巴普惠体-L"/>
                <a:ea typeface="阿里巴巴普惠体-L"/>
                <a:cs typeface="阿里巴巴普惠体-L"/>
              </a:rPr>
              <a:t>递归遍历二叉树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47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312</cp:revision>
  <dcterms:created xsi:type="dcterms:W3CDTF">2017-06-22T11:40:54Z</dcterms:created>
  <dcterms:modified xsi:type="dcterms:W3CDTF">2019-09-01T14:34:20Z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