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48" y="-17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青蛙跳台阶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斐波那契数列的应用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：一只青蛙一次可以跳上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级台阶，也可以跳上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求该青蛙跳上一个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级的台阶总共有多少种跳法。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smtClean="0">
                <a:latin typeface="阿里巴巴普惠体-L"/>
                <a:ea typeface="阿里巴巴普惠体-L"/>
                <a:cs typeface="阿里巴巴普惠体-L"/>
              </a:rPr>
              <a:t>斐波那契数列的应用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45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315</cp:revision>
  <dcterms:created xsi:type="dcterms:W3CDTF">2017-06-22T11:40:54Z</dcterms:created>
  <dcterms:modified xsi:type="dcterms:W3CDTF">2019-09-01T14:51:21Z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