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4" r:id="rId6"/>
    <p:sldId id="287" r:id="rId7"/>
    <p:sldId id="266" r:id="rId8"/>
    <p:sldId id="261" r:id="rId9"/>
    <p:sldId id="28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27/11/2018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27/11/2018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TourGo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Jemil</a:t>
            </a:r>
            <a:r>
              <a:rPr lang="en-US" dirty="0"/>
              <a:t> </a:t>
            </a:r>
            <a:r>
              <a:rPr lang="en-US" dirty="0" err="1"/>
              <a:t>Gambo</a:t>
            </a:r>
            <a:r>
              <a:rPr lang="en-US" dirty="0"/>
              <a:t> and Declan Moore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latin typeface="+mj-lt"/>
                <a:ea typeface="+mj-ea"/>
                <a:cs typeface="+mj-cs"/>
              </a:rPr>
              <a:t>Business Model Canvas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717824-62E0-4064-A04B-614115E4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6787"/>
            <a:ext cx="7188199" cy="42410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latin typeface="+mj-lt"/>
                <a:ea typeface="+mj-ea"/>
                <a:cs typeface="+mj-cs"/>
              </a:rPr>
              <a:t>Value Proposition Canvas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2FD50D-1C13-4DFD-BADC-432A41EF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94515"/>
            <a:ext cx="7188199" cy="32655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9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Projections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93951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Year 1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Year 3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Average Customer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Future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25 Customers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1000 Customers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Spends €300-400/month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Expand Fleet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€50,000 in Revenue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€2,000,000 in Revenue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€4,880/annum revenue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Include EVs in Fleet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Compact Fleet: 1L Petrol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Additional Fleet Streams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 year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Improve Learning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Increase Range of Vehicles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Flexible Car Swapping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Bronze, Silver, &amp; Gold Policies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a-DK" dirty="0"/>
              <a:t>Problems in the Market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Market Potential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Upfront cost of driving €6,000-7,000*.</a:t>
            </a:r>
          </a:p>
          <a:p>
            <a:r>
              <a:rPr lang="en-GB" dirty="0"/>
              <a:t>House Price Increase 57%*.</a:t>
            </a:r>
          </a:p>
          <a:p>
            <a:r>
              <a:rPr lang="en-GB" dirty="0"/>
              <a:t>Problems in driving education:</a:t>
            </a:r>
          </a:p>
          <a:p>
            <a:pPr lvl="1"/>
            <a:r>
              <a:rPr lang="en-GB" dirty="0"/>
              <a:t>58% of people took test 2-3 times before passing*.</a:t>
            </a:r>
          </a:p>
          <a:p>
            <a:pPr lvl="1"/>
            <a:r>
              <a:rPr lang="en-GB" dirty="0"/>
              <a:t>40% of people think 12 lessons is not enough*.</a:t>
            </a:r>
          </a:p>
          <a:p>
            <a:r>
              <a:rPr lang="en-GB" dirty="0"/>
              <a:t>Public Transport usage to increase by 10% in 2019.</a:t>
            </a:r>
          </a:p>
          <a:p>
            <a:pPr lvl="1"/>
            <a:r>
              <a:rPr lang="en-GB" dirty="0"/>
              <a:t>Additional delays.</a:t>
            </a:r>
          </a:p>
          <a:p>
            <a:pPr lvl="1"/>
            <a:r>
              <a:rPr lang="en-GB" dirty="0"/>
              <a:t>Un-serviced Routes.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100" dirty="0"/>
              <a:t>*Figures from Census, SIMI, </a:t>
            </a:r>
            <a:r>
              <a:rPr lang="en-GB" sz="1100" dirty="0" err="1"/>
              <a:t>Carzone</a:t>
            </a:r>
            <a:r>
              <a:rPr lang="en-GB" sz="1100" dirty="0"/>
              <a:t>, Independent.ie, Market Analysis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GB" dirty="0"/>
              <a:t>Over 1 million potential customers*.</a:t>
            </a:r>
          </a:p>
          <a:p>
            <a:r>
              <a:rPr lang="en-GB" dirty="0"/>
              <a:t>Insurance set to decline by 20% by 2020*.</a:t>
            </a:r>
          </a:p>
          <a:p>
            <a:r>
              <a:rPr lang="en-GB" dirty="0"/>
              <a:t>EU aims to reduce emissions by 20% for 2020*.</a:t>
            </a:r>
          </a:p>
          <a:p>
            <a:pPr lvl="1"/>
            <a:r>
              <a:rPr lang="en-GB" dirty="0"/>
              <a:t>Government grants for Electric Vehicles.</a:t>
            </a:r>
          </a:p>
          <a:p>
            <a:r>
              <a:rPr lang="en-GB" dirty="0"/>
              <a:t>50% of car buyers will buy a car 2 years or younger*.</a:t>
            </a:r>
          </a:p>
          <a:p>
            <a:pPr lvl="1"/>
            <a:r>
              <a:rPr lang="en-GB" dirty="0" err="1"/>
              <a:t>TourGo</a:t>
            </a:r>
            <a:r>
              <a:rPr lang="en-GB" dirty="0"/>
              <a:t> only offer cars within this age range.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Marketing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9257-587C-4CCD-8FA9-227BC82D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18096"/>
            <a:ext cx="7188199" cy="46184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0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DE09-631A-4B09-A1F9-A7B714EEE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481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purl.org/dc/terms/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Office Theme</vt:lpstr>
      <vt:lpstr>TourGo</vt:lpstr>
      <vt:lpstr>Business Model Canvas</vt:lpstr>
      <vt:lpstr>Value Proposition Canvas</vt:lpstr>
      <vt:lpstr>Financial Projections</vt:lpstr>
      <vt:lpstr>Market Analysis</vt:lpstr>
      <vt:lpstr>Marketing Strategy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2018-11-27T16:17:53Z</dcterms:created>
  <dcterms:modified xsi:type="dcterms:W3CDTF">2018-11-27T16:18:40Z</dcterms:modified>
</cp:coreProperties>
</file>