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58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19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22" name="Sous-titr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500042-B67D-4F05-817A-4490430DAE23}" type="datetimeFigureOut">
              <a:rPr lang="fr-FR" smtClean="0"/>
              <a:t>17/07/2014</a:t>
            </a:fld>
            <a:endParaRPr lang="fr-FR"/>
          </a:p>
        </p:txBody>
      </p:sp>
      <p:sp>
        <p:nvSpPr>
          <p:cNvPr id="20" name="Espace réservé du pied de pag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2C6BFA6-F884-4182-B492-1CE5805E79FE}" type="slidenum">
              <a:rPr lang="fr-FR" smtClean="0"/>
              <a:t>‹#›</a:t>
            </a:fld>
            <a:endParaRPr lang="fr-FR"/>
          </a:p>
        </p:txBody>
      </p:sp>
      <p:sp>
        <p:nvSpPr>
          <p:cNvPr id="8" name="Ellipse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lipse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500042-B67D-4F05-817A-4490430DAE23}" type="datetimeFigureOut">
              <a:rPr lang="fr-FR" smtClean="0"/>
              <a:t>17/07/2014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2C6BFA6-F884-4182-B492-1CE5805E79FE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500042-B67D-4F05-817A-4490430DAE23}" type="datetimeFigureOut">
              <a:rPr lang="fr-FR" smtClean="0"/>
              <a:t>17/07/2014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2C6BFA6-F884-4182-B492-1CE5805E79FE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500042-B67D-4F05-817A-4490430DAE23}" type="datetimeFigureOut">
              <a:rPr lang="fr-FR" smtClean="0"/>
              <a:t>17/07/2014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2C6BFA6-F884-4182-B492-1CE5805E79FE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500042-B67D-4F05-817A-4490430DAE23}" type="datetimeFigureOut">
              <a:rPr lang="fr-FR" smtClean="0"/>
              <a:t>17/07/2014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2C6BFA6-F884-4182-B492-1CE5805E79FE}" type="slidenum">
              <a:rPr lang="fr-FR" smtClean="0"/>
              <a:t>‹#›</a:t>
            </a:fld>
            <a:endParaRPr lang="fr-FR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lipse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500042-B67D-4F05-817A-4490430DAE23}" type="datetimeFigureOut">
              <a:rPr lang="fr-FR" smtClean="0"/>
              <a:t>17/07/2014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2C6BFA6-F884-4182-B492-1CE5805E79FE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500042-B67D-4F05-817A-4490430DAE23}" type="datetimeFigureOut">
              <a:rPr lang="fr-FR" smtClean="0"/>
              <a:t>17/07/2014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2C6BFA6-F884-4182-B492-1CE5805E79FE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500042-B67D-4F05-817A-4490430DAE23}" type="datetimeFigureOut">
              <a:rPr lang="fr-FR" smtClean="0"/>
              <a:t>17/07/2014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2C6BFA6-F884-4182-B492-1CE5805E79FE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500042-B67D-4F05-817A-4490430DAE23}" type="datetimeFigureOut">
              <a:rPr lang="fr-FR" smtClean="0"/>
              <a:t>17/07/2014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2C6BFA6-F884-4182-B492-1CE5805E79FE}" type="slidenum">
              <a:rPr lang="fr-FR" smtClean="0"/>
              <a:t>‹#›</a:t>
            </a:fld>
            <a:endParaRPr lang="fr-FR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500042-B67D-4F05-817A-4490430DAE23}" type="datetimeFigureOut">
              <a:rPr lang="fr-FR" smtClean="0"/>
              <a:t>17/07/2014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2C6BFA6-F884-4182-B492-1CE5805E79FE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500042-B67D-4F05-817A-4490430DAE23}" type="datetimeFigureOut">
              <a:rPr lang="fr-FR" smtClean="0"/>
              <a:t>17/07/2014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2C6BFA6-F884-4182-B492-1CE5805E79FE}" type="slidenum">
              <a:rPr lang="fr-FR" smtClean="0"/>
              <a:t>‹#›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9" name="Organigramme : Processu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Organigramme : Processu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cteurs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Bouée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Espace réservé du titre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24" name="Espace réservé de la date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F500042-B67D-4F05-817A-4490430DAE23}" type="datetimeFigureOut">
              <a:rPr lang="fr-FR" smtClean="0"/>
              <a:t>17/07/2014</a:t>
            </a:fld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fr-FR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82C6BFA6-F884-4182-B492-1CE5805E79FE}" type="slidenum">
              <a:rPr lang="fr-FR" smtClean="0"/>
              <a:t>‹#›</a:t>
            </a:fld>
            <a:endParaRPr lang="fr-FR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Projet Annuel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2875080"/>
          </a:xfrm>
        </p:spPr>
        <p:txBody>
          <a:bodyPr>
            <a:normAutofit fontScale="92500" lnSpcReduction="10000"/>
          </a:bodyPr>
          <a:lstStyle/>
          <a:p>
            <a:r>
              <a:rPr lang="fr-FR" dirty="0" smtClean="0"/>
              <a:t>Lean Forge</a:t>
            </a:r>
          </a:p>
          <a:p>
            <a:r>
              <a:rPr lang="fr-FR" dirty="0" smtClean="0"/>
              <a:t>Tutoriel </a:t>
            </a:r>
            <a:r>
              <a:rPr lang="fr-FR" dirty="0" err="1" smtClean="0"/>
              <a:t>Cucumber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M. DUBOIS Alexandre</a:t>
            </a:r>
          </a:p>
          <a:p>
            <a:r>
              <a:rPr lang="fr-FR" dirty="0" smtClean="0"/>
              <a:t>M. NIAZ Adil</a:t>
            </a:r>
          </a:p>
          <a:p>
            <a:r>
              <a:rPr lang="fr-FR" dirty="0" smtClean="0"/>
              <a:t>M. LELONG Clément</a:t>
            </a:r>
          </a:p>
          <a:p>
            <a:r>
              <a:rPr lang="fr-FR" dirty="0" smtClean="0"/>
              <a:t>M. LE BARS Yoann</a:t>
            </a:r>
            <a:endParaRPr lang="fr-FR" dirty="0"/>
          </a:p>
        </p:txBody>
      </p:sp>
      <p:pic>
        <p:nvPicPr>
          <p:cNvPr id="23554" name="Picture 2" descr="http://www.forma-search.com/uploads/gallerie/Ecole/14542/logo%20ESGI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43675" y="0"/>
            <a:ext cx="2600325" cy="1762126"/>
          </a:xfrm>
          <a:prstGeom prst="rect">
            <a:avLst/>
          </a:prstGeom>
          <a:noFill/>
        </p:spPr>
      </p:pic>
      <p:pic>
        <p:nvPicPr>
          <p:cNvPr id="23556" name="Picture 4" descr="http://andrewvos.com/images/2011/06/cucumber-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3848" y="4797152"/>
            <a:ext cx="3905250" cy="13620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Déroulement du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Compréhension de l’outil</a:t>
            </a:r>
          </a:p>
          <a:p>
            <a:endParaRPr lang="fr-FR" dirty="0" smtClean="0"/>
          </a:p>
          <a:p>
            <a:r>
              <a:rPr lang="fr-FR" dirty="0" smtClean="0"/>
              <a:t>Installation et premiers tests </a:t>
            </a:r>
            <a:r>
              <a:rPr lang="fr-FR" dirty="0" err="1" smtClean="0"/>
              <a:t>Cucumber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Lecture du livre « The </a:t>
            </a:r>
            <a:r>
              <a:rPr lang="fr-FR" dirty="0" err="1" smtClean="0"/>
              <a:t>Cucumber</a:t>
            </a:r>
            <a:r>
              <a:rPr lang="fr-FR" dirty="0" smtClean="0"/>
              <a:t> book »</a:t>
            </a:r>
          </a:p>
          <a:p>
            <a:endParaRPr lang="fr-FR" dirty="0" smtClean="0"/>
          </a:p>
          <a:p>
            <a:r>
              <a:rPr lang="fr-FR" dirty="0" smtClean="0"/>
              <a:t>Elaboration du plan : division des tâches</a:t>
            </a:r>
            <a:endParaRPr lang="fr-FR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Pourquoi utiliser </a:t>
            </a:r>
            <a:r>
              <a:rPr lang="fr-FR" dirty="0" err="1" smtClean="0"/>
              <a:t>Cucumber</a:t>
            </a:r>
            <a:r>
              <a:rPr lang="fr-FR" dirty="0" smtClean="0"/>
              <a:t> ?</a:t>
            </a:r>
          </a:p>
          <a:p>
            <a:endParaRPr lang="fr-FR" dirty="0" smtClean="0"/>
          </a:p>
          <a:p>
            <a:r>
              <a:rPr lang="fr-FR" dirty="0" smtClean="0"/>
              <a:t>Installation</a:t>
            </a:r>
          </a:p>
          <a:p>
            <a:endParaRPr lang="fr-FR" dirty="0" smtClean="0"/>
          </a:p>
          <a:p>
            <a:r>
              <a:rPr lang="fr-FR" dirty="0" smtClean="0"/>
              <a:t>Règles </a:t>
            </a:r>
            <a:r>
              <a:rPr lang="fr-FR" dirty="0" err="1" smtClean="0"/>
              <a:t>Gherkin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Première approche + TP</a:t>
            </a:r>
          </a:p>
          <a:p>
            <a:endParaRPr lang="fr-FR" dirty="0" smtClean="0"/>
          </a:p>
          <a:p>
            <a:r>
              <a:rPr lang="fr-FR" dirty="0" smtClean="0"/>
              <a:t>Aller plus loin dans les </a:t>
            </a:r>
            <a:r>
              <a:rPr lang="fr-FR" dirty="0" err="1" smtClean="0"/>
              <a:t>Step</a:t>
            </a:r>
            <a:r>
              <a:rPr lang="fr-FR" dirty="0" smtClean="0"/>
              <a:t> </a:t>
            </a:r>
            <a:r>
              <a:rPr lang="fr-FR" dirty="0" err="1" smtClean="0"/>
              <a:t>Definitions</a:t>
            </a:r>
            <a:endParaRPr lang="fr-FR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5347139"/>
              </p:ext>
            </p:extLst>
          </p:nvPr>
        </p:nvGraphicFramePr>
        <p:xfrm>
          <a:off x="1187624" y="1772816"/>
          <a:ext cx="7859386" cy="2923102"/>
        </p:xfrm>
        <a:graphic>
          <a:graphicData uri="http://schemas.openxmlformats.org/drawingml/2006/table">
            <a:tbl>
              <a:tblPr/>
              <a:tblGrid>
                <a:gridCol w="1674952"/>
                <a:gridCol w="1030739"/>
                <a:gridCol w="1030739"/>
                <a:gridCol w="1030739"/>
                <a:gridCol w="1030739"/>
                <a:gridCol w="1030739"/>
                <a:gridCol w="1030739"/>
              </a:tblGrid>
              <a:tr h="417586"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OPPORTUNITY</a:t>
                      </a:r>
                    </a:p>
                  </a:txBody>
                  <a:tcPr marL="11176" marR="11176" marT="11176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Identified</a:t>
                      </a:r>
                    </a:p>
                  </a:txBody>
                  <a:tcPr marL="11176" marR="11176" marT="111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Solution</a:t>
                      </a:r>
                      <a:br>
                        <a:rPr lang="fr-FR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fr-FR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Needed</a:t>
                      </a:r>
                    </a:p>
                  </a:txBody>
                  <a:tcPr marL="11176" marR="11176" marT="1117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Value</a:t>
                      </a:r>
                      <a:br>
                        <a:rPr lang="fr-FR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fr-FR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Established</a:t>
                      </a:r>
                    </a:p>
                  </a:txBody>
                  <a:tcPr marL="11176" marR="11176" marT="1117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Viable</a:t>
                      </a:r>
                    </a:p>
                  </a:txBody>
                  <a:tcPr marL="11176" marR="11176" marT="1117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Addressed</a:t>
                      </a:r>
                    </a:p>
                  </a:txBody>
                  <a:tcPr marL="11176" marR="11176" marT="1117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Benefit</a:t>
                      </a:r>
                      <a:br>
                        <a:rPr lang="fr-FR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fr-FR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Accrued</a:t>
                      </a:r>
                    </a:p>
                  </a:txBody>
                  <a:tcPr marL="11176" marR="11176" marT="11176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</a:tr>
              <a:tr h="417586"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STAKEHOLDERS</a:t>
                      </a:r>
                    </a:p>
                  </a:txBody>
                  <a:tcPr marL="11176" marR="11176" marT="11176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Recognized</a:t>
                      </a:r>
                    </a:p>
                  </a:txBody>
                  <a:tcPr marL="11176" marR="11176" marT="111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Represented</a:t>
                      </a:r>
                    </a:p>
                  </a:txBody>
                  <a:tcPr marL="11176" marR="11176" marT="1117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Involved</a:t>
                      </a:r>
                    </a:p>
                  </a:txBody>
                  <a:tcPr marL="11176" marR="11176" marT="1117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</a:t>
                      </a:r>
                      <a:br>
                        <a:rPr lang="fr-FR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fr-FR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Agreement</a:t>
                      </a:r>
                    </a:p>
                  </a:txBody>
                  <a:tcPr marL="11176" marR="11176" marT="1117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Satisfied for</a:t>
                      </a:r>
                      <a:br>
                        <a:rPr lang="fr-FR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fr-FR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Deployment</a:t>
                      </a:r>
                    </a:p>
                  </a:txBody>
                  <a:tcPr marL="11176" marR="11176" marT="1117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Satisfied in</a:t>
                      </a:r>
                      <a:br>
                        <a:rPr lang="fr-FR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fr-FR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Use</a:t>
                      </a:r>
                    </a:p>
                  </a:txBody>
                  <a:tcPr marL="11176" marR="11176" marT="11176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</a:tr>
              <a:tr h="417586"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REQUIREMENTS</a:t>
                      </a:r>
                    </a:p>
                  </a:txBody>
                  <a:tcPr marL="11176" marR="11176" marT="11176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Conceived</a:t>
                      </a:r>
                    </a:p>
                  </a:txBody>
                  <a:tcPr marL="11176" marR="11176" marT="111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Bounded</a:t>
                      </a:r>
                    </a:p>
                  </a:txBody>
                  <a:tcPr marL="11176" marR="11176" marT="1117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Coherent</a:t>
                      </a:r>
                      <a:endParaRPr lang="fr-FR" sz="9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176" marR="11176" marT="1117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Acceptable</a:t>
                      </a:r>
                    </a:p>
                  </a:txBody>
                  <a:tcPr marL="11176" marR="11176" marT="1117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Addressed</a:t>
                      </a:r>
                    </a:p>
                  </a:txBody>
                  <a:tcPr marL="11176" marR="11176" marT="1117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Fulfilled</a:t>
                      </a:r>
                    </a:p>
                  </a:txBody>
                  <a:tcPr marL="11176" marR="11176" marT="11176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</a:tr>
              <a:tr h="417586"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SOFTWARE SYSTEM</a:t>
                      </a:r>
                    </a:p>
                  </a:txBody>
                  <a:tcPr marL="11176" marR="11176" marT="11176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Architecture</a:t>
                      </a:r>
                      <a:br>
                        <a:rPr lang="fr-FR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fr-FR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Selected</a:t>
                      </a:r>
                    </a:p>
                  </a:txBody>
                  <a:tcPr marL="11176" marR="11176" marT="111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Demonstrable</a:t>
                      </a:r>
                    </a:p>
                  </a:txBody>
                  <a:tcPr marL="11176" marR="11176" marT="1117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Useable</a:t>
                      </a:r>
                    </a:p>
                  </a:txBody>
                  <a:tcPr marL="11176" marR="11176" marT="1117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Ready</a:t>
                      </a:r>
                    </a:p>
                  </a:txBody>
                  <a:tcPr marL="11176" marR="11176" marT="1117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Operational</a:t>
                      </a:r>
                    </a:p>
                  </a:txBody>
                  <a:tcPr marL="11176" marR="11176" marT="1117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Retired</a:t>
                      </a:r>
                    </a:p>
                  </a:txBody>
                  <a:tcPr marL="11176" marR="11176" marT="11176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</a:tr>
              <a:tr h="417586"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TEAM</a:t>
                      </a:r>
                    </a:p>
                  </a:txBody>
                  <a:tcPr marL="11176" marR="11176" marT="11176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Seeded</a:t>
                      </a:r>
                    </a:p>
                  </a:txBody>
                  <a:tcPr marL="11176" marR="11176" marT="111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Formed</a:t>
                      </a:r>
                    </a:p>
                  </a:txBody>
                  <a:tcPr marL="11176" marR="11176" marT="1117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Collaborating</a:t>
                      </a:r>
                    </a:p>
                  </a:txBody>
                  <a:tcPr marL="11176" marR="11176" marT="1117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Performing</a:t>
                      </a:r>
                    </a:p>
                  </a:txBody>
                  <a:tcPr marL="11176" marR="11176" marT="1117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Ajourned</a:t>
                      </a:r>
                    </a:p>
                  </a:txBody>
                  <a:tcPr marL="11176" marR="11176" marT="1117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11176" marR="11176" marT="11176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17586"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WORK</a:t>
                      </a:r>
                    </a:p>
                  </a:txBody>
                  <a:tcPr marL="11176" marR="11176" marT="11176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Initiated</a:t>
                      </a:r>
                    </a:p>
                  </a:txBody>
                  <a:tcPr marL="11176" marR="11176" marT="111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Prepared</a:t>
                      </a:r>
                    </a:p>
                  </a:txBody>
                  <a:tcPr marL="11176" marR="11176" marT="1117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Started</a:t>
                      </a:r>
                    </a:p>
                  </a:txBody>
                  <a:tcPr marL="11176" marR="11176" marT="1117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Uder</a:t>
                      </a:r>
                      <a:br>
                        <a:rPr lang="fr-FR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fr-FR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Control</a:t>
                      </a:r>
                    </a:p>
                  </a:txBody>
                  <a:tcPr marL="11176" marR="11176" marT="1117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Concluded</a:t>
                      </a:r>
                    </a:p>
                  </a:txBody>
                  <a:tcPr marL="11176" marR="11176" marT="1117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Closed</a:t>
                      </a:r>
                    </a:p>
                  </a:txBody>
                  <a:tcPr marL="11176" marR="11176" marT="11176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17586"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WAY-OF-WORKING</a:t>
                      </a:r>
                    </a:p>
                  </a:txBody>
                  <a:tcPr marL="11176" marR="11176" marT="11176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Principles</a:t>
                      </a:r>
                      <a:br>
                        <a:rPr lang="fr-FR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fr-FR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Established</a:t>
                      </a:r>
                    </a:p>
                  </a:txBody>
                  <a:tcPr marL="11176" marR="11176" marT="111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Foundation</a:t>
                      </a:r>
                      <a:br>
                        <a:rPr lang="fr-FR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fr-FR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Established</a:t>
                      </a:r>
                    </a:p>
                  </a:txBody>
                  <a:tcPr marL="11176" marR="11176" marT="1117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 Use</a:t>
                      </a:r>
                    </a:p>
                  </a:txBody>
                  <a:tcPr marL="11176" marR="11176" marT="1117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 Place</a:t>
                      </a:r>
                    </a:p>
                  </a:txBody>
                  <a:tcPr marL="11176" marR="11176" marT="1117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Working</a:t>
                      </a:r>
                      <a:br>
                        <a:rPr lang="fr-FR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fr-FR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Well</a:t>
                      </a:r>
                    </a:p>
                  </a:txBody>
                  <a:tcPr marL="11176" marR="11176" marT="1117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Retired</a:t>
                      </a:r>
                      <a:endParaRPr lang="fr-FR" sz="9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176" marR="11176" marT="11176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</a:tr>
            </a:tbl>
          </a:graphicData>
        </a:graphic>
      </p:graphicFrame>
      <p:sp>
        <p:nvSpPr>
          <p:cNvPr id="6" name="ZoneTexte 5"/>
          <p:cNvSpPr txBox="1"/>
          <p:nvPr/>
        </p:nvSpPr>
        <p:spPr>
          <a:xfrm>
            <a:off x="3059832" y="692696"/>
            <a:ext cx="4464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/>
              <a:t>SEMAT du 17/07/2014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2029147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59632" y="2636912"/>
            <a:ext cx="749808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fr-FR" sz="6600" dirty="0" smtClean="0"/>
              <a:t>Présentation tutoriel</a:t>
            </a:r>
            <a:br>
              <a:rPr lang="fr-FR" sz="6600" dirty="0" smtClean="0"/>
            </a:br>
            <a:r>
              <a:rPr lang="fr-FR" sz="6600" dirty="0" smtClean="0"/>
              <a:t/>
            </a:r>
            <a:br>
              <a:rPr lang="fr-FR" sz="6600" dirty="0" smtClean="0"/>
            </a:br>
            <a:r>
              <a:rPr lang="fr-FR" sz="6600" dirty="0" smtClean="0"/>
              <a:t>Démo machine</a:t>
            </a:r>
            <a:endParaRPr lang="fr-FR" sz="66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70</TotalTime>
  <Words>124</Words>
  <Application>Microsoft Macintosh PowerPoint</Application>
  <PresentationFormat>Présentation à l'écran (4:3)</PresentationFormat>
  <Paragraphs>78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Solstice</vt:lpstr>
      <vt:lpstr>Projet Annuel</vt:lpstr>
      <vt:lpstr>Déroulement du projet</vt:lpstr>
      <vt:lpstr>Plan</vt:lpstr>
      <vt:lpstr>Présentation PowerPoint</vt:lpstr>
      <vt:lpstr>Présentation tutoriel  Démo machine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Annuel</dc:title>
  <dc:creator>Clément LELONG</dc:creator>
  <cp:lastModifiedBy>Alex</cp:lastModifiedBy>
  <cp:revision>6</cp:revision>
  <dcterms:created xsi:type="dcterms:W3CDTF">2014-07-17T08:38:11Z</dcterms:created>
  <dcterms:modified xsi:type="dcterms:W3CDTF">2014-07-17T11:04:07Z</dcterms:modified>
</cp:coreProperties>
</file>