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945" autoAdjust="0"/>
  </p:normalViewPr>
  <p:slideViewPr>
    <p:cSldViewPr>
      <p:cViewPr varScale="1">
        <p:scale>
          <a:sx n="60" d="100"/>
          <a:sy n="60" d="100"/>
        </p:scale>
        <p:origin x="-24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49407-ABBD-E246-81C7-3D30AA8F67A1}" type="datetimeFigureOut">
              <a:rPr lang="fr-FR" smtClean="0"/>
              <a:t>17/07/2014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46221-060C-EE45-84DF-93487E032E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57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Gherkin</a:t>
            </a:r>
            <a:r>
              <a:rPr lang="fr-FR" dirty="0" smtClean="0"/>
              <a:t> </a:t>
            </a:r>
          </a:p>
          <a:p>
            <a:r>
              <a:rPr lang="fr-FR" dirty="0" smtClean="0"/>
              <a:t>Fichier </a:t>
            </a:r>
            <a:r>
              <a:rPr lang="fr-FR" dirty="0" err="1" smtClean="0"/>
              <a:t>Feature</a:t>
            </a:r>
            <a:r>
              <a:rPr lang="fr-FR" dirty="0" smtClean="0"/>
              <a:t> pour</a:t>
            </a:r>
            <a:r>
              <a:rPr lang="fr-FR" baseline="0" dirty="0" smtClean="0"/>
              <a:t> donner des fichiers </a:t>
            </a:r>
            <a:r>
              <a:rPr lang="fr-FR" baseline="0" dirty="0" err="1" smtClean="0"/>
              <a:t>step_definiton</a:t>
            </a:r>
            <a:r>
              <a:rPr lang="fr-FR" baseline="0" dirty="0" smtClean="0"/>
              <a:t> qui </a:t>
            </a:r>
            <a:r>
              <a:rPr lang="fr-FR" baseline="0" dirty="0" err="1" smtClean="0"/>
              <a:t>serront</a:t>
            </a:r>
            <a:r>
              <a:rPr lang="fr-FR" baseline="0" dirty="0" smtClean="0"/>
              <a:t> les véritable fichier tests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Scenario: retrait réussi d'un compte dans le crédit 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Given</a:t>
            </a:r>
            <a:r>
              <a:rPr lang="fr-FR" dirty="0" smtClean="0"/>
              <a:t> que j'ai 100 $ de mon compte # le contexte 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When</a:t>
            </a:r>
            <a:r>
              <a:rPr lang="fr-FR" dirty="0" smtClean="0"/>
              <a:t> je demande $ 20 # l'événement (s) 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Then</a:t>
            </a:r>
            <a:r>
              <a:rPr lang="fr-FR" dirty="0" smtClean="0"/>
              <a:t> $ 20 devraient être distribuer # résultat </a:t>
            </a:r>
          </a:p>
          <a:p>
            <a:pPr lvl="1"/>
            <a:endParaRPr lang="fr-FR" dirty="0" smtClean="0"/>
          </a:p>
          <a:p>
            <a:pPr lvl="1"/>
            <a:r>
              <a:rPr lang="fr-FR" dirty="0" err="1" smtClean="0"/>
              <a:t>Given</a:t>
            </a:r>
            <a:r>
              <a:rPr lang="fr-FR" dirty="0" smtClean="0"/>
              <a:t>(/^I have </a:t>
            </a:r>
            <a:r>
              <a:rPr lang="fr-FR" dirty="0" err="1" smtClean="0"/>
              <a:t>deposited</a:t>
            </a:r>
            <a:r>
              <a:rPr lang="fr-FR" dirty="0" smtClean="0"/>
              <a:t> \$(\d+) in an </a:t>
            </a:r>
            <a:r>
              <a:rPr lang="fr-FR" dirty="0" err="1" smtClean="0"/>
              <a:t>account</a:t>
            </a:r>
            <a:r>
              <a:rPr lang="fr-FR" dirty="0" smtClean="0"/>
              <a:t>$/) do |arg1| </a:t>
            </a:r>
          </a:p>
          <a:p>
            <a:pPr lvl="1"/>
            <a:r>
              <a:rPr lang="fr-FR" dirty="0" smtClean="0"/>
              <a:t>	</a:t>
            </a:r>
            <a:r>
              <a:rPr lang="fr-FR" dirty="0" err="1" smtClean="0"/>
              <a:t>pending</a:t>
            </a:r>
            <a:r>
              <a:rPr lang="fr-FR" dirty="0" smtClean="0"/>
              <a:t> # express the </a:t>
            </a:r>
            <a:r>
              <a:rPr lang="fr-FR" dirty="0" err="1" smtClean="0"/>
              <a:t>regexp</a:t>
            </a:r>
            <a:r>
              <a:rPr lang="fr-FR" dirty="0" smtClean="0"/>
              <a:t> </a:t>
            </a:r>
            <a:r>
              <a:rPr lang="fr-FR" dirty="0" err="1" smtClean="0"/>
              <a:t>above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code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wish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had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end</a:t>
            </a:r>
          </a:p>
          <a:p>
            <a:pPr lvl="1"/>
            <a:endParaRPr lang="fr-FR" dirty="0" smtClean="0"/>
          </a:p>
          <a:p>
            <a:pPr lvl="1"/>
            <a:r>
              <a:rPr lang="fr-FR" dirty="0" err="1" smtClean="0"/>
              <a:t>When</a:t>
            </a:r>
            <a:r>
              <a:rPr lang="fr-FR" dirty="0" smtClean="0"/>
              <a:t>(/^I </a:t>
            </a:r>
            <a:r>
              <a:rPr lang="fr-FR" dirty="0" err="1" smtClean="0"/>
              <a:t>request</a:t>
            </a:r>
            <a:r>
              <a:rPr lang="fr-FR" dirty="0" smtClean="0"/>
              <a:t> \$(\d+)$/) do |arg1| </a:t>
            </a:r>
            <a:r>
              <a:rPr lang="fr-FR" dirty="0" err="1" smtClean="0"/>
              <a:t>pending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	# express the </a:t>
            </a:r>
            <a:r>
              <a:rPr lang="fr-FR" dirty="0" err="1" smtClean="0"/>
              <a:t>regexp</a:t>
            </a:r>
            <a:r>
              <a:rPr lang="fr-FR" dirty="0" smtClean="0"/>
              <a:t> </a:t>
            </a:r>
            <a:r>
              <a:rPr lang="fr-FR" dirty="0" err="1" smtClean="0"/>
              <a:t>above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code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wish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had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end </a:t>
            </a:r>
          </a:p>
          <a:p>
            <a:pPr lvl="1"/>
            <a:endParaRPr lang="fr-FR" dirty="0" smtClean="0"/>
          </a:p>
          <a:p>
            <a:pPr lvl="1"/>
            <a:r>
              <a:rPr lang="fr-FR" dirty="0" err="1" smtClean="0"/>
              <a:t>Then</a:t>
            </a:r>
            <a:r>
              <a:rPr lang="fr-FR" dirty="0" smtClean="0"/>
              <a:t>(/^\$(\d+)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dispensed</a:t>
            </a:r>
            <a:r>
              <a:rPr lang="fr-FR" dirty="0" smtClean="0"/>
              <a:t>$/) do |arg1| </a:t>
            </a:r>
            <a:r>
              <a:rPr lang="fr-FR" dirty="0" err="1" smtClean="0"/>
              <a:t>pending</a:t>
            </a:r>
            <a:endParaRPr lang="fr-FR" dirty="0" smtClean="0"/>
          </a:p>
          <a:p>
            <a:pPr lvl="1"/>
            <a:r>
              <a:rPr lang="fr-FR" dirty="0" smtClean="0"/>
              <a:t>	 # express the </a:t>
            </a:r>
            <a:r>
              <a:rPr lang="fr-FR" dirty="0" err="1" smtClean="0"/>
              <a:t>regexp</a:t>
            </a:r>
            <a:r>
              <a:rPr lang="fr-FR" dirty="0" smtClean="0"/>
              <a:t> </a:t>
            </a:r>
            <a:r>
              <a:rPr lang="fr-FR" dirty="0" err="1" smtClean="0"/>
              <a:t>above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code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wish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had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end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6221-060C-EE45-84DF-93487E032E2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499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500042-B67D-4F05-817A-4490430DAE23}" type="datetimeFigureOut">
              <a:rPr lang="fr-FR" smtClean="0"/>
              <a:t>17/07/2014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C6BFA6-F884-4182-B492-1CE5805E79FE}" type="slidenum">
              <a:rPr lang="fr-FR" smtClean="0"/>
              <a:t>‹#›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500042-B67D-4F05-817A-4490430DAE23}" type="datetimeFigureOut">
              <a:rPr lang="fr-FR" smtClean="0"/>
              <a:t>17/07/2014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C6BFA6-F884-4182-B492-1CE5805E79F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500042-B67D-4F05-817A-4490430DAE23}" type="datetimeFigureOut">
              <a:rPr lang="fr-FR" smtClean="0"/>
              <a:t>17/07/2014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C6BFA6-F884-4182-B492-1CE5805E79F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500042-B67D-4F05-817A-4490430DAE23}" type="datetimeFigureOut">
              <a:rPr lang="fr-FR" smtClean="0"/>
              <a:t>17/07/2014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C6BFA6-F884-4182-B492-1CE5805E79F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500042-B67D-4F05-817A-4490430DAE23}" type="datetimeFigureOut">
              <a:rPr lang="fr-FR" smtClean="0"/>
              <a:t>17/07/2014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C6BFA6-F884-4182-B492-1CE5805E79FE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500042-B67D-4F05-817A-4490430DAE23}" type="datetimeFigureOut">
              <a:rPr lang="fr-FR" smtClean="0"/>
              <a:t>17/07/2014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C6BFA6-F884-4182-B492-1CE5805E79F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500042-B67D-4F05-817A-4490430DAE23}" type="datetimeFigureOut">
              <a:rPr lang="fr-FR" smtClean="0"/>
              <a:t>17/07/2014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C6BFA6-F884-4182-B492-1CE5805E79F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500042-B67D-4F05-817A-4490430DAE23}" type="datetimeFigureOut">
              <a:rPr lang="fr-FR" smtClean="0"/>
              <a:t>17/07/2014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C6BFA6-F884-4182-B492-1CE5805E79F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500042-B67D-4F05-817A-4490430DAE23}" type="datetimeFigureOut">
              <a:rPr lang="fr-FR" smtClean="0"/>
              <a:t>17/07/2014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C6BFA6-F884-4182-B492-1CE5805E79FE}" type="slidenum">
              <a:rPr lang="fr-FR" smtClean="0"/>
              <a:t>‹#›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500042-B67D-4F05-817A-4490430DAE23}" type="datetimeFigureOut">
              <a:rPr lang="fr-FR" smtClean="0"/>
              <a:t>17/07/2014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C6BFA6-F884-4182-B492-1CE5805E79F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500042-B67D-4F05-817A-4490430DAE23}" type="datetimeFigureOut">
              <a:rPr lang="fr-FR" smtClean="0"/>
              <a:t>17/07/2014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C6BFA6-F884-4182-B492-1CE5805E79FE}" type="slidenum">
              <a:rPr lang="fr-FR" smtClean="0"/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F500042-B67D-4F05-817A-4490430DAE23}" type="datetimeFigureOut">
              <a:rPr lang="fr-FR" smtClean="0"/>
              <a:t>17/07/2014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2C6BFA6-F884-4182-B492-1CE5805E79FE}" type="slidenum">
              <a:rPr lang="fr-FR" smtClean="0"/>
              <a:t>‹#›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Annuel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287508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Lean Forge</a:t>
            </a:r>
          </a:p>
          <a:p>
            <a:r>
              <a:rPr lang="fr-FR" dirty="0" smtClean="0"/>
              <a:t>Tutoriel </a:t>
            </a:r>
            <a:r>
              <a:rPr lang="fr-FR" dirty="0" err="1" smtClean="0"/>
              <a:t>Cucumber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M. DUBOIS Alexandre</a:t>
            </a:r>
          </a:p>
          <a:p>
            <a:r>
              <a:rPr lang="fr-FR" dirty="0" smtClean="0"/>
              <a:t>M. NIAZ Adil</a:t>
            </a:r>
          </a:p>
          <a:p>
            <a:r>
              <a:rPr lang="fr-FR" dirty="0" smtClean="0"/>
              <a:t>M. LELONG Clément</a:t>
            </a:r>
          </a:p>
          <a:p>
            <a:r>
              <a:rPr lang="fr-FR" dirty="0" smtClean="0"/>
              <a:t>M. LE BARS Yoann</a:t>
            </a:r>
            <a:endParaRPr lang="fr-FR" dirty="0"/>
          </a:p>
        </p:txBody>
      </p:sp>
      <p:pic>
        <p:nvPicPr>
          <p:cNvPr id="23554" name="Picture 2" descr="http://www.forma-search.com/uploads/gallerie/Ecole/14542/logo%20ESGI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3675" y="0"/>
            <a:ext cx="2600325" cy="1762126"/>
          </a:xfrm>
          <a:prstGeom prst="rect">
            <a:avLst/>
          </a:prstGeom>
          <a:noFill/>
        </p:spPr>
      </p:pic>
      <p:pic>
        <p:nvPicPr>
          <p:cNvPr id="23556" name="Picture 4" descr="http://andrewvos.com/images/2011/06/cucumber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4797152"/>
            <a:ext cx="3905250" cy="1362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Compréhension de l’outil</a:t>
            </a:r>
          </a:p>
          <a:p>
            <a:endParaRPr lang="fr-FR" dirty="0" smtClean="0"/>
          </a:p>
          <a:p>
            <a:r>
              <a:rPr lang="fr-FR" dirty="0" smtClean="0"/>
              <a:t>Installation et premiers tests </a:t>
            </a:r>
            <a:r>
              <a:rPr lang="fr-FR" dirty="0" err="1" smtClean="0"/>
              <a:t>Cucumber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Lecture du livre « The </a:t>
            </a:r>
            <a:r>
              <a:rPr lang="fr-FR" dirty="0" err="1" smtClean="0"/>
              <a:t>Cucumber</a:t>
            </a:r>
            <a:r>
              <a:rPr lang="fr-FR" dirty="0" smtClean="0"/>
              <a:t> book »</a:t>
            </a:r>
          </a:p>
          <a:p>
            <a:endParaRPr lang="fr-FR" dirty="0" smtClean="0"/>
          </a:p>
          <a:p>
            <a:r>
              <a:rPr lang="fr-FR" dirty="0" smtClean="0"/>
              <a:t>Elaboration du plan : division des tâches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Pourquoi utiliser </a:t>
            </a:r>
            <a:r>
              <a:rPr lang="fr-FR" dirty="0" err="1" smtClean="0"/>
              <a:t>Cucumber</a:t>
            </a:r>
            <a:r>
              <a:rPr lang="fr-FR" dirty="0" smtClean="0"/>
              <a:t> ?</a:t>
            </a:r>
          </a:p>
          <a:p>
            <a:endParaRPr lang="fr-FR" dirty="0" smtClean="0"/>
          </a:p>
          <a:p>
            <a:r>
              <a:rPr lang="fr-FR" dirty="0" smtClean="0"/>
              <a:t>Installation</a:t>
            </a:r>
          </a:p>
          <a:p>
            <a:endParaRPr lang="fr-FR" dirty="0" smtClean="0"/>
          </a:p>
          <a:p>
            <a:r>
              <a:rPr lang="fr-FR" dirty="0" smtClean="0"/>
              <a:t>Règles </a:t>
            </a:r>
            <a:r>
              <a:rPr lang="fr-FR" dirty="0" err="1" smtClean="0"/>
              <a:t>Gherkin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Première approche + TP</a:t>
            </a:r>
          </a:p>
          <a:p>
            <a:endParaRPr lang="fr-FR" dirty="0" smtClean="0"/>
          </a:p>
          <a:p>
            <a:r>
              <a:rPr lang="fr-FR" dirty="0" smtClean="0"/>
              <a:t>Aller plus loin dans les </a:t>
            </a:r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Definitions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347139"/>
              </p:ext>
            </p:extLst>
          </p:nvPr>
        </p:nvGraphicFramePr>
        <p:xfrm>
          <a:off x="1187624" y="1772816"/>
          <a:ext cx="7859386" cy="2923102"/>
        </p:xfrm>
        <a:graphic>
          <a:graphicData uri="http://schemas.openxmlformats.org/drawingml/2006/table">
            <a:tbl>
              <a:tblPr/>
              <a:tblGrid>
                <a:gridCol w="1674952"/>
                <a:gridCol w="1030739"/>
                <a:gridCol w="1030739"/>
                <a:gridCol w="1030739"/>
                <a:gridCol w="1030739"/>
                <a:gridCol w="1030739"/>
                <a:gridCol w="1030739"/>
              </a:tblGrid>
              <a:tr h="41758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OPPORTUNITY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Identified</a:t>
                      </a:r>
                    </a:p>
                  </a:txBody>
                  <a:tcPr marL="11176" marR="11176" marT="111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Solution</a:t>
                      </a:r>
                      <a:b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Needed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Value</a:t>
                      </a:r>
                      <a:b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Established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Viable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Addressed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Benefit</a:t>
                      </a:r>
                      <a:b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Accrued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41758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STAKEHOLDERS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Recognized</a:t>
                      </a:r>
                    </a:p>
                  </a:txBody>
                  <a:tcPr marL="11176" marR="11176" marT="111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Represented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Involved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</a:t>
                      </a:r>
                      <a:b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Agreement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Satisfied for</a:t>
                      </a:r>
                      <a:b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Deployment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Satisfied in</a:t>
                      </a:r>
                      <a:b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41758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REQUIREMENTS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Conceived</a:t>
                      </a:r>
                    </a:p>
                  </a:txBody>
                  <a:tcPr marL="11176" marR="11176" marT="111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Bounded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Coherent</a:t>
                      </a:r>
                      <a:endParaRPr lang="fr-FR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Acceptable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Addressed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Fulfilled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41758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SOFTWARE SYSTEM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Architecture</a:t>
                      </a:r>
                      <a:b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Selected</a:t>
                      </a:r>
                    </a:p>
                  </a:txBody>
                  <a:tcPr marL="11176" marR="11176" marT="111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Demonstrable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Useable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Ready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Operational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Retired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41758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TEAM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Seeded</a:t>
                      </a:r>
                    </a:p>
                  </a:txBody>
                  <a:tcPr marL="11176" marR="11176" marT="111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Formed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Collaborating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Performing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Ajourned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1758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Initiated</a:t>
                      </a:r>
                    </a:p>
                  </a:txBody>
                  <a:tcPr marL="11176" marR="11176" marT="111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Prepared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Started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Uder</a:t>
                      </a:r>
                      <a:b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Concluded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Closed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1758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WAY-OF-WORKING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Principles</a:t>
                      </a:r>
                      <a:b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Established</a:t>
                      </a:r>
                    </a:p>
                  </a:txBody>
                  <a:tcPr marL="11176" marR="11176" marT="111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Foundation</a:t>
                      </a:r>
                      <a:b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Established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 Use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 Place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Working</a:t>
                      </a:r>
                      <a:b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Well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Retired</a:t>
                      </a:r>
                      <a:endParaRPr lang="fr-FR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176" marR="11176" marT="1117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3059832" y="692696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SEMAT du 17/07/2014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02914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32" y="2636912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6600" dirty="0" smtClean="0"/>
              <a:t>Présentation tutoriel</a:t>
            </a:r>
            <a:br>
              <a:rPr lang="fr-FR" sz="6600" dirty="0" smtClean="0"/>
            </a:br>
            <a:r>
              <a:rPr lang="fr-FR" sz="6600" dirty="0" smtClean="0"/>
              <a:t/>
            </a:r>
            <a:br>
              <a:rPr lang="fr-FR" sz="6600" dirty="0" smtClean="0"/>
            </a:br>
            <a:r>
              <a:rPr lang="fr-FR" sz="6600" dirty="0" smtClean="0"/>
              <a:t>Démo machine</a:t>
            </a:r>
            <a:endParaRPr lang="fr-FR" sz="6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113</TotalTime>
  <Words>148</Words>
  <Application>Microsoft Macintosh PowerPoint</Application>
  <PresentationFormat>Présentation à l'écran (4:3)</PresentationFormat>
  <Paragraphs>98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Solstice</vt:lpstr>
      <vt:lpstr>Projet Annuel</vt:lpstr>
      <vt:lpstr>Déroulement du projet</vt:lpstr>
      <vt:lpstr>Plan</vt:lpstr>
      <vt:lpstr>Présentation PowerPoint</vt:lpstr>
      <vt:lpstr>Présentation tutoriel  Démo machine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Annuel</dc:title>
  <dc:creator>Clément LELONG</dc:creator>
  <cp:lastModifiedBy>Alex</cp:lastModifiedBy>
  <cp:revision>11</cp:revision>
  <dcterms:created xsi:type="dcterms:W3CDTF">2014-07-17T08:38:11Z</dcterms:created>
  <dcterms:modified xsi:type="dcterms:W3CDTF">2014-07-17T13:11:08Z</dcterms:modified>
</cp:coreProperties>
</file>