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C6BFA6-F884-4182-B492-1CE5805E79FE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Annuel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8750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Lean Forge</a:t>
            </a:r>
          </a:p>
          <a:p>
            <a:r>
              <a:rPr lang="fr-FR" dirty="0" smtClean="0"/>
              <a:t>Tutoriel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M. DUBOIS Alexandre</a:t>
            </a:r>
          </a:p>
          <a:p>
            <a:r>
              <a:rPr lang="fr-FR" dirty="0" smtClean="0"/>
              <a:t>M. NIAZ Adil</a:t>
            </a:r>
          </a:p>
          <a:p>
            <a:r>
              <a:rPr lang="fr-FR" dirty="0" smtClean="0"/>
              <a:t>M. LELONG Clément</a:t>
            </a:r>
          </a:p>
          <a:p>
            <a:r>
              <a:rPr lang="fr-FR" dirty="0" smtClean="0"/>
              <a:t>M. LE BARS Yoann</a:t>
            </a:r>
            <a:endParaRPr lang="fr-FR" dirty="0"/>
          </a:p>
        </p:txBody>
      </p:sp>
      <p:pic>
        <p:nvPicPr>
          <p:cNvPr id="23554" name="Picture 2" descr="http://www.forma-search.com/uploads/gallerie/Ecole/14542/logo%20ESGI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675" y="0"/>
            <a:ext cx="2600325" cy="1762126"/>
          </a:xfrm>
          <a:prstGeom prst="rect">
            <a:avLst/>
          </a:prstGeom>
          <a:noFill/>
        </p:spPr>
      </p:pic>
      <p:pic>
        <p:nvPicPr>
          <p:cNvPr id="23556" name="Picture 4" descr="http://andrewvos.com/images/2011/06/cucumb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97152"/>
            <a:ext cx="3905250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Compréhension de l’outil</a:t>
            </a:r>
          </a:p>
          <a:p>
            <a:endParaRPr lang="fr-FR" dirty="0" smtClean="0"/>
          </a:p>
          <a:p>
            <a:r>
              <a:rPr lang="fr-FR" dirty="0" smtClean="0"/>
              <a:t>Installation et premiers tests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Lecture du livre « The </a:t>
            </a:r>
            <a:r>
              <a:rPr lang="fr-FR" dirty="0" err="1" smtClean="0"/>
              <a:t>Cucumber</a:t>
            </a:r>
            <a:r>
              <a:rPr lang="fr-FR" dirty="0" smtClean="0"/>
              <a:t> book »</a:t>
            </a:r>
          </a:p>
          <a:p>
            <a:endParaRPr lang="fr-FR" dirty="0" smtClean="0"/>
          </a:p>
          <a:p>
            <a:r>
              <a:rPr lang="fr-FR" dirty="0" smtClean="0"/>
              <a:t>Elaboration du plan : division des tâches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Pourquoi utiliser </a:t>
            </a:r>
            <a:r>
              <a:rPr lang="fr-FR" dirty="0" err="1" smtClean="0"/>
              <a:t>Cucumber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endParaRPr lang="fr-FR" dirty="0" smtClean="0"/>
          </a:p>
          <a:p>
            <a:r>
              <a:rPr lang="fr-FR" dirty="0" smtClean="0"/>
              <a:t>Règles </a:t>
            </a:r>
            <a:r>
              <a:rPr lang="fr-FR" dirty="0" err="1" smtClean="0"/>
              <a:t>Gherkin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Première approche + TP</a:t>
            </a:r>
          </a:p>
          <a:p>
            <a:endParaRPr lang="fr-FR" dirty="0" smtClean="0"/>
          </a:p>
          <a:p>
            <a:r>
              <a:rPr lang="fr-FR" dirty="0" smtClean="0"/>
              <a:t>Aller plus loin dans les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63691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dirty="0" smtClean="0"/>
              <a:t>Présentation tutoriel</a:t>
            </a:r>
            <a:br>
              <a:rPr lang="fr-FR" sz="66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600" dirty="0" smtClean="0"/>
              <a:t>Démo machine</a:t>
            </a:r>
            <a:endParaRPr lang="fr-F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59</Words>
  <Application>Microsoft Office PowerPoint</Application>
  <PresentationFormat>Affichage à l'écran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Solstice</vt:lpstr>
      <vt:lpstr>Projet Annuel</vt:lpstr>
      <vt:lpstr>Déroulement du projet</vt:lpstr>
      <vt:lpstr>Plan</vt:lpstr>
      <vt:lpstr>Présentation tutoriel  Démo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Clément LELONG</dc:creator>
  <cp:lastModifiedBy>Clément LELONG</cp:lastModifiedBy>
  <cp:revision>5</cp:revision>
  <dcterms:created xsi:type="dcterms:W3CDTF">2014-07-17T08:38:11Z</dcterms:created>
  <dcterms:modified xsi:type="dcterms:W3CDTF">2014-07-17T09:45:34Z</dcterms:modified>
</cp:coreProperties>
</file>