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</p:sldIdLst>
  <p:sldSz cx="36009263" cy="24788813"/>
  <p:notesSz cx="6858000" cy="9144000"/>
  <p:defaultTextStyle>
    <a:defPPr>
      <a:defRPr lang="en-US"/>
    </a:defPPr>
    <a:lvl1pPr marL="0" algn="l" defTabSz="122365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23650" algn="l" defTabSz="122365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47300" algn="l" defTabSz="122365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70950" algn="l" defTabSz="122365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94600" algn="l" defTabSz="122365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118250" algn="l" defTabSz="122365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341900" algn="l" defTabSz="122365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565551" algn="l" defTabSz="122365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789201" algn="l" defTabSz="122365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23" d="100"/>
          <a:sy n="23" d="100"/>
        </p:scale>
        <p:origin x="-1464" y="-440"/>
      </p:cViewPr>
      <p:guideLst>
        <p:guide orient="horz" pos="7808"/>
        <p:guide pos="113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695" y="7700608"/>
            <a:ext cx="30607874" cy="5313528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1391" y="14046996"/>
            <a:ext cx="25206485" cy="633491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23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47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70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894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118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341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5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789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CA94-63AF-3E46-A6B8-EF379AAA9823}" type="datetimeFigureOut">
              <a:rPr lang="en-US" smtClean="0"/>
              <a:t>23/12/13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090C-8EA8-E648-9831-288688881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4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CA94-63AF-3E46-A6B8-EF379AAA9823}" type="datetimeFigureOut">
              <a:rPr lang="en-US" smtClean="0"/>
              <a:t>23/12/13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090C-8EA8-E648-9831-288688881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35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06718" y="4458555"/>
            <a:ext cx="8102085" cy="95006567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00462" y="4458555"/>
            <a:ext cx="23706099" cy="95006567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CA94-63AF-3E46-A6B8-EF379AAA9823}" type="datetimeFigureOut">
              <a:rPr lang="en-US" smtClean="0"/>
              <a:t>23/12/13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090C-8EA8-E648-9831-288688881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9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CA94-63AF-3E46-A6B8-EF379AAA9823}" type="datetimeFigureOut">
              <a:rPr lang="en-US" smtClean="0"/>
              <a:t>23/12/13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090C-8EA8-E648-9831-288688881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0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484" y="15929117"/>
            <a:ext cx="30607874" cy="4923337"/>
          </a:xfrm>
        </p:spPr>
        <p:txBody>
          <a:bodyPr anchor="t"/>
          <a:lstStyle>
            <a:lvl1pPr algn="l">
              <a:defRPr sz="107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4484" y="10506568"/>
            <a:ext cx="30607874" cy="5422551"/>
          </a:xfrm>
        </p:spPr>
        <p:txBody>
          <a:bodyPr anchor="b"/>
          <a:lstStyle>
            <a:lvl1pPr marL="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1pPr>
            <a:lvl2pPr marL="122365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447300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3pPr>
            <a:lvl4pPr marL="3670950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4pPr>
            <a:lvl5pPr marL="4894600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5pPr>
            <a:lvl6pPr marL="6118250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6pPr>
            <a:lvl7pPr marL="7341900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7pPr>
            <a:lvl8pPr marL="8565551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8pPr>
            <a:lvl9pPr marL="9789201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CA94-63AF-3E46-A6B8-EF379AAA9823}" type="datetimeFigureOut">
              <a:rPr lang="en-US" smtClean="0"/>
              <a:t>23/12/13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090C-8EA8-E648-9831-288688881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0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00466" y="25982357"/>
            <a:ext cx="15904090" cy="73482764"/>
          </a:xfrm>
        </p:spPr>
        <p:txBody>
          <a:bodyPr/>
          <a:lstStyle>
            <a:lvl1pPr>
              <a:defRPr sz="7500"/>
            </a:lvl1pPr>
            <a:lvl2pPr>
              <a:defRPr sz="6400"/>
            </a:lvl2pPr>
            <a:lvl3pPr>
              <a:defRPr sz="54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04711" y="25982357"/>
            <a:ext cx="15904090" cy="73482764"/>
          </a:xfrm>
        </p:spPr>
        <p:txBody>
          <a:bodyPr/>
          <a:lstStyle>
            <a:lvl1pPr>
              <a:defRPr sz="7500"/>
            </a:lvl1pPr>
            <a:lvl2pPr>
              <a:defRPr sz="6400"/>
            </a:lvl2pPr>
            <a:lvl3pPr>
              <a:defRPr sz="54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CA94-63AF-3E46-A6B8-EF379AAA9823}" type="datetimeFigureOut">
              <a:rPr lang="en-US" smtClean="0"/>
              <a:t>23/12/13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090C-8EA8-E648-9831-288688881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4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466" y="992704"/>
            <a:ext cx="32408337" cy="4131469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464" y="5548800"/>
            <a:ext cx="15910344" cy="2312473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23650" indent="0">
              <a:buNone/>
              <a:defRPr sz="5400" b="1"/>
            </a:lvl2pPr>
            <a:lvl3pPr marL="2447300" indent="0">
              <a:buNone/>
              <a:defRPr sz="4800" b="1"/>
            </a:lvl3pPr>
            <a:lvl4pPr marL="3670950" indent="0">
              <a:buNone/>
              <a:defRPr sz="4300" b="1"/>
            </a:lvl4pPr>
            <a:lvl5pPr marL="4894600" indent="0">
              <a:buNone/>
              <a:defRPr sz="4300" b="1"/>
            </a:lvl5pPr>
            <a:lvl6pPr marL="6118250" indent="0">
              <a:buNone/>
              <a:defRPr sz="4300" b="1"/>
            </a:lvl6pPr>
            <a:lvl7pPr marL="7341900" indent="0">
              <a:buNone/>
              <a:defRPr sz="4300" b="1"/>
            </a:lvl7pPr>
            <a:lvl8pPr marL="8565551" indent="0">
              <a:buNone/>
              <a:defRPr sz="4300" b="1"/>
            </a:lvl8pPr>
            <a:lvl9pPr marL="9789201" indent="0">
              <a:buNone/>
              <a:defRPr sz="43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464" y="7861267"/>
            <a:ext cx="15910344" cy="14282260"/>
          </a:xfrm>
        </p:spPr>
        <p:txBody>
          <a:bodyPr/>
          <a:lstStyle>
            <a:lvl1pPr>
              <a:defRPr sz="6400"/>
            </a:lvl1pPr>
            <a:lvl2pPr>
              <a:defRPr sz="54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92225" y="5548800"/>
            <a:ext cx="15916593" cy="2312473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23650" indent="0">
              <a:buNone/>
              <a:defRPr sz="5400" b="1"/>
            </a:lvl2pPr>
            <a:lvl3pPr marL="2447300" indent="0">
              <a:buNone/>
              <a:defRPr sz="4800" b="1"/>
            </a:lvl3pPr>
            <a:lvl4pPr marL="3670950" indent="0">
              <a:buNone/>
              <a:defRPr sz="4300" b="1"/>
            </a:lvl4pPr>
            <a:lvl5pPr marL="4894600" indent="0">
              <a:buNone/>
              <a:defRPr sz="4300" b="1"/>
            </a:lvl5pPr>
            <a:lvl6pPr marL="6118250" indent="0">
              <a:buNone/>
              <a:defRPr sz="4300" b="1"/>
            </a:lvl6pPr>
            <a:lvl7pPr marL="7341900" indent="0">
              <a:buNone/>
              <a:defRPr sz="4300" b="1"/>
            </a:lvl7pPr>
            <a:lvl8pPr marL="8565551" indent="0">
              <a:buNone/>
              <a:defRPr sz="4300" b="1"/>
            </a:lvl8pPr>
            <a:lvl9pPr marL="9789201" indent="0">
              <a:buNone/>
              <a:defRPr sz="43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92225" y="7861267"/>
            <a:ext cx="15916593" cy="14282260"/>
          </a:xfrm>
        </p:spPr>
        <p:txBody>
          <a:bodyPr/>
          <a:lstStyle>
            <a:lvl1pPr>
              <a:defRPr sz="6400"/>
            </a:lvl1pPr>
            <a:lvl2pPr>
              <a:defRPr sz="54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CA94-63AF-3E46-A6B8-EF379AAA9823}" type="datetimeFigureOut">
              <a:rPr lang="en-US" smtClean="0"/>
              <a:t>23/12/13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090C-8EA8-E648-9831-288688881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7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CA94-63AF-3E46-A6B8-EF379AAA9823}" type="datetimeFigureOut">
              <a:rPr lang="en-US" smtClean="0"/>
              <a:t>23/12/13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090C-8EA8-E648-9831-288688881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7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CA94-63AF-3E46-A6B8-EF379AAA9823}" type="datetimeFigureOut">
              <a:rPr lang="en-US" smtClean="0"/>
              <a:t>23/12/13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090C-8EA8-E648-9831-288688881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9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482" y="986967"/>
            <a:ext cx="11846800" cy="4200327"/>
          </a:xfrm>
        </p:spPr>
        <p:txBody>
          <a:bodyPr anchor="b"/>
          <a:lstStyle>
            <a:lvl1pPr algn="l">
              <a:defRPr sz="54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8624" y="986973"/>
            <a:ext cx="20130178" cy="21156565"/>
          </a:xfrm>
        </p:spPr>
        <p:txBody>
          <a:bodyPr/>
          <a:lstStyle>
            <a:lvl1pPr>
              <a:defRPr sz="8600"/>
            </a:lvl1pPr>
            <a:lvl2pPr>
              <a:defRPr sz="7500"/>
            </a:lvl2pPr>
            <a:lvl3pPr>
              <a:defRPr sz="64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482" y="5187294"/>
            <a:ext cx="11846800" cy="16956238"/>
          </a:xfrm>
        </p:spPr>
        <p:txBody>
          <a:bodyPr/>
          <a:lstStyle>
            <a:lvl1pPr marL="0" indent="0">
              <a:buNone/>
              <a:defRPr sz="3700"/>
            </a:lvl1pPr>
            <a:lvl2pPr marL="1223650" indent="0">
              <a:buNone/>
              <a:defRPr sz="3200"/>
            </a:lvl2pPr>
            <a:lvl3pPr marL="2447300" indent="0">
              <a:buNone/>
              <a:defRPr sz="2700"/>
            </a:lvl3pPr>
            <a:lvl4pPr marL="3670950" indent="0">
              <a:buNone/>
              <a:defRPr sz="2400"/>
            </a:lvl4pPr>
            <a:lvl5pPr marL="4894600" indent="0">
              <a:buNone/>
              <a:defRPr sz="2400"/>
            </a:lvl5pPr>
            <a:lvl6pPr marL="6118250" indent="0">
              <a:buNone/>
              <a:defRPr sz="2400"/>
            </a:lvl6pPr>
            <a:lvl7pPr marL="7341900" indent="0">
              <a:buNone/>
              <a:defRPr sz="2400"/>
            </a:lvl7pPr>
            <a:lvl8pPr marL="8565551" indent="0">
              <a:buNone/>
              <a:defRPr sz="2400"/>
            </a:lvl8pPr>
            <a:lvl9pPr marL="9789201" indent="0">
              <a:buNone/>
              <a:defRPr sz="2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CA94-63AF-3E46-A6B8-EF379AAA9823}" type="datetimeFigureOut">
              <a:rPr lang="en-US" smtClean="0"/>
              <a:t>23/12/13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090C-8EA8-E648-9831-288688881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1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8069" y="17352169"/>
            <a:ext cx="21605558" cy="2048522"/>
          </a:xfrm>
        </p:spPr>
        <p:txBody>
          <a:bodyPr anchor="b"/>
          <a:lstStyle>
            <a:lvl1pPr algn="l">
              <a:defRPr sz="54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8069" y="2214926"/>
            <a:ext cx="21605558" cy="14873288"/>
          </a:xfrm>
        </p:spPr>
        <p:txBody>
          <a:bodyPr/>
          <a:lstStyle>
            <a:lvl1pPr marL="0" indent="0">
              <a:buNone/>
              <a:defRPr sz="8600"/>
            </a:lvl1pPr>
            <a:lvl2pPr marL="1223650" indent="0">
              <a:buNone/>
              <a:defRPr sz="7500"/>
            </a:lvl2pPr>
            <a:lvl3pPr marL="2447300" indent="0">
              <a:buNone/>
              <a:defRPr sz="6400"/>
            </a:lvl3pPr>
            <a:lvl4pPr marL="3670950" indent="0">
              <a:buNone/>
              <a:defRPr sz="5400"/>
            </a:lvl4pPr>
            <a:lvl5pPr marL="4894600" indent="0">
              <a:buNone/>
              <a:defRPr sz="5400"/>
            </a:lvl5pPr>
            <a:lvl6pPr marL="6118250" indent="0">
              <a:buNone/>
              <a:defRPr sz="5400"/>
            </a:lvl6pPr>
            <a:lvl7pPr marL="7341900" indent="0">
              <a:buNone/>
              <a:defRPr sz="5400"/>
            </a:lvl7pPr>
            <a:lvl8pPr marL="8565551" indent="0">
              <a:buNone/>
              <a:defRPr sz="5400"/>
            </a:lvl8pPr>
            <a:lvl9pPr marL="9789201" indent="0">
              <a:buNone/>
              <a:defRPr sz="5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8069" y="19400693"/>
            <a:ext cx="21605558" cy="2909241"/>
          </a:xfrm>
        </p:spPr>
        <p:txBody>
          <a:bodyPr/>
          <a:lstStyle>
            <a:lvl1pPr marL="0" indent="0">
              <a:buNone/>
              <a:defRPr sz="3700"/>
            </a:lvl1pPr>
            <a:lvl2pPr marL="1223650" indent="0">
              <a:buNone/>
              <a:defRPr sz="3200"/>
            </a:lvl2pPr>
            <a:lvl3pPr marL="2447300" indent="0">
              <a:buNone/>
              <a:defRPr sz="2700"/>
            </a:lvl3pPr>
            <a:lvl4pPr marL="3670950" indent="0">
              <a:buNone/>
              <a:defRPr sz="2400"/>
            </a:lvl4pPr>
            <a:lvl5pPr marL="4894600" indent="0">
              <a:buNone/>
              <a:defRPr sz="2400"/>
            </a:lvl5pPr>
            <a:lvl6pPr marL="6118250" indent="0">
              <a:buNone/>
              <a:defRPr sz="2400"/>
            </a:lvl6pPr>
            <a:lvl7pPr marL="7341900" indent="0">
              <a:buNone/>
              <a:defRPr sz="2400"/>
            </a:lvl7pPr>
            <a:lvl8pPr marL="8565551" indent="0">
              <a:buNone/>
              <a:defRPr sz="2400"/>
            </a:lvl8pPr>
            <a:lvl9pPr marL="9789201" indent="0">
              <a:buNone/>
              <a:defRPr sz="2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CA94-63AF-3E46-A6B8-EF379AAA9823}" type="datetimeFigureOut">
              <a:rPr lang="en-US" smtClean="0"/>
              <a:t>23/12/13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090C-8EA8-E648-9831-288688881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6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0466" y="992704"/>
            <a:ext cx="32408337" cy="4131469"/>
          </a:xfrm>
          <a:prstGeom prst="rect">
            <a:avLst/>
          </a:prstGeom>
        </p:spPr>
        <p:txBody>
          <a:bodyPr vert="horz" lIns="244730" tIns="122365" rIns="244730" bIns="122365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466" y="5784064"/>
            <a:ext cx="32408337" cy="16359471"/>
          </a:xfrm>
          <a:prstGeom prst="rect">
            <a:avLst/>
          </a:prstGeom>
        </p:spPr>
        <p:txBody>
          <a:bodyPr vert="horz" lIns="244730" tIns="122365" rIns="244730" bIns="122365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00466" y="22975572"/>
            <a:ext cx="8402162" cy="1319775"/>
          </a:xfrm>
          <a:prstGeom prst="rect">
            <a:avLst/>
          </a:prstGeom>
        </p:spPr>
        <p:txBody>
          <a:bodyPr vert="horz" lIns="244730" tIns="122365" rIns="244730" bIns="122365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7CA94-63AF-3E46-A6B8-EF379AAA9823}" type="datetimeFigureOut">
              <a:rPr lang="en-US" smtClean="0"/>
              <a:t>23/12/13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03165" y="22975572"/>
            <a:ext cx="11402934" cy="1319775"/>
          </a:xfrm>
          <a:prstGeom prst="rect">
            <a:avLst/>
          </a:prstGeom>
        </p:spPr>
        <p:txBody>
          <a:bodyPr vert="horz" lIns="244730" tIns="122365" rIns="244730" bIns="122365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06641" y="22975572"/>
            <a:ext cx="8402162" cy="1319775"/>
          </a:xfrm>
          <a:prstGeom prst="rect">
            <a:avLst/>
          </a:prstGeom>
        </p:spPr>
        <p:txBody>
          <a:bodyPr vert="horz" lIns="244730" tIns="122365" rIns="244730" bIns="122365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D090C-8EA8-E648-9831-288688881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6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23650" rtl="0" eaLnBrk="1" latinLnBrk="0" hangingPunct="1">
        <a:spcBef>
          <a:spcPct val="0"/>
        </a:spcBef>
        <a:buNone/>
        <a:defRPr sz="1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7738" indent="-917738" algn="l" defTabSz="1223650" rtl="0" eaLnBrk="1" latinLnBrk="0" hangingPunct="1">
        <a:spcBef>
          <a:spcPct val="20000"/>
        </a:spcBef>
        <a:buFont typeface="Arial"/>
        <a:buChar char="•"/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1988431" indent="-764781" algn="l" defTabSz="1223650" rtl="0" eaLnBrk="1" latinLnBrk="0" hangingPunct="1">
        <a:spcBef>
          <a:spcPct val="20000"/>
        </a:spcBef>
        <a:buFont typeface="Arial"/>
        <a:buChar char="–"/>
        <a:defRPr sz="7500" kern="1200">
          <a:solidFill>
            <a:schemeClr val="tx1"/>
          </a:solidFill>
          <a:latin typeface="+mn-lt"/>
          <a:ea typeface="+mn-ea"/>
          <a:cs typeface="+mn-cs"/>
        </a:defRPr>
      </a:lvl2pPr>
      <a:lvl3pPr marL="3059125" indent="-611825" algn="l" defTabSz="122365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282775" indent="-611825" algn="l" defTabSz="1223650" rtl="0" eaLnBrk="1" latinLnBrk="0" hangingPunct="1">
        <a:spcBef>
          <a:spcPct val="20000"/>
        </a:spcBef>
        <a:buFont typeface="Arial"/>
        <a:buChar char="–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506425" indent="-611825" algn="l" defTabSz="1223650" rtl="0" eaLnBrk="1" latinLnBrk="0" hangingPunct="1">
        <a:spcBef>
          <a:spcPct val="20000"/>
        </a:spcBef>
        <a:buFont typeface="Arial"/>
        <a:buChar char="»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730075" indent="-611825" algn="l" defTabSz="1223650" rtl="0" eaLnBrk="1" latinLnBrk="0" hangingPunct="1">
        <a:spcBef>
          <a:spcPct val="200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7953726" indent="-611825" algn="l" defTabSz="1223650" rtl="0" eaLnBrk="1" latinLnBrk="0" hangingPunct="1">
        <a:spcBef>
          <a:spcPct val="200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177376" indent="-611825" algn="l" defTabSz="1223650" rtl="0" eaLnBrk="1" latinLnBrk="0" hangingPunct="1">
        <a:spcBef>
          <a:spcPct val="200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401026" indent="-611825" algn="l" defTabSz="1223650" rtl="0" eaLnBrk="1" latinLnBrk="0" hangingPunct="1">
        <a:spcBef>
          <a:spcPct val="200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2365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23650" algn="l" defTabSz="122365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47300" algn="l" defTabSz="122365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70950" algn="l" defTabSz="122365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94600" algn="l" defTabSz="122365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118250" algn="l" defTabSz="122365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41900" algn="l" defTabSz="122365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65551" algn="l" defTabSz="122365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89201" algn="l" defTabSz="122365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7" Type="http://schemas.openxmlformats.org/officeDocument/2006/relationships/image" Target="../media/image15.emf"/><Relationship Id="rId8" Type="http://schemas.openxmlformats.org/officeDocument/2006/relationships/image" Target="../media/image16.emf"/><Relationship Id="rId9" Type="http://schemas.openxmlformats.org/officeDocument/2006/relationships/image" Target="../media/image17.emf"/><Relationship Id="rId1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717" y="10811032"/>
            <a:ext cx="15120000" cy="19429941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243" y="2657638"/>
            <a:ext cx="15120000" cy="19429940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243" y="-5047450"/>
            <a:ext cx="15120000" cy="19429941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6166" y="10811029"/>
            <a:ext cx="15120000" cy="19429942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2694" y="2639444"/>
            <a:ext cx="15120000" cy="19429941"/>
          </a:xfrm>
          <a:prstGeom prst="rect">
            <a:avLst/>
          </a:prstGeom>
        </p:spPr>
      </p:pic>
      <p:pic>
        <p:nvPicPr>
          <p:cNvPr id="9" name="Picture 8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2694" y="-5047451"/>
            <a:ext cx="15120000" cy="19429942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9533" y="10811029"/>
            <a:ext cx="15120000" cy="19429942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3007" y="2657701"/>
            <a:ext cx="15120000" cy="19429941"/>
          </a:xfrm>
          <a:prstGeom prst="rect">
            <a:avLst/>
          </a:prstGeom>
        </p:spPr>
      </p:pic>
      <p:pic>
        <p:nvPicPr>
          <p:cNvPr id="12" name="Picture 11"/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3007" y="-5012927"/>
            <a:ext cx="15120000" cy="19440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226562" y="386570"/>
            <a:ext cx="58918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Arial"/>
                <a:cs typeface="Arial"/>
              </a:rPr>
              <a:t>Theta</a:t>
            </a:r>
            <a:endParaRPr lang="en-US" sz="6000" b="1" dirty="0"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722539" y="381649"/>
            <a:ext cx="58918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Arial"/>
                <a:cs typeface="Arial"/>
              </a:rPr>
              <a:t>LowerAlpha</a:t>
            </a:r>
            <a:endParaRPr lang="en-US" sz="6000" b="1" dirty="0"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084263" y="381649"/>
            <a:ext cx="58918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Arial"/>
                <a:cs typeface="Arial"/>
              </a:rPr>
              <a:t>UpperAlpha</a:t>
            </a:r>
            <a:endParaRPr lang="en-US" sz="6000" b="1" dirty="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665319" y="4667521"/>
            <a:ext cx="58918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Arial"/>
                <a:cs typeface="Arial"/>
              </a:rPr>
              <a:t>ST v R</a:t>
            </a:r>
            <a:endParaRPr lang="en-US" sz="6000" b="1" dirty="0"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1665319" y="12385652"/>
            <a:ext cx="58918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Arial"/>
                <a:cs typeface="Arial"/>
              </a:rPr>
              <a:t>SA v R</a:t>
            </a:r>
            <a:endParaRPr lang="en-US" sz="6000" b="1" dirty="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1665319" y="21053722"/>
            <a:ext cx="58918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Arial"/>
                <a:cs typeface="Arial"/>
              </a:rPr>
              <a:t>NI v R</a:t>
            </a:r>
            <a:endParaRPr lang="en-US" sz="60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292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095" y="10811030"/>
            <a:ext cx="15120000" cy="194299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243" y="2657638"/>
            <a:ext cx="15120000" cy="19429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243" y="-5012990"/>
            <a:ext cx="15120000" cy="194299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2548" y="10811031"/>
            <a:ext cx="15120000" cy="194299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2694" y="2657637"/>
            <a:ext cx="15120000" cy="194299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2695" y="-5012991"/>
            <a:ext cx="15120000" cy="194299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0228" y="10811095"/>
            <a:ext cx="15120000" cy="194299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0083" y="2657701"/>
            <a:ext cx="15120000" cy="194299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0081" y="-5012927"/>
            <a:ext cx="15120000" cy="1942994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226562" y="386570"/>
            <a:ext cx="58918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Arial"/>
                <a:cs typeface="Arial"/>
              </a:rPr>
              <a:t>Theta</a:t>
            </a:r>
            <a:endParaRPr lang="en-US" sz="6000" b="1" dirty="0"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722539" y="381649"/>
            <a:ext cx="58918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Arial"/>
                <a:cs typeface="Arial"/>
              </a:rPr>
              <a:t>LowerAlpha</a:t>
            </a:r>
            <a:endParaRPr lang="en-US" sz="6000" b="1" dirty="0"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084263" y="381649"/>
            <a:ext cx="58918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Arial"/>
                <a:cs typeface="Arial"/>
              </a:rPr>
              <a:t>UpperAlpha</a:t>
            </a:r>
            <a:endParaRPr lang="en-US" sz="6000" b="1" dirty="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665319" y="4667521"/>
            <a:ext cx="58918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Arial"/>
                <a:cs typeface="Arial"/>
              </a:rPr>
              <a:t>ST v R</a:t>
            </a:r>
            <a:endParaRPr lang="en-US" sz="6000" b="1" dirty="0"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1665319" y="12385652"/>
            <a:ext cx="58918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Arial"/>
                <a:cs typeface="Arial"/>
              </a:rPr>
              <a:t>SA v R</a:t>
            </a:r>
            <a:endParaRPr lang="en-US" sz="6000" b="1" dirty="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1665319" y="21053722"/>
            <a:ext cx="58918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Arial"/>
                <a:cs typeface="Arial"/>
              </a:rPr>
              <a:t>NI v R</a:t>
            </a:r>
            <a:endParaRPr lang="en-US" sz="60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077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24</Words>
  <Application>Microsoft Macintosh PowerPoint</Application>
  <PresentationFormat>Custom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Cooper</dc:creator>
  <cp:lastModifiedBy>Patrick Cooper</cp:lastModifiedBy>
  <cp:revision>5</cp:revision>
  <dcterms:created xsi:type="dcterms:W3CDTF">2013-12-20T09:46:33Z</dcterms:created>
  <dcterms:modified xsi:type="dcterms:W3CDTF">2013-12-23T00:04:54Z</dcterms:modified>
</cp:coreProperties>
</file>