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32699325" cy="24788813"/>
  <p:notesSz cx="6858000" cy="9144000"/>
  <p:defaultTextStyle>
    <a:defPPr>
      <a:defRPr lang="en-US"/>
    </a:defPPr>
    <a:lvl1pPr marL="0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1pPr>
    <a:lvl2pPr marL="1223650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2pPr>
    <a:lvl3pPr marL="2447300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3pPr>
    <a:lvl4pPr marL="3670950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4pPr>
    <a:lvl5pPr marL="4894600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5pPr>
    <a:lvl6pPr marL="6118250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6pPr>
    <a:lvl7pPr marL="7341900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7pPr>
    <a:lvl8pPr marL="8565551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8pPr>
    <a:lvl9pPr marL="9789201" algn="l" defTabSz="1223650" rtl="0" eaLnBrk="1" latinLnBrk="0" hangingPunct="1">
      <a:defRPr sz="4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3" d="100"/>
          <a:sy n="23" d="100"/>
        </p:scale>
        <p:origin x="-1704" y="-328"/>
      </p:cViewPr>
      <p:guideLst>
        <p:guide orient="horz" pos="7808"/>
        <p:guide pos="102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52449" y="7700608"/>
            <a:ext cx="27794427" cy="5313528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04900" y="14046995"/>
            <a:ext cx="22889528" cy="633491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2236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447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670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894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6118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7341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85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9789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148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03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707012" y="4458555"/>
            <a:ext cx="7357349" cy="95006567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4965" y="4458555"/>
            <a:ext cx="21527056" cy="95006567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3021" y="15929116"/>
            <a:ext cx="27794427" cy="4923337"/>
          </a:xfrm>
        </p:spPr>
        <p:txBody>
          <a:bodyPr anchor="t"/>
          <a:lstStyle>
            <a:lvl1pPr algn="l">
              <a:defRPr sz="107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3021" y="10506567"/>
            <a:ext cx="27794427" cy="5422551"/>
          </a:xfrm>
        </p:spPr>
        <p:txBody>
          <a:bodyPr anchor="b"/>
          <a:lstStyle>
            <a:lvl1pPr marL="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1pPr>
            <a:lvl2pPr marL="122365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447300" indent="0">
              <a:buNone/>
              <a:defRPr sz="4300">
                <a:solidFill>
                  <a:schemeClr val="tx1">
                    <a:tint val="75000"/>
                  </a:schemeClr>
                </a:solidFill>
              </a:defRPr>
            </a:lvl3pPr>
            <a:lvl4pPr marL="367095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4pPr>
            <a:lvl5pPr marL="489460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5pPr>
            <a:lvl6pPr marL="611825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6pPr>
            <a:lvl7pPr marL="7341900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7pPr>
            <a:lvl8pPr marL="8565551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8pPr>
            <a:lvl9pPr marL="9789201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02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4968" y="25982357"/>
            <a:ext cx="14442201" cy="73482764"/>
          </a:xfrm>
        </p:spPr>
        <p:txBody>
          <a:bodyPr/>
          <a:lstStyle>
            <a:lvl1pPr>
              <a:defRPr sz="7500"/>
            </a:lvl1pPr>
            <a:lvl2pPr>
              <a:defRPr sz="64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22158" y="25982357"/>
            <a:ext cx="14442201" cy="73482764"/>
          </a:xfrm>
        </p:spPr>
        <p:txBody>
          <a:bodyPr/>
          <a:lstStyle>
            <a:lvl1pPr>
              <a:defRPr sz="7500"/>
            </a:lvl1pPr>
            <a:lvl2pPr>
              <a:defRPr sz="6400"/>
            </a:lvl2pPr>
            <a:lvl3pPr>
              <a:defRPr sz="54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20/12/13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4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968" y="992703"/>
            <a:ext cx="29429393" cy="4131469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967" y="5548799"/>
            <a:ext cx="14447880" cy="2312473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23650" indent="0">
              <a:buNone/>
              <a:defRPr sz="5400" b="1"/>
            </a:lvl2pPr>
            <a:lvl3pPr marL="2447300" indent="0">
              <a:buNone/>
              <a:defRPr sz="4800" b="1"/>
            </a:lvl3pPr>
            <a:lvl4pPr marL="3670950" indent="0">
              <a:buNone/>
              <a:defRPr sz="4300" b="1"/>
            </a:lvl4pPr>
            <a:lvl5pPr marL="4894600" indent="0">
              <a:buNone/>
              <a:defRPr sz="4300" b="1"/>
            </a:lvl5pPr>
            <a:lvl6pPr marL="6118250" indent="0">
              <a:buNone/>
              <a:defRPr sz="4300" b="1"/>
            </a:lvl6pPr>
            <a:lvl7pPr marL="7341900" indent="0">
              <a:buNone/>
              <a:defRPr sz="4300" b="1"/>
            </a:lvl7pPr>
            <a:lvl8pPr marL="8565551" indent="0">
              <a:buNone/>
              <a:defRPr sz="4300" b="1"/>
            </a:lvl8pPr>
            <a:lvl9pPr marL="9789201" indent="0">
              <a:buNone/>
              <a:defRPr sz="43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4967" y="7861267"/>
            <a:ext cx="14447880" cy="14282260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10820" y="5548799"/>
            <a:ext cx="14453555" cy="2312473"/>
          </a:xfrm>
        </p:spPr>
        <p:txBody>
          <a:bodyPr anchor="b"/>
          <a:lstStyle>
            <a:lvl1pPr marL="0" indent="0">
              <a:buNone/>
              <a:defRPr sz="6400" b="1"/>
            </a:lvl1pPr>
            <a:lvl2pPr marL="1223650" indent="0">
              <a:buNone/>
              <a:defRPr sz="5400" b="1"/>
            </a:lvl2pPr>
            <a:lvl3pPr marL="2447300" indent="0">
              <a:buNone/>
              <a:defRPr sz="4800" b="1"/>
            </a:lvl3pPr>
            <a:lvl4pPr marL="3670950" indent="0">
              <a:buNone/>
              <a:defRPr sz="4300" b="1"/>
            </a:lvl4pPr>
            <a:lvl5pPr marL="4894600" indent="0">
              <a:buNone/>
              <a:defRPr sz="4300" b="1"/>
            </a:lvl5pPr>
            <a:lvl6pPr marL="6118250" indent="0">
              <a:buNone/>
              <a:defRPr sz="4300" b="1"/>
            </a:lvl6pPr>
            <a:lvl7pPr marL="7341900" indent="0">
              <a:buNone/>
              <a:defRPr sz="4300" b="1"/>
            </a:lvl7pPr>
            <a:lvl8pPr marL="8565551" indent="0">
              <a:buNone/>
              <a:defRPr sz="4300" b="1"/>
            </a:lvl8pPr>
            <a:lvl9pPr marL="9789201" indent="0">
              <a:buNone/>
              <a:defRPr sz="43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10820" y="7861267"/>
            <a:ext cx="14453555" cy="14282260"/>
          </a:xfrm>
        </p:spPr>
        <p:txBody>
          <a:bodyPr/>
          <a:lstStyle>
            <a:lvl1pPr>
              <a:defRPr sz="6400"/>
            </a:lvl1pPr>
            <a:lvl2pPr>
              <a:defRPr sz="5400"/>
            </a:lvl2pPr>
            <a:lvl3pPr>
              <a:defRPr sz="4800"/>
            </a:lvl3pPr>
            <a:lvl4pPr>
              <a:defRPr sz="4300"/>
            </a:lvl4pPr>
            <a:lvl5pPr>
              <a:defRPr sz="4300"/>
            </a:lvl5pPr>
            <a:lvl6pPr>
              <a:defRPr sz="4300"/>
            </a:lvl6pPr>
            <a:lvl7pPr>
              <a:defRPr sz="4300"/>
            </a:lvl7pPr>
            <a:lvl8pPr>
              <a:defRPr sz="4300"/>
            </a:lvl8pPr>
            <a:lvl9pPr>
              <a:defRPr sz="43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20/12/13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75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20/12/13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37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20/12/13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6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4983" y="986966"/>
            <a:ext cx="10757853" cy="4200327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84529" y="986972"/>
            <a:ext cx="18279831" cy="21156565"/>
          </a:xfrm>
        </p:spPr>
        <p:txBody>
          <a:bodyPr/>
          <a:lstStyle>
            <a:lvl1pPr>
              <a:defRPr sz="8600"/>
            </a:lvl1pPr>
            <a:lvl2pPr>
              <a:defRPr sz="7500"/>
            </a:lvl2pPr>
            <a:lvl3pPr>
              <a:defRPr sz="6400"/>
            </a:lvl3pPr>
            <a:lvl4pPr>
              <a:defRPr sz="5400"/>
            </a:lvl4pPr>
            <a:lvl5pPr>
              <a:defRPr sz="5400"/>
            </a:lvl5pPr>
            <a:lvl6pPr>
              <a:defRPr sz="5400"/>
            </a:lvl6pPr>
            <a:lvl7pPr>
              <a:defRPr sz="5400"/>
            </a:lvl7pPr>
            <a:lvl8pPr>
              <a:defRPr sz="5400"/>
            </a:lvl8pPr>
            <a:lvl9pPr>
              <a:defRPr sz="54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4983" y="5187294"/>
            <a:ext cx="10757853" cy="16956238"/>
          </a:xfrm>
        </p:spPr>
        <p:txBody>
          <a:bodyPr/>
          <a:lstStyle>
            <a:lvl1pPr marL="0" indent="0">
              <a:buNone/>
              <a:defRPr sz="3700"/>
            </a:lvl1pPr>
            <a:lvl2pPr marL="1223650" indent="0">
              <a:buNone/>
              <a:defRPr sz="3200"/>
            </a:lvl2pPr>
            <a:lvl3pPr marL="2447300" indent="0">
              <a:buNone/>
              <a:defRPr sz="2700"/>
            </a:lvl3pPr>
            <a:lvl4pPr marL="3670950" indent="0">
              <a:buNone/>
              <a:defRPr sz="2400"/>
            </a:lvl4pPr>
            <a:lvl5pPr marL="4894600" indent="0">
              <a:buNone/>
              <a:defRPr sz="2400"/>
            </a:lvl5pPr>
            <a:lvl6pPr marL="6118250" indent="0">
              <a:buNone/>
              <a:defRPr sz="2400"/>
            </a:lvl6pPr>
            <a:lvl7pPr marL="7341900" indent="0">
              <a:buNone/>
              <a:defRPr sz="2400"/>
            </a:lvl7pPr>
            <a:lvl8pPr marL="8565551" indent="0">
              <a:buNone/>
              <a:defRPr sz="2400"/>
            </a:lvl8pPr>
            <a:lvl9pPr marL="9789201" indent="0">
              <a:buNone/>
              <a:defRPr sz="2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20/12/13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15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9297" y="17352169"/>
            <a:ext cx="19619595" cy="2048522"/>
          </a:xfrm>
        </p:spPr>
        <p:txBody>
          <a:bodyPr anchor="b"/>
          <a:lstStyle>
            <a:lvl1pPr algn="l">
              <a:defRPr sz="54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09297" y="2214926"/>
            <a:ext cx="19619595" cy="14873288"/>
          </a:xfrm>
        </p:spPr>
        <p:txBody>
          <a:bodyPr/>
          <a:lstStyle>
            <a:lvl1pPr marL="0" indent="0">
              <a:buNone/>
              <a:defRPr sz="8600"/>
            </a:lvl1pPr>
            <a:lvl2pPr marL="1223650" indent="0">
              <a:buNone/>
              <a:defRPr sz="7500"/>
            </a:lvl2pPr>
            <a:lvl3pPr marL="2447300" indent="0">
              <a:buNone/>
              <a:defRPr sz="6400"/>
            </a:lvl3pPr>
            <a:lvl4pPr marL="3670950" indent="0">
              <a:buNone/>
              <a:defRPr sz="5400"/>
            </a:lvl4pPr>
            <a:lvl5pPr marL="4894600" indent="0">
              <a:buNone/>
              <a:defRPr sz="5400"/>
            </a:lvl5pPr>
            <a:lvl6pPr marL="6118250" indent="0">
              <a:buNone/>
              <a:defRPr sz="5400"/>
            </a:lvl6pPr>
            <a:lvl7pPr marL="7341900" indent="0">
              <a:buNone/>
              <a:defRPr sz="5400"/>
            </a:lvl7pPr>
            <a:lvl8pPr marL="8565551" indent="0">
              <a:buNone/>
              <a:defRPr sz="5400"/>
            </a:lvl8pPr>
            <a:lvl9pPr marL="9789201" indent="0">
              <a:buNone/>
              <a:defRPr sz="5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9297" y="19400692"/>
            <a:ext cx="19619595" cy="2909241"/>
          </a:xfrm>
        </p:spPr>
        <p:txBody>
          <a:bodyPr/>
          <a:lstStyle>
            <a:lvl1pPr marL="0" indent="0">
              <a:buNone/>
              <a:defRPr sz="3700"/>
            </a:lvl1pPr>
            <a:lvl2pPr marL="1223650" indent="0">
              <a:buNone/>
              <a:defRPr sz="3200"/>
            </a:lvl2pPr>
            <a:lvl3pPr marL="2447300" indent="0">
              <a:buNone/>
              <a:defRPr sz="2700"/>
            </a:lvl3pPr>
            <a:lvl4pPr marL="3670950" indent="0">
              <a:buNone/>
              <a:defRPr sz="2400"/>
            </a:lvl4pPr>
            <a:lvl5pPr marL="4894600" indent="0">
              <a:buNone/>
              <a:defRPr sz="2400"/>
            </a:lvl5pPr>
            <a:lvl6pPr marL="6118250" indent="0">
              <a:buNone/>
              <a:defRPr sz="2400"/>
            </a:lvl6pPr>
            <a:lvl7pPr marL="7341900" indent="0">
              <a:buNone/>
              <a:defRPr sz="2400"/>
            </a:lvl7pPr>
            <a:lvl8pPr marL="8565551" indent="0">
              <a:buNone/>
              <a:defRPr sz="2400"/>
            </a:lvl8pPr>
            <a:lvl9pPr marL="9789201" indent="0">
              <a:buNone/>
              <a:defRPr sz="24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27CA94-63AF-3E46-A6B8-EF379AAA9823}" type="datetimeFigureOut">
              <a:rPr lang="en-US" smtClean="0"/>
              <a:t>20/12/13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0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4968" y="992703"/>
            <a:ext cx="29429393" cy="4131469"/>
          </a:xfrm>
          <a:prstGeom prst="rect">
            <a:avLst/>
          </a:prstGeom>
        </p:spPr>
        <p:txBody>
          <a:bodyPr vert="horz" lIns="244730" tIns="122365" rIns="244730" bIns="122365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4968" y="5784063"/>
            <a:ext cx="29429393" cy="16359471"/>
          </a:xfrm>
          <a:prstGeom prst="rect">
            <a:avLst/>
          </a:prstGeom>
        </p:spPr>
        <p:txBody>
          <a:bodyPr vert="horz" lIns="244730" tIns="122365" rIns="244730" bIns="122365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4968" y="22975571"/>
            <a:ext cx="7629843" cy="1319775"/>
          </a:xfrm>
          <a:prstGeom prst="rect">
            <a:avLst/>
          </a:prstGeom>
        </p:spPr>
        <p:txBody>
          <a:bodyPr vert="horz" lIns="244730" tIns="122365" rIns="244730" bIns="122365" rtlCol="0" anchor="ctr"/>
          <a:lstStyle>
            <a:lvl1pPr algn="l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7CA94-63AF-3E46-A6B8-EF379AAA9823}" type="datetimeFigureOut">
              <a:rPr lang="en-US" smtClean="0"/>
              <a:t>20/12/13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172269" y="22975571"/>
            <a:ext cx="10354787" cy="1319775"/>
          </a:xfrm>
          <a:prstGeom prst="rect">
            <a:avLst/>
          </a:prstGeom>
        </p:spPr>
        <p:txBody>
          <a:bodyPr vert="horz" lIns="244730" tIns="122365" rIns="244730" bIns="122365" rtlCol="0" anchor="ctr"/>
          <a:lstStyle>
            <a:lvl1pPr algn="ct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434518" y="22975571"/>
            <a:ext cx="7629843" cy="1319775"/>
          </a:xfrm>
          <a:prstGeom prst="rect">
            <a:avLst/>
          </a:prstGeom>
        </p:spPr>
        <p:txBody>
          <a:bodyPr vert="horz" lIns="244730" tIns="122365" rIns="244730" bIns="122365" rtlCol="0" anchor="ctr"/>
          <a:lstStyle>
            <a:lvl1pPr algn="r">
              <a:defRPr sz="3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D090C-8EA8-E648-9831-288688881A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6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3650" rtl="0" eaLnBrk="1" latinLnBrk="0" hangingPunct="1">
        <a:spcBef>
          <a:spcPct val="0"/>
        </a:spcBef>
        <a:buNone/>
        <a:defRPr sz="11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7738" indent="-917738" algn="l" defTabSz="1223650" rtl="0" eaLnBrk="1" latinLnBrk="0" hangingPunct="1">
        <a:spcBef>
          <a:spcPct val="20000"/>
        </a:spcBef>
        <a:buFont typeface="Arial"/>
        <a:buChar char="•"/>
        <a:defRPr sz="8600" kern="1200">
          <a:solidFill>
            <a:schemeClr val="tx1"/>
          </a:solidFill>
          <a:latin typeface="+mn-lt"/>
          <a:ea typeface="+mn-ea"/>
          <a:cs typeface="+mn-cs"/>
        </a:defRPr>
      </a:lvl1pPr>
      <a:lvl2pPr marL="1988431" indent="-764781" algn="l" defTabSz="1223650" rtl="0" eaLnBrk="1" latinLnBrk="0" hangingPunct="1">
        <a:spcBef>
          <a:spcPct val="20000"/>
        </a:spcBef>
        <a:buFont typeface="Arial"/>
        <a:buChar char="–"/>
        <a:defRPr sz="7500" kern="1200">
          <a:solidFill>
            <a:schemeClr val="tx1"/>
          </a:solidFill>
          <a:latin typeface="+mn-lt"/>
          <a:ea typeface="+mn-ea"/>
          <a:cs typeface="+mn-cs"/>
        </a:defRPr>
      </a:lvl2pPr>
      <a:lvl3pPr marL="3059125" indent="-611825" algn="l" defTabSz="1223650" rtl="0" eaLnBrk="1" latinLnBrk="0" hangingPunct="1">
        <a:spcBef>
          <a:spcPct val="20000"/>
        </a:spcBef>
        <a:buFont typeface="Arial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4282775" indent="-611825" algn="l" defTabSz="1223650" rtl="0" eaLnBrk="1" latinLnBrk="0" hangingPunct="1">
        <a:spcBef>
          <a:spcPct val="20000"/>
        </a:spcBef>
        <a:buFont typeface="Arial"/>
        <a:buChar char="–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506425" indent="-611825" algn="l" defTabSz="1223650" rtl="0" eaLnBrk="1" latinLnBrk="0" hangingPunct="1">
        <a:spcBef>
          <a:spcPct val="20000"/>
        </a:spcBef>
        <a:buFont typeface="Arial"/>
        <a:buChar char="»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730075" indent="-611825" algn="l" defTabSz="1223650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7953726" indent="-611825" algn="l" defTabSz="1223650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177376" indent="-611825" algn="l" defTabSz="1223650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401026" indent="-611825" algn="l" defTabSz="1223650" rtl="0" eaLnBrk="1" latinLnBrk="0" hangingPunct="1">
        <a:spcBef>
          <a:spcPct val="20000"/>
        </a:spcBef>
        <a:buFont typeface="Arial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23650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47300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70950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94600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118250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41900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65551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89201" algn="l" defTabSz="1223650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4" Type="http://schemas.openxmlformats.org/officeDocument/2006/relationships/image" Target="../media/image3.emf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emf"/><Relationship Id="rId8" Type="http://schemas.openxmlformats.org/officeDocument/2006/relationships/image" Target="../media/image7.emf"/><Relationship Id="rId9" Type="http://schemas.openxmlformats.org/officeDocument/2006/relationships/image" Target="../media/image8.emf"/><Relationship Id="rId10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5" Type="http://schemas.openxmlformats.org/officeDocument/2006/relationships/image" Target="../media/image13.emf"/><Relationship Id="rId6" Type="http://schemas.openxmlformats.org/officeDocument/2006/relationships/image" Target="../media/image14.emf"/><Relationship Id="rId7" Type="http://schemas.openxmlformats.org/officeDocument/2006/relationships/image" Target="../media/image15.emf"/><Relationship Id="rId8" Type="http://schemas.openxmlformats.org/officeDocument/2006/relationships/image" Target="../media/image16.emf"/><Relationship Id="rId9" Type="http://schemas.openxmlformats.org/officeDocument/2006/relationships/image" Target="../media/image17.emf"/><Relationship Id="rId10" Type="http://schemas.openxmlformats.org/officeDocument/2006/relationships/image" Target="../media/image18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weralpha_noninf_100to300_pairlist.mat.fig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733" y="8763023"/>
            <a:ext cx="15100903" cy="21600000"/>
          </a:xfrm>
          <a:prstGeom prst="rect">
            <a:avLst/>
          </a:prstGeom>
        </p:spPr>
      </p:pic>
      <p:pic>
        <p:nvPicPr>
          <p:cNvPr id="5" name="Picture 4" descr="loweralpha_switchaway_100to300_pairlist.mat.fig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37" y="609629"/>
            <a:ext cx="15100902" cy="21600000"/>
          </a:xfrm>
          <a:prstGeom prst="rect">
            <a:avLst/>
          </a:prstGeom>
        </p:spPr>
      </p:pic>
      <p:pic>
        <p:nvPicPr>
          <p:cNvPr id="6" name="Picture 5" descr="loweralpha_switchaway_100to300_pairlist.mat.fig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37" y="-7498143"/>
            <a:ext cx="15263567" cy="2160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868" y="8878182"/>
            <a:ext cx="15100903" cy="21369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072" y="724789"/>
            <a:ext cx="15100902" cy="213696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072" y="-7498079"/>
            <a:ext cx="15263567" cy="215998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1012" y="8878246"/>
            <a:ext cx="15100903" cy="213696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5808" y="724853"/>
            <a:ext cx="15100902" cy="213696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5808" y="-7498015"/>
            <a:ext cx="15263567" cy="215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32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733" y="8878182"/>
            <a:ext cx="15100903" cy="21369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37" y="724789"/>
            <a:ext cx="15100902" cy="213696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937" y="-7498079"/>
            <a:ext cx="15263567" cy="21599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0868" y="8878182"/>
            <a:ext cx="15100902" cy="21369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072" y="724789"/>
            <a:ext cx="15100901" cy="2136967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6072" y="-7498079"/>
            <a:ext cx="15263566" cy="2159987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11012" y="8878246"/>
            <a:ext cx="15100902" cy="2136968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5808" y="724853"/>
            <a:ext cx="15100901" cy="213696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65808" y="-7498015"/>
            <a:ext cx="15263566" cy="215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7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Cooper</dc:creator>
  <cp:lastModifiedBy>Patrick Cooper</cp:lastModifiedBy>
  <cp:revision>3</cp:revision>
  <dcterms:created xsi:type="dcterms:W3CDTF">2013-12-20T09:46:33Z</dcterms:created>
  <dcterms:modified xsi:type="dcterms:W3CDTF">2013-12-20T10:10:10Z</dcterms:modified>
</cp:coreProperties>
</file>