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6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3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4EEBC8-0662-4A50-A4DD-226296C6FA64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B74729-FFC6-406F-8270-4F222619426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01585-7449-E3FC-9F37-2F121D04F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оценки книжного отзыва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28B97E-D079-01E4-CDB5-032DE1BE0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Мария Чепель</a:t>
            </a:r>
          </a:p>
        </p:txBody>
      </p:sp>
    </p:spTree>
    <p:extLst>
      <p:ext uri="{BB962C8B-B14F-4D97-AF65-F5344CB8AC3E}">
        <p14:creationId xmlns:p14="http://schemas.microsoft.com/office/powerpoint/2010/main" val="90177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CD191-3CC8-4DD0-F8A7-C3E30400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GB" dirty="0"/>
              <a:t>test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81498E-886E-BB91-50E1-5D8F21331F27}"/>
              </a:ext>
            </a:extLst>
          </p:cNvPr>
          <p:cNvSpPr txBox="1">
            <a:spLocks/>
          </p:cNvSpPr>
          <p:nvPr/>
        </p:nvSpPr>
        <p:spPr>
          <a:xfrm>
            <a:off x="3200400" y="1032839"/>
            <a:ext cx="7137133" cy="10519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Т.к. значения старых и новых книг не связаны между собой, </a:t>
            </a:r>
            <a:r>
              <a:rPr lang="en-US" dirty="0"/>
              <a:t>paired = FALSE.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4F5A0C-AB79-42D7-AE2F-FC6FA4060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" t="27088" r="43237" b="36701"/>
          <a:stretch/>
        </p:blipFill>
        <p:spPr>
          <a:xfrm>
            <a:off x="575110" y="2189945"/>
            <a:ext cx="6429676" cy="248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A3841C-1F13-0360-E2D5-3EF8D1DEA3CB}"/>
              </a:ext>
            </a:extLst>
          </p:cNvPr>
          <p:cNvSpPr txBox="1"/>
          <p:nvPr/>
        </p:nvSpPr>
        <p:spPr>
          <a:xfrm>
            <a:off x="616017" y="499743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t(16390.59) = 10.89, p &lt; .001, d = 0.17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1413F0-F644-A728-4C30-AD745A22E678}"/>
              </a:ext>
            </a:extLst>
          </p:cNvPr>
          <p:cNvSpPr txBox="1">
            <a:spLocks/>
          </p:cNvSpPr>
          <p:nvPr/>
        </p:nvSpPr>
        <p:spPr>
          <a:xfrm>
            <a:off x="616017" y="5366768"/>
            <a:ext cx="6564431" cy="10519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Т.к. </a:t>
            </a:r>
            <a:r>
              <a:rPr lang="en-US" dirty="0"/>
              <a:t>P&lt;.001</a:t>
            </a:r>
            <a:r>
              <a:rPr lang="ru-RU" dirty="0"/>
              <a:t>, а доверительный интервал не включает в себя 0, можно отбросить нулевую гипотезу о том, что средние оценки на старые и новые книги равны.</a:t>
            </a:r>
          </a:p>
        </p:txBody>
      </p:sp>
    </p:spTree>
    <p:extLst>
      <p:ext uri="{BB962C8B-B14F-4D97-AF65-F5344CB8AC3E}">
        <p14:creationId xmlns:p14="http://schemas.microsoft.com/office/powerpoint/2010/main" val="161327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974A-F218-0475-5726-29ABDB5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1D0FFC-08DB-925B-5F43-B6AD58D86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064" y="919213"/>
            <a:ext cx="8612233" cy="5616341"/>
          </a:xfrm>
        </p:spPr>
      </p:pic>
    </p:spTree>
    <p:extLst>
      <p:ext uri="{BB962C8B-B14F-4D97-AF65-F5344CB8AC3E}">
        <p14:creationId xmlns:p14="http://schemas.microsoft.com/office/powerpoint/2010/main" val="302190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1F35-7DA0-F924-93DA-F0B3B63A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E65FC-A2E9-568D-AEDB-A1F60A50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/>
              <a:t>  Средние </a:t>
            </a:r>
            <a:r>
              <a:rPr lang="ru-RU" sz="2800" dirty="0"/>
              <a:t>оценки на книги до 1985 года и после не равны.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 Существует обратная корреляция между оценкой на книги и годом публикации: чем более давний год публикации, тем выше пользовательская оценку на книгу.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 Значит, гипотеза о том, что год публикации влияет на пользовательскую оценку, верна.</a:t>
            </a:r>
          </a:p>
        </p:txBody>
      </p:sp>
    </p:spTree>
    <p:extLst>
      <p:ext uri="{BB962C8B-B14F-4D97-AF65-F5344CB8AC3E}">
        <p14:creationId xmlns:p14="http://schemas.microsoft.com/office/powerpoint/2010/main" val="354308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5CB7-C27E-40B6-60AE-844AA2C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78208-B4EB-40C7-B0F9-DC32288C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309" y="967338"/>
            <a:ext cx="8399005" cy="919213"/>
          </a:xfrm>
        </p:spPr>
        <p:txBody>
          <a:bodyPr>
            <a:normAutofit/>
          </a:bodyPr>
          <a:lstStyle/>
          <a:p>
            <a:r>
              <a:rPr lang="ru-RU" dirty="0"/>
              <a:t>Обучить модель, которая будет предсказывать оценку пользователя на книгу по тексту рецензии.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D5FB028-9EAF-04C0-1936-F11932119CE7}"/>
              </a:ext>
            </a:extLst>
          </p:cNvPr>
          <p:cNvSpPr txBox="1">
            <a:spLocks/>
          </p:cNvSpPr>
          <p:nvPr/>
        </p:nvSpPr>
        <p:spPr>
          <a:xfrm>
            <a:off x="2718175" y="2572831"/>
            <a:ext cx="6935965" cy="3115699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Используемые библиотеки </a:t>
            </a:r>
            <a:r>
              <a:rPr lang="en-US" sz="3200" dirty="0"/>
              <a:t>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Readr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Magrittr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Dplyr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Apa</a:t>
            </a:r>
            <a:endParaRPr lang="en-US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34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69556-E152-CC28-38F0-9CA2C286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12815" cy="1499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Материал </a:t>
            </a:r>
            <a:r>
              <a:rPr lang="ru-RU" sz="1800" dirty="0"/>
              <a:t>- рецензии с сайта fantlab.ru, полученные в результате </a:t>
            </a:r>
            <a:r>
              <a:rPr lang="ru-RU" sz="1800" dirty="0" err="1"/>
              <a:t>парсинга</a:t>
            </a:r>
            <a:r>
              <a:rPr lang="ru-RU" sz="1800" dirty="0"/>
              <a:t>. 6 столбцов: название, средний рейтинг, число читателей, год публикации, текст рецензии, оценка рецензии.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E2828E-00E7-B74C-CD05-6A4F25EA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458" y="2250059"/>
            <a:ext cx="75050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9B4F1-BE4F-7169-CCD8-583A2AAA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 о столбцах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833B56-68B7-E551-37E1-90C8E780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915" y="2286000"/>
            <a:ext cx="6914307" cy="4022725"/>
          </a:xfrm>
        </p:spPr>
      </p:pic>
    </p:spTree>
    <p:extLst>
      <p:ext uri="{BB962C8B-B14F-4D97-AF65-F5344CB8AC3E}">
        <p14:creationId xmlns:p14="http://schemas.microsoft.com/office/powerpoint/2010/main" val="24576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F794A-3F26-0EC3-AF14-CA33EC7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C7F0D-CC01-0FFF-4437-D5D9B4BA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Пользовательские оценки более старых книг в среднем будут выше, чем оценки более новых книг.</a:t>
            </a:r>
          </a:p>
          <a:p>
            <a:r>
              <a:rPr lang="ru-RU" i="1" dirty="0"/>
              <a:t>* Если удастся выявить зависимость между годом публикации и пользовательской оценкой книги, можно в дальнейшем будет использовать год публикации при обучении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6032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C9D45-CB33-A752-5B3C-E1F55C60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Описательные статистики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35B8AA-1879-EB1C-9C84-F8BB24A8A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1" t="36216" r="62963" b="47001"/>
          <a:stretch/>
        </p:blipFill>
        <p:spPr>
          <a:xfrm>
            <a:off x="798898" y="2201778"/>
            <a:ext cx="6956070" cy="2007831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8902D80-F63F-66AF-7394-EDA150613A5D}"/>
              </a:ext>
            </a:extLst>
          </p:cNvPr>
          <p:cNvSpPr txBox="1">
            <a:spLocks/>
          </p:cNvSpPr>
          <p:nvPr/>
        </p:nvSpPr>
        <p:spPr>
          <a:xfrm>
            <a:off x="1024128" y="4609539"/>
            <a:ext cx="10320689" cy="16411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Средний год издания – 1977, медианный – 1985.</a:t>
            </a:r>
          </a:p>
          <a:p>
            <a:r>
              <a:rPr lang="ru-RU" dirty="0"/>
              <a:t>Медианное значение будет в дальнейшем использоваться для разделения на «старые» и «новые» книги</a:t>
            </a:r>
          </a:p>
        </p:txBody>
      </p:sp>
    </p:spTree>
    <p:extLst>
      <p:ext uri="{BB962C8B-B14F-4D97-AF65-F5344CB8AC3E}">
        <p14:creationId xmlns:p14="http://schemas.microsoft.com/office/powerpoint/2010/main" val="313612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C9D45-CB33-A752-5B3C-E1F55C60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Описательные статистики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E5B781-666D-45A5-3B35-1519E98F8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36070" r="62974" b="47733"/>
          <a:stretch/>
        </p:blipFill>
        <p:spPr>
          <a:xfrm>
            <a:off x="789273" y="2084832"/>
            <a:ext cx="6965584" cy="1951041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8902D80-F63F-66AF-7394-EDA150613A5D}"/>
              </a:ext>
            </a:extLst>
          </p:cNvPr>
          <p:cNvSpPr txBox="1">
            <a:spLocks/>
          </p:cNvSpPr>
          <p:nvPr/>
        </p:nvSpPr>
        <p:spPr>
          <a:xfrm>
            <a:off x="895149" y="4331367"/>
            <a:ext cx="9038122" cy="219937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видно из статистики, в пользовательских оценках есть большой перекос в сторону положительных оценок</a:t>
            </a:r>
            <a:r>
              <a:rPr lang="en-GB" dirty="0"/>
              <a:t>: 75% </a:t>
            </a:r>
            <a:r>
              <a:rPr lang="ru-RU" dirty="0"/>
              <a:t>оценок равны 6 и более.  </a:t>
            </a:r>
          </a:p>
          <a:p>
            <a:r>
              <a:rPr lang="ru-RU" i="1" dirty="0"/>
              <a:t>* Из-за этого в дальнейшем при работе с машинным обучением придется балансировать классы, чтобы не было такой большой разницы между положительными и отрицательными оценками.</a:t>
            </a:r>
          </a:p>
        </p:txBody>
      </p:sp>
    </p:spTree>
    <p:extLst>
      <p:ext uri="{BB962C8B-B14F-4D97-AF65-F5344CB8AC3E}">
        <p14:creationId xmlns:p14="http://schemas.microsoft.com/office/powerpoint/2010/main" val="37616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FD6B8-29C6-1591-D524-110BA03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1648E9-E61F-4913-B609-50D1EB88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6" t="28414" r="54350" b="34308"/>
          <a:stretch/>
        </p:blipFill>
        <p:spPr>
          <a:xfrm>
            <a:off x="969068" y="2016252"/>
            <a:ext cx="6437944" cy="32778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C3D6C-0BF7-02D0-65F9-0F4EC8ABDC33}"/>
              </a:ext>
            </a:extLst>
          </p:cNvPr>
          <p:cNvSpPr txBox="1"/>
          <p:nvPr/>
        </p:nvSpPr>
        <p:spPr>
          <a:xfrm>
            <a:off x="969068" y="5662681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r(16853) = -.08, p &lt; .001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A17B0C3-8E1F-6704-BFC3-3F5FC4112224}"/>
              </a:ext>
            </a:extLst>
          </p:cNvPr>
          <p:cNvSpPr txBox="1">
            <a:spLocks/>
          </p:cNvSpPr>
          <p:nvPr/>
        </p:nvSpPr>
        <p:spPr>
          <a:xfrm>
            <a:off x="4100363" y="4773169"/>
            <a:ext cx="7007192" cy="18049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Т.к. </a:t>
            </a:r>
            <a:r>
              <a:rPr lang="en-US" dirty="0"/>
              <a:t>P&lt;.001</a:t>
            </a:r>
            <a:r>
              <a:rPr lang="ru-RU" dirty="0"/>
              <a:t>, можно отбросить нулевую гипотезу о том, что корреляция равна нулю.</a:t>
            </a:r>
          </a:p>
          <a:p>
            <a:r>
              <a:rPr lang="ru-RU" dirty="0"/>
              <a:t>Корреляция отрицательная, значит, существует обратная зависимость между пользовательской оценкой и годом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36901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CD191-3CC8-4DD0-F8A7-C3E30400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GB" dirty="0"/>
              <a:t>test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C6FF4A-E387-2076-92C4-C90F70F5C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1" t="33817" r="78037" b="49912"/>
          <a:stretch/>
        </p:blipFill>
        <p:spPr>
          <a:xfrm>
            <a:off x="3521162" y="2416228"/>
            <a:ext cx="4726004" cy="2453194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481498E-886E-BB91-50E1-5D8F21331F27}"/>
              </a:ext>
            </a:extLst>
          </p:cNvPr>
          <p:cNvSpPr txBox="1">
            <a:spLocks/>
          </p:cNvSpPr>
          <p:nvPr/>
        </p:nvSpPr>
        <p:spPr>
          <a:xfrm>
            <a:off x="3200400" y="1032839"/>
            <a:ext cx="8279291" cy="10519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начала разделим </a:t>
            </a:r>
            <a:r>
              <a:rPr lang="ru-RU" dirty="0" err="1"/>
              <a:t>датасет</a:t>
            </a:r>
            <a:r>
              <a:rPr lang="ru-RU" dirty="0"/>
              <a:t> на старые и новые книги по медианному году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279444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</TotalTime>
  <Words>381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Интеграл</vt:lpstr>
      <vt:lpstr>Предсказание оценки книжного отзыва</vt:lpstr>
      <vt:lpstr>Цель</vt:lpstr>
      <vt:lpstr>Материал - рецензии с сайта fantlab.ru, полученные в результате парсинга. 6 столбцов: название, средний рейтинг, число читателей, год публикации, текст рецензии, оценка рецензии.</vt:lpstr>
      <vt:lpstr>Общая информация о столбцах</vt:lpstr>
      <vt:lpstr>Гипотеза</vt:lpstr>
      <vt:lpstr>Описательные статистики</vt:lpstr>
      <vt:lpstr>Описательные статистики</vt:lpstr>
      <vt:lpstr>корреляция</vt:lpstr>
      <vt:lpstr>T-test</vt:lpstr>
      <vt:lpstr>T-test</vt:lpstr>
      <vt:lpstr>график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оценки книжного отзыва</dc:title>
  <dc:creator>Мария Чепель</dc:creator>
  <cp:lastModifiedBy>Мария Чепель</cp:lastModifiedBy>
  <cp:revision>7</cp:revision>
  <dcterms:created xsi:type="dcterms:W3CDTF">2022-07-22T18:16:32Z</dcterms:created>
  <dcterms:modified xsi:type="dcterms:W3CDTF">2022-07-22T19:31:08Z</dcterms:modified>
</cp:coreProperties>
</file>