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CBC"/>
    <a:srgbClr val="66E6DA"/>
    <a:srgbClr val="66E6B0"/>
    <a:srgbClr val="25DBC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248F2-196B-4EB1-AC60-FE7DBE17D1A9}" type="datetimeFigureOut">
              <a:rPr lang="cs-CZ" smtClean="0"/>
              <a:pPr/>
              <a:t>17.3.2018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555B0-348A-4536-B348-E89E0DB698B9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633413" y="2139950"/>
            <a:ext cx="7877174" cy="1470025"/>
          </a:xfrm>
        </p:spPr>
        <p:txBody>
          <a:bodyPr lIns="0" tIns="0" rIns="0" bIns="0">
            <a:noAutofit/>
          </a:bodyPr>
          <a:lstStyle>
            <a:lvl1pPr>
              <a:defRPr sz="100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cs-CZ" dirty="0" smtClean="0"/>
              <a:t>Nadpis Prezentace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57575"/>
            <a:ext cx="6400800" cy="17526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0">
                <a:solidFill>
                  <a:sysClr val="windowText" lastClr="000000"/>
                </a:solidFill>
                <a:latin typeface="Bebas Neue Book" pitchFamily="2" charset="-1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Podnadpis</a:t>
            </a:r>
            <a:endParaRPr lang="cs-CZ" dirty="0"/>
          </a:p>
        </p:txBody>
      </p:sp>
      <p:cxnSp>
        <p:nvCxnSpPr>
          <p:cNvPr id="8" name="Přímá spojovací čára 7"/>
          <p:cNvCxnSpPr/>
          <p:nvPr userDrawn="1"/>
        </p:nvCxnSpPr>
        <p:spPr>
          <a:xfrm>
            <a:off x="5211986" y="6027761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Štěpán Štrébl\Desktop\pirati soubory\pirati soubory\ppt prezentace vzor\ppt-prezentace-logo-following-pages.png"/>
          <p:cNvPicPr>
            <a:picLocks noChangeAspect="1" noChangeArrowheads="1"/>
          </p:cNvPicPr>
          <p:nvPr userDrawn="1"/>
        </p:nvPicPr>
        <p:blipFill>
          <a:blip r:embed="rId2" cstate="print"/>
          <a:srcRect l="6318" t="42110" r="74866" b="10516"/>
          <a:stretch>
            <a:fillRect/>
          </a:stretch>
        </p:blipFill>
        <p:spPr bwMode="auto">
          <a:xfrm>
            <a:off x="3046661" y="5792688"/>
            <a:ext cx="1996723" cy="754162"/>
          </a:xfrm>
          <a:prstGeom prst="rect">
            <a:avLst/>
          </a:prstGeom>
          <a:noFill/>
        </p:spPr>
      </p:pic>
      <p:sp>
        <p:nvSpPr>
          <p:cNvPr id="10" name="TextovéPole 9"/>
          <p:cNvSpPr txBox="1"/>
          <p:nvPr userDrawn="1"/>
        </p:nvSpPr>
        <p:spPr>
          <a:xfrm>
            <a:off x="5276850" y="6201946"/>
            <a:ext cx="136525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50" dirty="0" err="1" smtClean="0"/>
              <a:t>pirati.cz</a:t>
            </a:r>
            <a:endParaRPr lang="cs-CZ" sz="185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cxnSp>
        <p:nvCxnSpPr>
          <p:cNvPr id="10" name="Přímá spojovací čára 9"/>
          <p:cNvCxnSpPr/>
          <p:nvPr userDrawn="1"/>
        </p:nvCxnSpPr>
        <p:spPr>
          <a:xfrm>
            <a:off x="2440211" y="6265886"/>
            <a:ext cx="0" cy="3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Štěpán Štrébl\Desktop\pirati soubory\pirati soubory\ppt prezentace vzor\ppt-prezentace-logo-following-pages.png"/>
          <p:cNvPicPr>
            <a:picLocks noChangeAspect="1" noChangeArrowheads="1"/>
          </p:cNvPicPr>
          <p:nvPr userDrawn="1"/>
        </p:nvPicPr>
        <p:blipFill>
          <a:blip r:embed="rId2" cstate="print"/>
          <a:srcRect l="6318" t="42110" r="74866" b="10516"/>
          <a:stretch>
            <a:fillRect/>
          </a:stretch>
        </p:blipFill>
        <p:spPr bwMode="auto">
          <a:xfrm>
            <a:off x="582861" y="6072088"/>
            <a:ext cx="1715839" cy="648072"/>
          </a:xfrm>
          <a:prstGeom prst="rect">
            <a:avLst/>
          </a:prstGeom>
          <a:noFill/>
        </p:spPr>
      </p:pic>
      <p:sp>
        <p:nvSpPr>
          <p:cNvPr id="12" name="TextovéPole 11"/>
          <p:cNvSpPr txBox="1"/>
          <p:nvPr userDrawn="1"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550" dirty="0" err="1" smtClean="0"/>
              <a:t>pirati.cz</a:t>
            </a:r>
            <a:endParaRPr lang="cs-CZ" sz="1550" dirty="0"/>
          </a:p>
        </p:txBody>
      </p:sp>
      <p:cxnSp>
        <p:nvCxnSpPr>
          <p:cNvPr id="14" name="Přímá spojovací čára 13"/>
          <p:cNvCxnSpPr/>
          <p:nvPr userDrawn="1"/>
        </p:nvCxnSpPr>
        <p:spPr>
          <a:xfrm>
            <a:off x="8315146" y="650994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fld id="{C2856527-2FC9-4ECC-8F79-EA898C357501}" type="datetime1">
              <a:rPr lang="cs-CZ" smtClean="0"/>
              <a:pPr/>
              <a:t>17.3.2018</a:t>
            </a:fld>
            <a:endParaRPr lang="cs-CZ" dirty="0"/>
          </a:p>
        </p:txBody>
      </p:sp>
      <p:sp>
        <p:nvSpPr>
          <p:cNvPr id="16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endParaRPr lang="cs-CZ" dirty="0"/>
          </a:p>
        </p:txBody>
      </p:sp>
      <p:sp>
        <p:nvSpPr>
          <p:cNvPr id="1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0">
                <a:solidFill>
                  <a:schemeClr val="tx1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13567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13567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cxnSp>
        <p:nvCxnSpPr>
          <p:cNvPr id="10" name="Přímá spojovací čára 9"/>
          <p:cNvCxnSpPr/>
          <p:nvPr userDrawn="1"/>
        </p:nvCxnSpPr>
        <p:spPr>
          <a:xfrm>
            <a:off x="2440211" y="6265886"/>
            <a:ext cx="0" cy="3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Štěpán Štrébl\Desktop\pirati soubory\pirati soubory\ppt prezentace vzor\ppt-prezentace-logo-following-pages.png"/>
          <p:cNvPicPr>
            <a:picLocks noChangeAspect="1" noChangeArrowheads="1"/>
          </p:cNvPicPr>
          <p:nvPr userDrawn="1"/>
        </p:nvPicPr>
        <p:blipFill>
          <a:blip r:embed="rId2" cstate="print"/>
          <a:srcRect l="6318" t="42110" r="74866" b="10516"/>
          <a:stretch>
            <a:fillRect/>
          </a:stretch>
        </p:blipFill>
        <p:spPr bwMode="auto">
          <a:xfrm>
            <a:off x="582861" y="6072088"/>
            <a:ext cx="1715839" cy="648072"/>
          </a:xfrm>
          <a:prstGeom prst="rect">
            <a:avLst/>
          </a:prstGeom>
          <a:noFill/>
        </p:spPr>
      </p:pic>
      <p:sp>
        <p:nvSpPr>
          <p:cNvPr id="12" name="TextovéPole 11"/>
          <p:cNvSpPr txBox="1"/>
          <p:nvPr userDrawn="1"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550" dirty="0" err="1" smtClean="0"/>
              <a:t>pirati.cz</a:t>
            </a:r>
            <a:endParaRPr lang="cs-CZ" sz="1550" dirty="0"/>
          </a:p>
        </p:txBody>
      </p:sp>
      <p:cxnSp>
        <p:nvCxnSpPr>
          <p:cNvPr id="14" name="Přímá spojovací čára 13"/>
          <p:cNvCxnSpPr/>
          <p:nvPr userDrawn="1"/>
        </p:nvCxnSpPr>
        <p:spPr>
          <a:xfrm>
            <a:off x="8315146" y="650994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fld id="{C2856527-2FC9-4ECC-8F79-EA898C357501}" type="datetime1">
              <a:rPr lang="cs-CZ" smtClean="0"/>
              <a:pPr/>
              <a:t>17.3.2018</a:t>
            </a:fld>
            <a:endParaRPr lang="cs-CZ" dirty="0"/>
          </a:p>
        </p:txBody>
      </p:sp>
      <p:sp>
        <p:nvSpPr>
          <p:cNvPr id="16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endParaRPr lang="cs-CZ" dirty="0"/>
          </a:p>
        </p:txBody>
      </p:sp>
      <p:sp>
        <p:nvSpPr>
          <p:cNvPr id="1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0">
                <a:solidFill>
                  <a:schemeClr val="tx1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24732" y="374997"/>
            <a:ext cx="7894800" cy="1143000"/>
          </a:xfrm>
        </p:spPr>
        <p:txBody>
          <a:bodyPr lIns="0" rIns="0" anchor="b">
            <a:noAutofit/>
          </a:bodyPr>
          <a:lstStyle>
            <a:lvl1pPr>
              <a:defRPr sz="4600" baseline="0"/>
            </a:lvl1pPr>
          </a:lstStyle>
          <a:p>
            <a:r>
              <a:rPr lang="cs-CZ" dirty="0" smtClean="0"/>
              <a:t>Slide </a:t>
            </a:r>
            <a:r>
              <a:rPr lang="cs-CZ" dirty="0" err="1" smtClean="0"/>
              <a:t>action</a:t>
            </a:r>
            <a:r>
              <a:rPr lang="cs-CZ" dirty="0" smtClean="0"/>
              <a:t> </a:t>
            </a:r>
            <a:r>
              <a:rPr lang="cs-CZ" dirty="0" err="1" smtClean="0"/>
              <a:t>title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4468" y="1600200"/>
            <a:ext cx="7895064" cy="4276493"/>
          </a:xfrm>
        </p:spPr>
        <p:txBody>
          <a:bodyPr/>
          <a:lstStyle/>
          <a:p>
            <a:pPr lvl="0"/>
            <a:r>
              <a:rPr lang="cs-CZ" dirty="0" smtClean="0"/>
              <a:t>Klepnutím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fld id="{C2856527-2FC9-4ECC-8F79-EA898C357501}" type="datetime1">
              <a:rPr lang="cs-CZ" smtClean="0"/>
              <a:pPr/>
              <a:t>17.3.2018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endParaRPr lang="cs-CZ" dirty="0"/>
          </a:p>
        </p:txBody>
      </p:sp>
      <p:cxnSp>
        <p:nvCxnSpPr>
          <p:cNvPr id="7" name="Přímá spojovací čára 6"/>
          <p:cNvCxnSpPr/>
          <p:nvPr userDrawn="1"/>
        </p:nvCxnSpPr>
        <p:spPr>
          <a:xfrm>
            <a:off x="2440211" y="6265886"/>
            <a:ext cx="0" cy="3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Štěpán Štrébl\Desktop\pirati soubory\pirati soubory\ppt prezentace vzor\ppt-prezentace-logo-following-pages.png"/>
          <p:cNvPicPr>
            <a:picLocks noChangeAspect="1" noChangeArrowheads="1"/>
          </p:cNvPicPr>
          <p:nvPr userDrawn="1"/>
        </p:nvPicPr>
        <p:blipFill>
          <a:blip r:embed="rId2" cstate="print"/>
          <a:srcRect l="6318" t="42110" r="74866" b="10516"/>
          <a:stretch>
            <a:fillRect/>
          </a:stretch>
        </p:blipFill>
        <p:spPr bwMode="auto">
          <a:xfrm>
            <a:off x="582861" y="6072088"/>
            <a:ext cx="1715839" cy="648072"/>
          </a:xfrm>
          <a:prstGeom prst="rect">
            <a:avLst/>
          </a:prstGeom>
          <a:noFill/>
        </p:spPr>
      </p:pic>
      <p:sp>
        <p:nvSpPr>
          <p:cNvPr id="9" name="TextovéPole 8"/>
          <p:cNvSpPr txBox="1"/>
          <p:nvPr userDrawn="1"/>
        </p:nvSpPr>
        <p:spPr>
          <a:xfrm>
            <a:off x="2489200" y="6417506"/>
            <a:ext cx="136525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550" dirty="0" err="1" smtClean="0"/>
              <a:t>pirati.cz</a:t>
            </a:r>
            <a:endParaRPr lang="cs-CZ" sz="1550" dirty="0"/>
          </a:p>
        </p:txBody>
      </p:sp>
      <p:cxnSp>
        <p:nvCxnSpPr>
          <p:cNvPr id="15" name="Přímá spojovací čára 14"/>
          <p:cNvCxnSpPr/>
          <p:nvPr userDrawn="1"/>
        </p:nvCxnSpPr>
        <p:spPr>
          <a:xfrm>
            <a:off x="8315146" y="650994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0">
                <a:solidFill>
                  <a:schemeClr val="tx1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22313" y="2143203"/>
            <a:ext cx="7772400" cy="1362075"/>
          </a:xfrm>
        </p:spPr>
        <p:txBody>
          <a:bodyPr anchor="b"/>
          <a:lstStyle>
            <a:lvl1pPr algn="ctr">
              <a:defRPr sz="6000" b="1" cap="all"/>
            </a:lvl1pPr>
          </a:lstStyle>
          <a:p>
            <a:r>
              <a:rPr lang="cs-CZ" dirty="0" smtClean="0"/>
              <a:t>Nadpis části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722313" y="3601845"/>
            <a:ext cx="7772400" cy="671241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sz="4000">
                <a:solidFill>
                  <a:schemeClr val="tx1"/>
                </a:solidFill>
                <a:latin typeface="Bebas Neue Book" pitchFamily="2" charset="-1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 smtClean="0"/>
              <a:t>Podnadpis části</a:t>
            </a:r>
          </a:p>
        </p:txBody>
      </p:sp>
      <p:cxnSp>
        <p:nvCxnSpPr>
          <p:cNvPr id="7" name="Přímá spojovací čára 6"/>
          <p:cNvCxnSpPr/>
          <p:nvPr userDrawn="1"/>
        </p:nvCxnSpPr>
        <p:spPr>
          <a:xfrm>
            <a:off x="2440211" y="6265886"/>
            <a:ext cx="0" cy="3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Štěpán Štrébl\Desktop\pirati soubory\pirati soubory\ppt prezentace vzor\ppt-prezentace-logo-following-pages.png"/>
          <p:cNvPicPr>
            <a:picLocks noChangeAspect="1" noChangeArrowheads="1"/>
          </p:cNvPicPr>
          <p:nvPr userDrawn="1"/>
        </p:nvPicPr>
        <p:blipFill>
          <a:blip r:embed="rId2" cstate="print"/>
          <a:srcRect l="6318" t="42110" r="74866" b="10516"/>
          <a:stretch>
            <a:fillRect/>
          </a:stretch>
        </p:blipFill>
        <p:spPr bwMode="auto">
          <a:xfrm>
            <a:off x="582861" y="6072088"/>
            <a:ext cx="1715839" cy="648072"/>
          </a:xfrm>
          <a:prstGeom prst="rect">
            <a:avLst/>
          </a:prstGeom>
          <a:noFill/>
        </p:spPr>
      </p:pic>
      <p:sp>
        <p:nvSpPr>
          <p:cNvPr id="9" name="TextovéPole 8"/>
          <p:cNvSpPr txBox="1"/>
          <p:nvPr userDrawn="1"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550" dirty="0" err="1" smtClean="0"/>
              <a:t>pirati.cz</a:t>
            </a:r>
            <a:endParaRPr lang="cs-CZ" sz="1550" dirty="0"/>
          </a:p>
        </p:txBody>
      </p:sp>
      <p:cxnSp>
        <p:nvCxnSpPr>
          <p:cNvPr id="12" name="Přímá spojovací čára 11"/>
          <p:cNvCxnSpPr/>
          <p:nvPr userDrawn="1"/>
        </p:nvCxnSpPr>
        <p:spPr>
          <a:xfrm>
            <a:off x="8315146" y="650994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fld id="{C2856527-2FC9-4ECC-8F79-EA898C357501}" type="datetime1">
              <a:rPr lang="cs-CZ" smtClean="0"/>
              <a:pPr/>
              <a:t>17.3.2018</a:t>
            </a:fld>
            <a:endParaRPr lang="cs-CZ" dirty="0"/>
          </a:p>
        </p:txBody>
      </p:sp>
      <p:sp>
        <p:nvSpPr>
          <p:cNvPr id="14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endParaRPr lang="cs-CZ" dirty="0"/>
          </a:p>
        </p:txBody>
      </p:sp>
      <p:sp>
        <p:nvSpPr>
          <p:cNvPr id="15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0">
                <a:solidFill>
                  <a:schemeClr val="tx1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4468" y="374997"/>
            <a:ext cx="7895064" cy="1143000"/>
          </a:xfrm>
        </p:spPr>
        <p:txBody>
          <a:bodyPr/>
          <a:lstStyle/>
          <a:p>
            <a:r>
              <a:rPr lang="cs-CZ" dirty="0" smtClean="0"/>
              <a:t>Klepnutím lze upravit styl předlohy nadpisů.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4468" y="1600200"/>
            <a:ext cx="3870000" cy="4243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 smtClean="0"/>
              <a:t>Klepnutím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71332" cy="4243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cxnSp>
        <p:nvCxnSpPr>
          <p:cNvPr id="8" name="Přímá spojovací čára 7"/>
          <p:cNvCxnSpPr/>
          <p:nvPr userDrawn="1"/>
        </p:nvCxnSpPr>
        <p:spPr>
          <a:xfrm>
            <a:off x="2440211" y="6265886"/>
            <a:ext cx="0" cy="3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Štěpán Štrébl\Desktop\pirati soubory\pirati soubory\ppt prezentace vzor\ppt-prezentace-logo-following-pages.png"/>
          <p:cNvPicPr>
            <a:picLocks noChangeAspect="1" noChangeArrowheads="1"/>
          </p:cNvPicPr>
          <p:nvPr userDrawn="1"/>
        </p:nvPicPr>
        <p:blipFill>
          <a:blip r:embed="rId2" cstate="print"/>
          <a:srcRect l="6318" t="42110" r="74866" b="10516"/>
          <a:stretch>
            <a:fillRect/>
          </a:stretch>
        </p:blipFill>
        <p:spPr bwMode="auto">
          <a:xfrm>
            <a:off x="582861" y="6072088"/>
            <a:ext cx="1715839" cy="648072"/>
          </a:xfrm>
          <a:prstGeom prst="rect">
            <a:avLst/>
          </a:prstGeom>
          <a:noFill/>
        </p:spPr>
      </p:pic>
      <p:sp>
        <p:nvSpPr>
          <p:cNvPr id="10" name="TextovéPole 9"/>
          <p:cNvSpPr txBox="1"/>
          <p:nvPr userDrawn="1"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550" dirty="0" err="1" smtClean="0"/>
              <a:t>pirati.cz</a:t>
            </a:r>
            <a:endParaRPr lang="cs-CZ" sz="1550" dirty="0"/>
          </a:p>
        </p:txBody>
      </p:sp>
      <p:cxnSp>
        <p:nvCxnSpPr>
          <p:cNvPr id="12" name="Přímá spojovací čára 11"/>
          <p:cNvCxnSpPr/>
          <p:nvPr userDrawn="1"/>
        </p:nvCxnSpPr>
        <p:spPr>
          <a:xfrm>
            <a:off x="8315146" y="650994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fld id="{C2856527-2FC9-4ECC-8F79-EA898C357501}" type="datetime1">
              <a:rPr lang="cs-CZ" smtClean="0"/>
              <a:pPr/>
              <a:t>17.3.2018</a:t>
            </a:fld>
            <a:endParaRPr lang="cs-CZ" dirty="0"/>
          </a:p>
        </p:txBody>
      </p:sp>
      <p:sp>
        <p:nvSpPr>
          <p:cNvPr id="14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endParaRPr lang="cs-CZ" dirty="0"/>
          </a:p>
        </p:txBody>
      </p:sp>
      <p:sp>
        <p:nvSpPr>
          <p:cNvPr id="15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0">
                <a:solidFill>
                  <a:schemeClr val="tx1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4468" y="374997"/>
            <a:ext cx="789506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468" y="1535113"/>
            <a:ext cx="38700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4468" y="2174875"/>
            <a:ext cx="3870000" cy="3646062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70000" cy="639762"/>
          </a:xfrm>
        </p:spPr>
        <p:txBody>
          <a:bodyPr anchor="b"/>
          <a:lstStyle>
            <a:lvl1pPr marL="0" indent="0">
              <a:buNone/>
              <a:defRPr sz="2400" b="1">
                <a:latin typeface="Bebas Neue Book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70000" cy="3646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cxnSp>
        <p:nvCxnSpPr>
          <p:cNvPr id="10" name="Přímá spojovací čára 9"/>
          <p:cNvCxnSpPr/>
          <p:nvPr userDrawn="1"/>
        </p:nvCxnSpPr>
        <p:spPr>
          <a:xfrm>
            <a:off x="2440211" y="6265886"/>
            <a:ext cx="0" cy="3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Štěpán Štrébl\Desktop\pirati soubory\pirati soubory\ppt prezentace vzor\ppt-prezentace-logo-following-pages.png"/>
          <p:cNvPicPr>
            <a:picLocks noChangeAspect="1" noChangeArrowheads="1"/>
          </p:cNvPicPr>
          <p:nvPr userDrawn="1"/>
        </p:nvPicPr>
        <p:blipFill>
          <a:blip r:embed="rId2" cstate="print"/>
          <a:srcRect l="6318" t="42110" r="74866" b="10516"/>
          <a:stretch>
            <a:fillRect/>
          </a:stretch>
        </p:blipFill>
        <p:spPr bwMode="auto">
          <a:xfrm>
            <a:off x="582861" y="6072088"/>
            <a:ext cx="1715839" cy="648072"/>
          </a:xfrm>
          <a:prstGeom prst="rect">
            <a:avLst/>
          </a:prstGeom>
          <a:noFill/>
        </p:spPr>
      </p:pic>
      <p:sp>
        <p:nvSpPr>
          <p:cNvPr id="12" name="TextovéPole 11"/>
          <p:cNvSpPr txBox="1"/>
          <p:nvPr userDrawn="1"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550" dirty="0" err="1" smtClean="0"/>
              <a:t>pirati.cz</a:t>
            </a:r>
            <a:endParaRPr lang="cs-CZ" sz="1550" dirty="0"/>
          </a:p>
        </p:txBody>
      </p:sp>
      <p:cxnSp>
        <p:nvCxnSpPr>
          <p:cNvPr id="14" name="Přímá spojovací čára 13"/>
          <p:cNvCxnSpPr/>
          <p:nvPr userDrawn="1"/>
        </p:nvCxnSpPr>
        <p:spPr>
          <a:xfrm>
            <a:off x="8315146" y="650994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fld id="{C2856527-2FC9-4ECC-8F79-EA898C357501}" type="datetime1">
              <a:rPr lang="cs-CZ" smtClean="0"/>
              <a:pPr/>
              <a:t>17.3.2018</a:t>
            </a:fld>
            <a:endParaRPr lang="cs-CZ" dirty="0"/>
          </a:p>
        </p:txBody>
      </p:sp>
      <p:sp>
        <p:nvSpPr>
          <p:cNvPr id="16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endParaRPr lang="cs-CZ" dirty="0"/>
          </a:p>
        </p:txBody>
      </p:sp>
      <p:sp>
        <p:nvSpPr>
          <p:cNvPr id="1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0">
                <a:solidFill>
                  <a:schemeClr val="tx1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Klepnutím lze upravit styl předlohy nadpisů.</a:t>
            </a:r>
            <a:endParaRPr lang="cs-CZ" dirty="0"/>
          </a:p>
        </p:txBody>
      </p:sp>
      <p:cxnSp>
        <p:nvCxnSpPr>
          <p:cNvPr id="6" name="Přímá spojovací čára 5"/>
          <p:cNvCxnSpPr/>
          <p:nvPr userDrawn="1"/>
        </p:nvCxnSpPr>
        <p:spPr>
          <a:xfrm>
            <a:off x="2440211" y="6265886"/>
            <a:ext cx="0" cy="3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Štěpán Štrébl\Desktop\pirati soubory\pirati soubory\ppt prezentace vzor\ppt-prezentace-logo-following-pages.png"/>
          <p:cNvPicPr>
            <a:picLocks noChangeAspect="1" noChangeArrowheads="1"/>
          </p:cNvPicPr>
          <p:nvPr userDrawn="1"/>
        </p:nvPicPr>
        <p:blipFill>
          <a:blip r:embed="rId2" cstate="print"/>
          <a:srcRect l="6318" t="42110" r="74866" b="10516"/>
          <a:stretch>
            <a:fillRect/>
          </a:stretch>
        </p:blipFill>
        <p:spPr bwMode="auto">
          <a:xfrm>
            <a:off x="582861" y="6072088"/>
            <a:ext cx="1715839" cy="648072"/>
          </a:xfrm>
          <a:prstGeom prst="rect">
            <a:avLst/>
          </a:prstGeom>
          <a:noFill/>
        </p:spPr>
      </p:pic>
      <p:sp>
        <p:nvSpPr>
          <p:cNvPr id="8" name="TextovéPole 7"/>
          <p:cNvSpPr txBox="1"/>
          <p:nvPr userDrawn="1"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550" dirty="0" err="1" smtClean="0"/>
              <a:t>pirati.cz</a:t>
            </a:r>
            <a:endParaRPr lang="cs-CZ" sz="1550" dirty="0"/>
          </a:p>
        </p:txBody>
      </p:sp>
      <p:cxnSp>
        <p:nvCxnSpPr>
          <p:cNvPr id="10" name="Přímá spojovací čára 9"/>
          <p:cNvCxnSpPr/>
          <p:nvPr userDrawn="1"/>
        </p:nvCxnSpPr>
        <p:spPr>
          <a:xfrm>
            <a:off x="8315146" y="650994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fld id="{C2856527-2FC9-4ECC-8F79-EA898C357501}" type="datetime1">
              <a:rPr lang="cs-CZ" smtClean="0"/>
              <a:pPr/>
              <a:t>17.3.2018</a:t>
            </a:fld>
            <a:endParaRPr lang="cs-CZ" dirty="0"/>
          </a:p>
        </p:txBody>
      </p:sp>
      <p:sp>
        <p:nvSpPr>
          <p:cNvPr id="12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endParaRPr lang="cs-CZ" dirty="0"/>
          </a:p>
        </p:txBody>
      </p:sp>
      <p:sp>
        <p:nvSpPr>
          <p:cNvPr id="13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0">
                <a:solidFill>
                  <a:schemeClr val="tx1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fld id="{C2856527-2FC9-4ECC-8F79-EA898C357501}" type="datetime1">
              <a:rPr lang="cs-CZ" smtClean="0"/>
              <a:pPr/>
              <a:t>17.3.2018</a:t>
            </a:fld>
            <a:endParaRPr lang="cs-CZ" dirty="0"/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endParaRPr lang="cs-CZ" dirty="0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0">
                <a:solidFill>
                  <a:schemeClr val="tx1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5620" y="273050"/>
            <a:ext cx="28298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4933330" cy="56036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5620" y="1435100"/>
            <a:ext cx="2829893" cy="4441593"/>
          </a:xfrm>
        </p:spPr>
        <p:txBody>
          <a:bodyPr lIns="0" r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cxnSp>
        <p:nvCxnSpPr>
          <p:cNvPr id="8" name="Přímá spojovací čára 7"/>
          <p:cNvCxnSpPr/>
          <p:nvPr userDrawn="1"/>
        </p:nvCxnSpPr>
        <p:spPr>
          <a:xfrm>
            <a:off x="2440211" y="6265886"/>
            <a:ext cx="0" cy="3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Štěpán Štrébl\Desktop\pirati soubory\pirati soubory\ppt prezentace vzor\ppt-prezentace-logo-following-pages.png"/>
          <p:cNvPicPr>
            <a:picLocks noChangeAspect="1" noChangeArrowheads="1"/>
          </p:cNvPicPr>
          <p:nvPr userDrawn="1"/>
        </p:nvPicPr>
        <p:blipFill>
          <a:blip r:embed="rId2" cstate="print"/>
          <a:srcRect l="6318" t="42110" r="74866" b="10516"/>
          <a:stretch>
            <a:fillRect/>
          </a:stretch>
        </p:blipFill>
        <p:spPr bwMode="auto">
          <a:xfrm>
            <a:off x="582861" y="6072088"/>
            <a:ext cx="1715839" cy="648072"/>
          </a:xfrm>
          <a:prstGeom prst="rect">
            <a:avLst/>
          </a:prstGeom>
          <a:noFill/>
        </p:spPr>
      </p:pic>
      <p:sp>
        <p:nvSpPr>
          <p:cNvPr id="10" name="TextovéPole 9"/>
          <p:cNvSpPr txBox="1"/>
          <p:nvPr userDrawn="1"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550" dirty="0" err="1" smtClean="0"/>
              <a:t>pirati.cz</a:t>
            </a:r>
            <a:endParaRPr lang="cs-CZ" sz="1550" dirty="0"/>
          </a:p>
        </p:txBody>
      </p:sp>
      <p:cxnSp>
        <p:nvCxnSpPr>
          <p:cNvPr id="12" name="Přímá spojovací čára 11"/>
          <p:cNvCxnSpPr/>
          <p:nvPr userDrawn="1"/>
        </p:nvCxnSpPr>
        <p:spPr>
          <a:xfrm>
            <a:off x="8315146" y="650994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fld id="{C2856527-2FC9-4ECC-8F79-EA898C357501}" type="datetime1">
              <a:rPr lang="cs-CZ" smtClean="0"/>
              <a:pPr/>
              <a:t>17.3.2018</a:t>
            </a:fld>
            <a:endParaRPr lang="cs-CZ" dirty="0"/>
          </a:p>
        </p:txBody>
      </p:sp>
      <p:sp>
        <p:nvSpPr>
          <p:cNvPr id="14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endParaRPr lang="cs-CZ" dirty="0"/>
          </a:p>
        </p:txBody>
      </p:sp>
      <p:sp>
        <p:nvSpPr>
          <p:cNvPr id="15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0">
                <a:solidFill>
                  <a:schemeClr val="tx1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09716"/>
          </a:xfrm>
        </p:spPr>
        <p:txBody>
          <a:bodyPr lIns="0" r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cxnSp>
        <p:nvCxnSpPr>
          <p:cNvPr id="8" name="Přímá spojovací čára 7"/>
          <p:cNvCxnSpPr/>
          <p:nvPr userDrawn="1"/>
        </p:nvCxnSpPr>
        <p:spPr>
          <a:xfrm>
            <a:off x="2440211" y="6265886"/>
            <a:ext cx="0" cy="3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Štěpán Štrébl\Desktop\pirati soubory\pirati soubory\ppt prezentace vzor\ppt-prezentace-logo-following-pages.png"/>
          <p:cNvPicPr>
            <a:picLocks noChangeAspect="1" noChangeArrowheads="1"/>
          </p:cNvPicPr>
          <p:nvPr userDrawn="1"/>
        </p:nvPicPr>
        <p:blipFill>
          <a:blip r:embed="rId2" cstate="print"/>
          <a:srcRect l="6318" t="42110" r="74866" b="10516"/>
          <a:stretch>
            <a:fillRect/>
          </a:stretch>
        </p:blipFill>
        <p:spPr bwMode="auto">
          <a:xfrm>
            <a:off x="582861" y="6072088"/>
            <a:ext cx="1715839" cy="648072"/>
          </a:xfrm>
          <a:prstGeom prst="rect">
            <a:avLst/>
          </a:prstGeom>
          <a:noFill/>
        </p:spPr>
      </p:pic>
      <p:sp>
        <p:nvSpPr>
          <p:cNvPr id="10" name="TextovéPole 9"/>
          <p:cNvSpPr txBox="1"/>
          <p:nvPr userDrawn="1"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550" dirty="0" err="1" smtClean="0"/>
              <a:t>pirati.cz</a:t>
            </a:r>
            <a:endParaRPr lang="cs-CZ" sz="1550" dirty="0"/>
          </a:p>
        </p:txBody>
      </p:sp>
      <p:cxnSp>
        <p:nvCxnSpPr>
          <p:cNvPr id="13" name="Přímá spojovací čára 12"/>
          <p:cNvCxnSpPr/>
          <p:nvPr userDrawn="1"/>
        </p:nvCxnSpPr>
        <p:spPr>
          <a:xfrm>
            <a:off x="8315146" y="650994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fld id="{C2856527-2FC9-4ECC-8F79-EA898C357501}" type="datetime1">
              <a:rPr lang="cs-CZ" smtClean="0"/>
              <a:pPr/>
              <a:t>17.3.2018</a:t>
            </a:fld>
            <a:endParaRPr lang="cs-CZ" dirty="0"/>
          </a:p>
        </p:txBody>
      </p:sp>
      <p:sp>
        <p:nvSpPr>
          <p:cNvPr id="1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</p:spPr>
        <p:txBody>
          <a:bodyPr/>
          <a:lstStyle>
            <a:lvl1pPr algn="ctr">
              <a:defRPr sz="1550"/>
            </a:lvl1pPr>
          </a:lstStyle>
          <a:p>
            <a:endParaRPr lang="cs-CZ" dirty="0"/>
          </a:p>
        </p:txBody>
      </p:sp>
      <p:sp>
        <p:nvSpPr>
          <p:cNvPr id="1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0">
                <a:solidFill>
                  <a:schemeClr val="tx1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4468" y="374997"/>
            <a:ext cx="7895064" cy="11430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cs-CZ" dirty="0" smtClean="0"/>
              <a:t>Klepnutím lze upravit styl předlohy nadpisů.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468" y="1600200"/>
            <a:ext cx="7895064" cy="4276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Klepnutím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2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0">
                <a:solidFill>
                  <a:schemeClr val="tx1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Bahnschrift SemiBold" pitchFamily="34" charset="0"/>
        <a:buChar char="&gt;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Font typeface="Bahnschrift SemiBold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Font typeface="Bahnschrift SemiBold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/>
        </a:buClr>
        <a:buFont typeface="Bahnschrift SemiBold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Bahnschrift SemiBold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ráti - report">
  <a:themeElements>
    <a:clrScheme name="Vlastní 19">
      <a:dk1>
        <a:sysClr val="windowText" lastClr="000000"/>
      </a:dk1>
      <a:lt1>
        <a:srgbClr val="FFFFFF"/>
      </a:lt1>
      <a:dk2>
        <a:srgbClr val="22CCBC"/>
      </a:dk2>
      <a:lt2>
        <a:srgbClr val="FFFFFF"/>
      </a:lt2>
      <a:accent1>
        <a:srgbClr val="D0F7F3"/>
      </a:accent1>
      <a:accent2>
        <a:srgbClr val="A1EFE8"/>
      </a:accent2>
      <a:accent3>
        <a:srgbClr val="73E7DC"/>
      </a:accent3>
      <a:accent4>
        <a:srgbClr val="73E7DC"/>
      </a:accent4>
      <a:accent5>
        <a:srgbClr val="19998C"/>
      </a:accent5>
      <a:accent6>
        <a:srgbClr val="10665D"/>
      </a:accent6>
      <a:hlink>
        <a:srgbClr val="000000"/>
      </a:hlink>
      <a:folHlink>
        <a:srgbClr val="262626"/>
      </a:folHlink>
    </a:clrScheme>
    <a:fontScheme name="Piráti">
      <a:majorFont>
        <a:latin typeface="Bebas Neue Bold"/>
        <a:ea typeface=""/>
        <a:cs typeface=""/>
      </a:majorFont>
      <a:minorFont>
        <a:latin typeface="Roboto Condensed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0</Words>
  <Application>Microsoft Office PowerPoint</Application>
  <PresentationFormat>Předvádění na obrazovce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Piráti - report</vt:lpstr>
      <vt:lpstr>Snímek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Steve Strebl</dc:creator>
  <cp:lastModifiedBy>Steve Strebl</cp:lastModifiedBy>
  <cp:revision>24</cp:revision>
  <dcterms:created xsi:type="dcterms:W3CDTF">2018-03-05T21:52:44Z</dcterms:created>
  <dcterms:modified xsi:type="dcterms:W3CDTF">2018-03-17T14:30:20Z</dcterms:modified>
</cp:coreProperties>
</file>