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1" r:id="rId2"/>
    <p:sldId id="256" r:id="rId3"/>
    <p:sldId id="263" r:id="rId4"/>
    <p:sldId id="262" r:id="rId5"/>
    <p:sldId id="257" r:id="rId6"/>
    <p:sldId id="264" r:id="rId7"/>
    <p:sldId id="265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9BCD-6712-4F4A-8336-1E9316B27B0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2744B5-6587-4818-BF18-E1618A609D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9BCD-6712-4F4A-8336-1E9316B27B0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44B5-6587-4818-BF18-E1618A609D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9BCD-6712-4F4A-8336-1E9316B27B0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44B5-6587-4818-BF18-E1618A609D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9BCD-6712-4F4A-8336-1E9316B27B0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44B5-6587-4818-BF18-E1618A609D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9BCD-6712-4F4A-8336-1E9316B27B0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44B5-6587-4818-BF18-E1618A609D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9BCD-6712-4F4A-8336-1E9316B27B0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44B5-6587-4818-BF18-E1618A609D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9BCD-6712-4F4A-8336-1E9316B27B0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44B5-6587-4818-BF18-E1618A609D3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9BCD-6712-4F4A-8336-1E9316B27B0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44B5-6587-4818-BF18-E1618A609D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9BCD-6712-4F4A-8336-1E9316B27B0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44B5-6587-4818-BF18-E1618A609D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9BCD-6712-4F4A-8336-1E9316B27B0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44B5-6587-4818-BF18-E1618A609D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9BCD-6712-4F4A-8336-1E9316B27B0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44B5-6587-4818-BF18-E1618A609D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FD99BCD-6712-4F4A-8336-1E9316B27B0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32744B5-6587-4818-BF18-E1618A609D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5.jpe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53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" y="0"/>
            <a:ext cx="9138707" cy="686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143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My Internship at the White House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5638800"/>
            <a:ext cx="2627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Paul Ireifej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04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870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554" y="228600"/>
            <a:ext cx="8229600" cy="990600"/>
          </a:xfrm>
        </p:spPr>
        <p:txBody>
          <a:bodyPr/>
          <a:lstStyle/>
          <a:p>
            <a:r>
              <a:rPr lang="en-US" dirty="0"/>
              <a:t>Monday, May 4, 2009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8305800" cy="5333999"/>
          </a:xfrm>
        </p:spPr>
      </p:pic>
      <p:pic>
        <p:nvPicPr>
          <p:cNvPr id="1026" name="Picture 2" descr="C:\Users\ireifej\Google Drive\Toastmasters\speech 8 - obama\IMG_11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305800" cy="53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88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870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554" y="228600"/>
            <a:ext cx="8229600" cy="990600"/>
          </a:xfrm>
        </p:spPr>
        <p:txBody>
          <a:bodyPr/>
          <a:lstStyle/>
          <a:p>
            <a:r>
              <a:rPr lang="en-US" dirty="0" smtClean="0"/>
              <a:t>Wednesday, June 3, </a:t>
            </a:r>
            <a:r>
              <a:rPr lang="en-US" dirty="0" smtClean="0"/>
              <a:t>2009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8305800" cy="5333999"/>
          </a:xfrm>
        </p:spPr>
      </p:pic>
    </p:spTree>
    <p:extLst>
      <p:ext uri="{BB962C8B-B14F-4D97-AF65-F5344CB8AC3E}">
        <p14:creationId xmlns:p14="http://schemas.microsoft.com/office/powerpoint/2010/main" val="219988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870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554" y="228600"/>
            <a:ext cx="8229600" cy="990600"/>
          </a:xfrm>
        </p:spPr>
        <p:txBody>
          <a:bodyPr/>
          <a:lstStyle/>
          <a:p>
            <a:r>
              <a:rPr lang="en-US" dirty="0" smtClean="0"/>
              <a:t>Monday, May 2, 2011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8305800" cy="533399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8305800" cy="5334000"/>
          </a:xfrm>
          <a:prstGeom prst="rect">
            <a:avLst/>
          </a:prstGeom>
        </p:spPr>
      </p:pic>
      <p:pic>
        <p:nvPicPr>
          <p:cNvPr id="2050" name="Picture 2" descr="http://upload.wikimedia.org/wikipedia/commons/a/ac/Obama_and_Biden_await_updates_on_bin_Lade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4" y="1219200"/>
            <a:ext cx="8329246" cy="540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27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870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554" y="228600"/>
            <a:ext cx="8229600" cy="990600"/>
          </a:xfrm>
        </p:spPr>
        <p:txBody>
          <a:bodyPr/>
          <a:lstStyle/>
          <a:p>
            <a:r>
              <a:rPr lang="en-US" dirty="0" smtClean="0"/>
              <a:t>Monday, May 2, 2011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8305800" cy="533399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8305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75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870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554" y="228600"/>
            <a:ext cx="8229600" cy="990600"/>
          </a:xfrm>
        </p:spPr>
        <p:txBody>
          <a:bodyPr/>
          <a:lstStyle/>
          <a:p>
            <a:r>
              <a:rPr lang="en-US" dirty="0" smtClean="0"/>
              <a:t>Monday, May 2, 2011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8305800" cy="533399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8305800" cy="5334000"/>
          </a:xfrm>
          <a:prstGeom prst="rect">
            <a:avLst/>
          </a:prstGeom>
        </p:spPr>
      </p:pic>
      <p:pic>
        <p:nvPicPr>
          <p:cNvPr id="5" name="speech 8 - obama phone call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-762000" y="62425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3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84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" y="0"/>
            <a:ext cx="9138707" cy="686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4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489</TotalTime>
  <Words>40</Words>
  <Application>Microsoft Office PowerPoint</Application>
  <PresentationFormat>On-screen Show (4:3)</PresentationFormat>
  <Paragraphs>8</Paragraphs>
  <Slides>8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PowerPoint Presentation</vt:lpstr>
      <vt:lpstr>PowerPoint Presentation</vt:lpstr>
      <vt:lpstr>Monday, May 4, 2009</vt:lpstr>
      <vt:lpstr>Wednesday, June 3, 2009</vt:lpstr>
      <vt:lpstr>Monday, May 2, 2011</vt:lpstr>
      <vt:lpstr>Monday, May 2, 2011</vt:lpstr>
      <vt:lpstr>Monday, May 2, 2011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IREIFEJ, PAUL  (PAUL)</dc:creator>
  <cp:lastModifiedBy>IREIFEJ, PAUL  (PAUL)</cp:lastModifiedBy>
  <cp:revision>38</cp:revision>
  <dcterms:created xsi:type="dcterms:W3CDTF">2014-03-03T19:40:51Z</dcterms:created>
  <dcterms:modified xsi:type="dcterms:W3CDTF">2014-09-23T15:47:26Z</dcterms:modified>
</cp:coreProperties>
</file>