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81" r:id="rId5"/>
  </p:sldIdLst>
  <p:sldSz cx="12188825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BFC381-9DBC-9B47-9D16-E651729A1C82}">
          <p14:sldIdLst/>
        </p14:section>
        <p14:section name="Your Content Starts Here" id="{380C3243-BEFC-A549-B533-A4F0BFEA40A1}">
          <p14:sldIdLst/>
        </p14:section>
        <p14:section name="Example slides" id="{6F4BDC45-F9AA-BE40-B27C-BCB372411A4C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B"/>
    <a:srgbClr val="007A3E"/>
    <a:srgbClr val="F2F2F2"/>
    <a:srgbClr val="191919"/>
    <a:srgbClr val="CF2A2A"/>
    <a:srgbClr val="EFEFEF"/>
    <a:srgbClr val="4CA90C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4" autoAdjust="0"/>
    <p:restoredTop sz="64626" autoAdjust="0"/>
  </p:normalViewPr>
  <p:slideViewPr>
    <p:cSldViewPr snapToGrid="0">
      <p:cViewPr varScale="1">
        <p:scale>
          <a:sx n="80" d="100"/>
          <a:sy n="80" d="100"/>
        </p:scale>
        <p:origin x="1744" y="184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>
      <p:cViewPr varScale="1">
        <p:scale>
          <a:sx n="71" d="100"/>
          <a:sy n="71" d="100"/>
        </p:scale>
        <p:origin x="337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2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2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4362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7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2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2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2018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231303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39825"/>
            <a:ext cx="3953193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0" y="1206501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1" y="1139825"/>
            <a:ext cx="3844981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0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2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39" y="1209839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39" y="2868174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3" y="2778378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39" y="4546625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3" y="4465965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2018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  <a:effectLst>
                  <a:glow rad="228600">
                    <a:schemeClr val="bg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>
            <a:lvl1pPr>
              <a:defRPr>
                <a:effectLst>
                  <a:glow rad="228600">
                    <a:schemeClr val="bg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8" y="5303520"/>
            <a:ext cx="11209064" cy="820952"/>
          </a:xfrm>
        </p:spPr>
        <p:txBody>
          <a:bodyPr numCol="3"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="1">
                <a:solidFill>
                  <a:schemeClr val="tx2"/>
                </a:solidFill>
                <a:effectLst>
                  <a:glow rad="228600">
                    <a:schemeClr val="bg1">
                      <a:alpha val="50000"/>
                    </a:schemeClr>
                  </a:glow>
                </a:effectLst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effectLst>
                  <a:glow rad="228600">
                    <a:schemeClr val="bg1">
                      <a:alpha val="50000"/>
                    </a:schemeClr>
                  </a:glow>
                </a:effectLst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2000" kern="1200" baseline="0" dirty="0" smtClean="0">
                <a:solidFill>
                  <a:schemeClr val="tx2"/>
                </a:solidFill>
                <a:effectLst>
                  <a:glow rad="228600">
                    <a:schemeClr val="bg1">
                      <a:alpha val="50000"/>
                    </a:schemeClr>
                  </a:glow>
                </a:effectLst>
                <a:latin typeface="+mn-lt"/>
                <a:ea typeface="+mn-ea"/>
                <a:cs typeface="ATT Aleck Sans" panose="020B0503020203020204" pitchFamily="34" charset="0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0"/>
            <a:r>
              <a:rPr lang="en-US" dirty="0"/>
              <a:t>Edit Master text styles</a:t>
            </a:r>
          </a:p>
          <a:p>
            <a:pPr marL="0" lvl="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dirty="0"/>
              <a:t>Second level</a:t>
            </a:r>
          </a:p>
          <a:p>
            <a:pPr lvl="0"/>
            <a:r>
              <a:rPr lang="en-US" dirty="0"/>
              <a:t>Edit Master text styles</a:t>
            </a:r>
          </a:p>
          <a:p>
            <a:pPr marL="0" lvl="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8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4603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89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6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2624603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8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8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3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3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8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68" y="3217928"/>
            <a:ext cx="253934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39" y="1142212"/>
            <a:ext cx="534775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1399" y="1142212"/>
            <a:ext cx="533860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6412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009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296001" y="2560638"/>
            <a:ext cx="1596822" cy="15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8897" y="1139825"/>
            <a:ext cx="11211106" cy="4811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26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43000"/>
            <a:ext cx="3953193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  <a:latin typeface="+mn-lt"/>
                <a:cs typeface="ATT Aleck Sans" panose="020B0503020203020204" pitchFamily="34" charset="0"/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939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+mn-lt"/>
                <a:cs typeface="ATT Aleck Sans" panose="020B0503020203020204" pitchFamily="34" charset="0"/>
              </a:rPr>
              <a:t>AT&amp;T Software Symposium 2018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10605155" y="5942013"/>
            <a:ext cx="1094848" cy="6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17" r:id="rId2"/>
    <p:sldLayoutId id="2147483739" r:id="rId3"/>
    <p:sldLayoutId id="2147483650" r:id="rId4"/>
    <p:sldLayoutId id="2147483701" r:id="rId5"/>
    <p:sldLayoutId id="2147483691" r:id="rId6"/>
    <p:sldLayoutId id="2147483731" r:id="rId7"/>
    <p:sldLayoutId id="2147483698" r:id="rId8"/>
    <p:sldLayoutId id="2147483695" r:id="rId9"/>
    <p:sldLayoutId id="2147483732" r:id="rId10"/>
    <p:sldLayoutId id="2147483699" r:id="rId11"/>
    <p:sldLayoutId id="2147483700" r:id="rId12"/>
    <p:sldLayoutId id="2147483702" r:id="rId13"/>
    <p:sldLayoutId id="2147483679" r:id="rId14"/>
    <p:sldLayoutId id="2147483697" r:id="rId15"/>
    <p:sldLayoutId id="2147483689" r:id="rId16"/>
    <p:sldLayoutId id="2147483703" r:id="rId17"/>
    <p:sldLayoutId id="2147483707" r:id="rId18"/>
    <p:sldLayoutId id="2147483713" r:id="rId19"/>
    <p:sldLayoutId id="2147483714" r:id="rId20"/>
    <p:sldLayoutId id="2147483704" r:id="rId21"/>
    <p:sldLayoutId id="2147483705" r:id="rId22"/>
    <p:sldLayoutId id="2147483706" r:id="rId23"/>
    <p:sldLayoutId id="2147483712" r:id="rId24"/>
    <p:sldLayoutId id="2147483710" r:id="rId25"/>
    <p:sldLayoutId id="2147483711" r:id="rId26"/>
    <p:sldLayoutId id="2147483723" r:id="rId27"/>
    <p:sldLayoutId id="2147483733" r:id="rId28"/>
    <p:sldLayoutId id="2147483696" r:id="rId29"/>
    <p:sldLayoutId id="2147483654" r:id="rId30"/>
    <p:sldLayoutId id="2147483655" r:id="rId31"/>
  </p:sldLayoutIdLst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2000" kern="1200">
          <a:solidFill>
            <a:schemeClr val="tx2"/>
          </a:solidFill>
          <a:latin typeface="+mn-lt"/>
          <a:ea typeface="+mj-ea"/>
          <a:cs typeface="ATT Aleck Sans" panose="020B0503020203020204" pitchFamily="34" charset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22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20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20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20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41" y="3685310"/>
            <a:ext cx="11209064" cy="1517904"/>
          </a:xfrm>
        </p:spPr>
        <p:txBody>
          <a:bodyPr/>
          <a:lstStyle/>
          <a:p>
            <a:r>
              <a:rPr lang="en-US" b="1" dirty="0"/>
              <a:t>Next Generation Data Enabler Mobile Apps:</a:t>
            </a:r>
            <a:br>
              <a:rPr lang="en-US" b="1" dirty="0"/>
            </a:br>
            <a:r>
              <a:rPr lang="en-US" b="1" dirty="0"/>
              <a:t>First Prize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798" y="4883571"/>
            <a:ext cx="11209064" cy="1411179"/>
          </a:xfrm>
        </p:spPr>
        <p:txBody>
          <a:bodyPr/>
          <a:lstStyle/>
          <a:p>
            <a:r>
              <a:rPr lang="en-US" dirty="0"/>
              <a:t>Fraud Finder</a:t>
            </a:r>
          </a:p>
          <a:p>
            <a:pPr lvl="1"/>
            <a:r>
              <a:rPr lang="en-US" dirty="0"/>
              <a:t>Paul </a:t>
            </a:r>
            <a:r>
              <a:rPr lang="en-US" dirty="0" err="1"/>
              <a:t>Ireifej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195"/>
      </p:ext>
    </p:extLst>
  </p:cSld>
  <p:clrMapOvr>
    <a:masterClrMapping/>
  </p:clrMapOvr>
</p:sld>
</file>

<file path=ppt/theme/theme1.xml><?xml version="1.0" encoding="utf-8"?>
<a:theme xmlns:a="http://schemas.openxmlformats.org/drawingml/2006/main" name="att_int_wde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al_wide_template (003).potx [Read-Only]" id="{32ADA3D3-FC1C-42F3-917D-EA50F7557F99}" vid="{9130B4C0-B3D9-4BCF-B4E8-FBA6B9D703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 ＆ Data Science Conference</TermName>
          <TermId xmlns="http://schemas.microsoft.com/office/infopath/2007/PartnerControls">2f5995e3-1e3d-4c27-96d6-c6c80990926c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Redmond</TermName>
          <TermId xmlns="http://schemas.microsoft.com/office/infopath/2007/PartnerControls">c18f3657-b811-49ee-9b08-ce77b3e7702b</TermId>
        </TermInfo>
      </Terms>
    </pfbfa50075a04958bd8757dc155d3e08>
    <Presentation_x0020_Date xmlns="12a172fe-0250-434a-85cf-03b10810c5e5">2015-05-28T07:00:00+00:00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2015-05-28T07:00:00+00:00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Sachin Chouksey, Fahad Shah, Girish Nathan </External_x0020_Speaker>
    <Session_x0020_Code xmlns="12a172fe-0250-434a-85cf-03b10810c5e5">049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2015-05-29T07:00:00+00:00</Event_x0020_End_x0020_Date>
    <TaxKeywordTaxHTField xmlns="230e9df3-be65-4c73-a93b-d1236ebd677e">
      <Terms xmlns="http://schemas.microsoft.com/office/infopath/2007/PartnerControls"/>
    </TaxKeywordTaxHTField>
    <TaxCatchAll xmlns="230e9df3-be65-4c73-a93b-d1236ebd677e">
      <Value>6</Value>
      <Value>221</Value>
      <Value>23</Value>
      <Value>224</Value>
    </TaxCatchAll>
    <eb9cf3a3af7b473faa5c9c98148a90a4 xmlns="12a172fe-0250-434a-85cf-03b10810c5e5">
      <Terms xmlns="http://schemas.microsoft.com/office/infopath/2007/PartnerControls"/>
    </eb9cf3a3af7b473faa5c9c98148a90a4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8" ma:contentTypeDescription="Create a new document." ma:contentTypeScope="" ma:versionID="53bab20f9588ec5cda1119ee75bf7ede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bf037927c5caf745e5f2af6fc2aa013d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  <xsd:element name="_ip_UnifiedCompliancePolicyProperties" ma:index="4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42D60-D129-423F-BE45-627D1665119E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230e9df3-be65-4c73-a93b-d1236ebd677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2a172fe-0250-434a-85cf-03b10810c5e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38D0EC-CB6A-4421-B447-F20EDBC622D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8120D3-4D67-4A1E-9689-6035EB888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Grande</vt:lpstr>
      <vt:lpstr>att_int_wde_globe_alone</vt:lpstr>
      <vt:lpstr>Next Generation Data Enabler Mobile Apps: First Prize </vt:lpstr>
    </vt:vector>
  </TitlesOfParts>
  <Manager/>
  <Company>AT&amp;T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SYMPOSIUM INSTRUCTIONS – Please delete this slide when done reading</dc:title>
  <dc:subject/>
  <dc:creator>CAMPBELL, MARK</dc:creator>
  <cp:keywords/>
  <dc:description/>
  <cp:lastModifiedBy>Microsoft Office User</cp:lastModifiedBy>
  <cp:revision>76</cp:revision>
  <cp:lastPrinted>2018-04-19T14:04:25Z</cp:lastPrinted>
  <dcterms:created xsi:type="dcterms:W3CDTF">2018-01-23T23:05:56Z</dcterms:created>
  <dcterms:modified xsi:type="dcterms:W3CDTF">2020-05-28T13:08:11Z</dcterms:modified>
  <cp:category/>
</cp:coreProperties>
</file>