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4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87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5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28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3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50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9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0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65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59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F935B-1A79-42E1-BFAD-41C7524ADD6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6864-F218-4D2B-B010-1866DFA769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Cytoscape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19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5275"/>
            <a:ext cx="9182100" cy="35052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4" y="3059990"/>
            <a:ext cx="5641917" cy="33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9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1155110"/>
            <a:ext cx="8648700" cy="37814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17121" y="412806"/>
            <a:ext cx="63953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Il faut préciser le rôle de chaque colonne en cliquant sur l’en-tête :</a:t>
            </a:r>
          </a:p>
        </p:txBody>
      </p:sp>
      <p:sp>
        <p:nvSpPr>
          <p:cNvPr id="6" name="Ellipse 5"/>
          <p:cNvSpPr/>
          <p:nvPr/>
        </p:nvSpPr>
        <p:spPr>
          <a:xfrm>
            <a:off x="917121" y="2401752"/>
            <a:ext cx="1026161" cy="46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91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76237"/>
            <a:ext cx="7029450" cy="3838575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538480" y="1625600"/>
            <a:ext cx="6045199" cy="467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752080" y="1723628"/>
            <a:ext cx="4228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Un symbole différent rappelle chaque rôle</a:t>
            </a:r>
          </a:p>
        </p:txBody>
      </p:sp>
    </p:spTree>
    <p:extLst>
      <p:ext uri="{BB962C8B-B14F-4D97-AF65-F5344CB8AC3E}">
        <p14:creationId xmlns:p14="http://schemas.microsoft.com/office/powerpoint/2010/main" val="370970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3730715"/>
            <a:ext cx="5191125" cy="29527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454" y="71120"/>
            <a:ext cx="4159332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7014845" y="6352177"/>
            <a:ext cx="923925" cy="576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7014845" y="4787537"/>
            <a:ext cx="923925" cy="576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7014844" y="3588657"/>
            <a:ext cx="923925" cy="576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014844" y="1759857"/>
            <a:ext cx="923925" cy="576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37227" y="3052717"/>
            <a:ext cx="59297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Qu’on peut changer dans l’onglet Style  (de </a:t>
            </a:r>
            <a:r>
              <a:rPr lang="fr-FR" dirty="0" err="1"/>
              <a:t>Node</a:t>
            </a:r>
            <a:r>
              <a:rPr lang="fr-FR" dirty="0"/>
              <a:t> ou de </a:t>
            </a:r>
            <a:r>
              <a:rPr lang="fr-FR" dirty="0" err="1"/>
              <a:t>Edge</a:t>
            </a:r>
            <a:r>
              <a:rPr lang="fr-FR"/>
              <a:t>)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27" y="844264"/>
            <a:ext cx="3838369" cy="22084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79120" y="518160"/>
            <a:ext cx="45493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Le chargement utilise le style laissé par défaut.</a:t>
            </a:r>
          </a:p>
        </p:txBody>
      </p:sp>
    </p:spTree>
    <p:extLst>
      <p:ext uri="{BB962C8B-B14F-4D97-AF65-F5344CB8AC3E}">
        <p14:creationId xmlns:p14="http://schemas.microsoft.com/office/powerpoint/2010/main" val="69365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74" y="1474743"/>
            <a:ext cx="4257675" cy="35623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67261" y="518522"/>
            <a:ext cx="78617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On peut créer son propre style, puis l’exporter et l’importer dans d’autres projets.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6" y="1972444"/>
            <a:ext cx="5000625" cy="1323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686" y="3391955"/>
            <a:ext cx="5067300" cy="15525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686" y="5076335"/>
            <a:ext cx="5057775" cy="3429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686" y="1019659"/>
            <a:ext cx="50768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26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Cytoscape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Laurent</dc:creator>
  <cp:lastModifiedBy>pierre Laurent</cp:lastModifiedBy>
  <cp:revision>9</cp:revision>
  <dcterms:created xsi:type="dcterms:W3CDTF">2017-02-07T14:28:38Z</dcterms:created>
  <dcterms:modified xsi:type="dcterms:W3CDTF">2017-02-08T10:58:58Z</dcterms:modified>
</cp:coreProperties>
</file>