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4304D-589E-5E15-A8DF-26AE592A40D6}" v="1" dt="2019-03-16T00:53:15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26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8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7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20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5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mave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/>
              <a:t>Palestrante</a:t>
            </a:r>
            <a:r>
              <a:rPr lang="en-US" sz="2400" dirty="0"/>
              <a:t>: Ronaldo </a:t>
            </a:r>
            <a:r>
              <a:rPr lang="en-US" sz="2400" dirty="0" err="1"/>
              <a:t>Lanhellas</a:t>
            </a:r>
            <a:endParaRPr lang="en-US" sz="2400" dirty="0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B9F2DDC-2467-4877-85B7-5FE43BA3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1589422"/>
            <a:ext cx="9299275" cy="9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&lt;repositories&gt;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Repositórios</a:t>
            </a:r>
            <a:r>
              <a:rPr lang="en-US" sz="2000" b="1" dirty="0"/>
              <a:t> </a:t>
            </a:r>
            <a:r>
              <a:rPr lang="en-US" sz="2000" b="1" dirty="0" err="1"/>
              <a:t>diferentes</a:t>
            </a:r>
            <a:r>
              <a:rPr lang="en-US" sz="2000" b="1" dirty="0"/>
              <a:t> do Maven Central, </a:t>
            </a:r>
            <a:r>
              <a:rPr lang="en-US" sz="2000" b="1" dirty="0" err="1"/>
              <a:t>onde</a:t>
            </a:r>
            <a:r>
              <a:rPr lang="en-US" sz="2000" b="1" dirty="0"/>
              <a:t> </a:t>
            </a:r>
            <a:r>
              <a:rPr lang="en-US" sz="2000" b="1" dirty="0" err="1"/>
              <a:t>outras</a:t>
            </a:r>
            <a:r>
              <a:rPr lang="en-US" sz="2000" b="1" dirty="0"/>
              <a:t> </a:t>
            </a:r>
            <a:r>
              <a:rPr lang="en-US" sz="2000" b="1" dirty="0" err="1"/>
              <a:t>bibliotecas</a:t>
            </a:r>
            <a:r>
              <a:rPr lang="en-US" sz="2000" b="1" dirty="0"/>
              <a:t> </a:t>
            </a:r>
            <a:r>
              <a:rPr lang="en-US" sz="2000" b="1" dirty="0" err="1"/>
              <a:t>podem</a:t>
            </a:r>
            <a:r>
              <a:rPr lang="en-US" sz="2000" b="1" dirty="0"/>
              <a:t> ser </a:t>
            </a:r>
            <a:r>
              <a:rPr lang="en-US" sz="2000" b="1" dirty="0" err="1"/>
              <a:t>encontradas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9777835-B401-4950-B00D-26D30475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1" y="3034882"/>
            <a:ext cx="9198633" cy="20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0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Estrutura de </a:t>
            </a:r>
            <a:r>
              <a:rPr lang="en-US" dirty="0" err="1"/>
              <a:t>Diretórios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4" descr="A close up of a flower&#10;&#10;Description generated with high confidence">
            <a:extLst>
              <a:ext uri="{FF2B5EF4-FFF2-40B4-BE49-F238E27FC236}">
                <a16:creationId xmlns:a16="http://schemas.microsoft.com/office/drawing/2014/main" id="{09DE0F71-C6EA-4AA7-B7FB-7689BE097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1838529"/>
            <a:ext cx="8839199" cy="3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3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Central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Local </a:t>
            </a:r>
            <a:r>
              <a:rPr lang="en-US" sz="2000" b="1" dirty="0" err="1"/>
              <a:t>onde</a:t>
            </a:r>
            <a:r>
              <a:rPr lang="en-US" sz="2000" b="1" dirty="0"/>
              <a:t> </a:t>
            </a:r>
            <a:r>
              <a:rPr lang="en-US" sz="2000" b="1" dirty="0" err="1"/>
              <a:t>ficam</a:t>
            </a:r>
            <a:r>
              <a:rPr lang="en-US" sz="2000" b="1" dirty="0"/>
              <a:t> a </a:t>
            </a:r>
            <a:r>
              <a:rPr lang="en-US" sz="2000" b="1" dirty="0" err="1"/>
              <a:t>maioria</a:t>
            </a:r>
            <a:r>
              <a:rPr lang="en-US" sz="2000" b="1" dirty="0"/>
              <a:t> das </a:t>
            </a:r>
            <a:r>
              <a:rPr lang="en-US" sz="2000" b="1" dirty="0" err="1"/>
              <a:t>bibliotecas</a:t>
            </a:r>
            <a:r>
              <a:rPr lang="en-US" sz="2000" b="1" dirty="0"/>
              <a:t> </a:t>
            </a:r>
            <a:r>
              <a:rPr lang="en-US" sz="2000" b="1" dirty="0" err="1"/>
              <a:t>usadas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projetos</a:t>
            </a:r>
            <a:r>
              <a:rPr lang="en-US" sz="2000" b="1" dirty="0"/>
              <a:t>, </a:t>
            </a:r>
            <a:r>
              <a:rPr lang="en-US" sz="2000" b="1" dirty="0" err="1"/>
              <a:t>desde</a:t>
            </a:r>
            <a:r>
              <a:rPr lang="en-US" sz="2000" b="1" dirty="0"/>
              <a:t> </a:t>
            </a:r>
            <a:r>
              <a:rPr lang="en-US" sz="2000" b="1" dirty="0" err="1"/>
              <a:t>pequenas</a:t>
            </a:r>
            <a:r>
              <a:rPr lang="en-US" sz="2000" b="1" dirty="0"/>
              <a:t> </a:t>
            </a:r>
            <a:r>
              <a:rPr lang="en-US" sz="2000" b="1" dirty="0" err="1"/>
              <a:t>até</a:t>
            </a:r>
            <a:r>
              <a:rPr lang="en-US" sz="2000" b="1" dirty="0"/>
              <a:t> </a:t>
            </a:r>
            <a:r>
              <a:rPr lang="en-US" sz="2000" b="1" dirty="0" err="1"/>
              <a:t>grandes</a:t>
            </a:r>
            <a:r>
              <a:rPr lang="en-US" sz="2000" b="1" dirty="0"/>
              <a:t> </a:t>
            </a:r>
            <a:r>
              <a:rPr lang="en-US" sz="2000" b="1" dirty="0" err="1"/>
              <a:t>empresas</a:t>
            </a:r>
            <a:r>
              <a:rPr lang="en-US" sz="2000" b="1" dirty="0"/>
              <a:t> (Facebook, Instagram, Netflix , Microsoft e </a:t>
            </a:r>
            <a:r>
              <a:rPr lang="en-US" sz="2000" b="1" dirty="0" err="1"/>
              <a:t>etc</a:t>
            </a:r>
            <a:r>
              <a:rPr lang="en-US" sz="2000" b="1" dirty="0"/>
              <a:t>). </a:t>
            </a:r>
          </a:p>
          <a:p>
            <a:r>
              <a:rPr lang="en-US" sz="2000" b="1" dirty="0"/>
              <a:t>URL de </a:t>
            </a:r>
            <a:r>
              <a:rPr lang="en-US" sz="2000" b="1" dirty="0" err="1"/>
              <a:t>Acesso</a:t>
            </a:r>
            <a:r>
              <a:rPr lang="en-US" sz="2000" b="1" dirty="0"/>
              <a:t>: </a:t>
            </a:r>
            <a:r>
              <a:rPr lang="en-US" sz="2000" dirty="0">
                <a:hlinkClick r:id="rId2"/>
              </a:rPr>
              <a:t>https://search.maven.org/</a:t>
            </a:r>
            <a:r>
              <a:rPr lang="en-US" sz="2000" b="1" dirty="0"/>
              <a:t> </a:t>
            </a:r>
            <a:r>
              <a:rPr lang="en-US" sz="2000" b="1" dirty="0" err="1"/>
              <a:t>ou</a:t>
            </a:r>
            <a:r>
              <a:rPr lang="en-US" sz="2000" b="1" dirty="0"/>
              <a:t> </a:t>
            </a:r>
            <a:r>
              <a:rPr lang="en-US" sz="2000" dirty="0"/>
              <a:t>https://mvnrepository.com/</a:t>
            </a:r>
            <a:endParaRPr lang="en-US" sz="2000" b="1" dirty="0"/>
          </a:p>
          <a:p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projeto</a:t>
            </a:r>
            <a:r>
              <a:rPr lang="en-US" sz="2000" dirty="0"/>
              <a:t> para o Maven Central, mas </a:t>
            </a:r>
            <a:r>
              <a:rPr lang="en-US" sz="2000" dirty="0" err="1"/>
              <a:t>alguns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dirty="0" err="1"/>
              <a:t>seguidos</a:t>
            </a:r>
            <a:r>
              <a:rPr lang="en-US" sz="2000" dirty="0"/>
              <a:t>. Uma </a:t>
            </a:r>
            <a:r>
              <a:rPr lang="en-US" sz="2000" dirty="0" err="1"/>
              <a:t>delas</a:t>
            </a:r>
            <a:r>
              <a:rPr lang="en-US" sz="2000" dirty="0"/>
              <a:t> é que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OpenSource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8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Alternativas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Maven Central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Nexus (</a:t>
            </a:r>
            <a:r>
              <a:rPr lang="en-US" sz="2800" b="1" dirty="0" err="1"/>
              <a:t>Usado</a:t>
            </a:r>
            <a:r>
              <a:rPr lang="en-US" sz="2800" b="1" dirty="0"/>
              <a:t> pela Via </a:t>
            </a:r>
            <a:r>
              <a:rPr lang="en-US" sz="2800" b="1" dirty="0" err="1"/>
              <a:t>Varejo</a:t>
            </a:r>
            <a:r>
              <a:rPr lang="en-US" sz="2800" b="1" dirty="0"/>
              <a:t>)</a:t>
            </a:r>
            <a:endParaRPr lang="en-US" sz="2800"/>
          </a:p>
          <a:p>
            <a:r>
              <a:rPr lang="en-US" sz="2800" b="1" dirty="0"/>
              <a:t>Artifactory</a:t>
            </a:r>
          </a:p>
          <a:p>
            <a:endParaRPr lang="en-US" sz="2800" b="1" dirty="0"/>
          </a:p>
          <a:p>
            <a:r>
              <a:rPr lang="en-US" sz="2800" b="1" dirty="0"/>
              <a:t>Ambos </a:t>
            </a:r>
            <a:r>
              <a:rPr lang="en-US" sz="2800" b="1" dirty="0" err="1"/>
              <a:t>podem</a:t>
            </a:r>
            <a:r>
              <a:rPr lang="en-US" sz="2800" b="1" dirty="0"/>
              <a:t> ser </a:t>
            </a:r>
            <a:r>
              <a:rPr lang="en-US" sz="2800" b="1" dirty="0" err="1"/>
              <a:t>instalados</a:t>
            </a:r>
            <a:r>
              <a:rPr lang="en-US" sz="2800" b="1" dirty="0"/>
              <a:t> </a:t>
            </a:r>
            <a:r>
              <a:rPr lang="en-US" sz="2800" dirty="0"/>
              <a:t>On-Premises </a:t>
            </a:r>
            <a:r>
              <a:rPr lang="en-US" sz="2800" b="1" dirty="0"/>
              <a:t>e </a:t>
            </a:r>
            <a:r>
              <a:rPr lang="en-US" sz="2800" b="1" dirty="0" err="1"/>
              <a:t>manter</a:t>
            </a:r>
            <a:r>
              <a:rPr lang="en-US" sz="2800" b="1" dirty="0"/>
              <a:t> </a:t>
            </a:r>
            <a:r>
              <a:rPr lang="en-US" sz="2800" b="1" dirty="0" err="1"/>
              <a:t>os</a:t>
            </a:r>
            <a:r>
              <a:rPr lang="en-US" sz="2800" b="1" dirty="0"/>
              <a:t> </a:t>
            </a:r>
            <a:r>
              <a:rPr lang="en-US" sz="2800" b="1" dirty="0" err="1"/>
              <a:t>artefatos</a:t>
            </a:r>
            <a:r>
              <a:rPr lang="en-US" sz="2800" b="1" dirty="0"/>
              <a:t> privados da </a:t>
            </a:r>
            <a:r>
              <a:rPr lang="en-US" sz="2800" b="1" dirty="0" err="1"/>
              <a:t>empresa</a:t>
            </a:r>
            <a:r>
              <a:rPr lang="en-US" sz="2800" b="1" dirty="0"/>
              <a:t>.</a:t>
            </a:r>
            <a:endParaRPr lang="en-US" sz="2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59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CLEAN</a:t>
            </a:r>
            <a:endParaRPr lang="en-US" sz="2800" dirty="0"/>
          </a:p>
          <a:p>
            <a:r>
              <a:rPr lang="en-US" sz="2800" b="1" dirty="0"/>
              <a:t>INSTALL</a:t>
            </a:r>
          </a:p>
          <a:p>
            <a:r>
              <a:rPr lang="en-US" sz="2800" b="1" dirty="0"/>
              <a:t>DEPLOY</a:t>
            </a:r>
          </a:p>
          <a:p>
            <a:r>
              <a:rPr lang="en-US" sz="2800" b="1" dirty="0"/>
              <a:t>PACKAGE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37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 - 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Remove a pasta Target </a:t>
            </a:r>
            <a:r>
              <a:rPr lang="en-US" sz="2800" b="1" dirty="0" err="1"/>
              <a:t>onde</a:t>
            </a:r>
            <a:r>
              <a:rPr lang="en-US" sz="2800" b="1" dirty="0"/>
              <a:t> </a:t>
            </a:r>
            <a:r>
              <a:rPr lang="en-US" sz="2800" b="1" dirty="0" err="1"/>
              <a:t>foram</a:t>
            </a:r>
            <a:r>
              <a:rPr lang="en-US" sz="2800" b="1" dirty="0"/>
              <a:t> </a:t>
            </a:r>
            <a:r>
              <a:rPr lang="en-US" sz="2800" b="1" dirty="0" err="1"/>
              <a:t>gerados</a:t>
            </a:r>
            <a:r>
              <a:rPr lang="en-US" sz="2800" b="1" dirty="0"/>
              <a:t> </a:t>
            </a:r>
            <a:r>
              <a:rPr lang="en-US" sz="2800" b="1" dirty="0" err="1"/>
              <a:t>os</a:t>
            </a:r>
            <a:r>
              <a:rPr lang="en-US" sz="2800" b="1" dirty="0"/>
              <a:t> </a:t>
            </a:r>
            <a:r>
              <a:rPr lang="en-US" sz="2800" b="1" dirty="0" err="1"/>
              <a:t>artefatos</a:t>
            </a:r>
            <a:r>
              <a:rPr lang="en-US" sz="2800" b="1" dirty="0"/>
              <a:t> </a:t>
            </a:r>
            <a:r>
              <a:rPr lang="en-US" sz="2800" b="1" dirty="0" err="1"/>
              <a:t>finais</a:t>
            </a:r>
            <a:r>
              <a:rPr lang="en-US" sz="2800" b="1" dirty="0"/>
              <a:t> </a:t>
            </a:r>
            <a:r>
              <a:rPr lang="en-US" sz="2800" b="1" dirty="0" err="1"/>
              <a:t>após</a:t>
            </a:r>
            <a:r>
              <a:rPr lang="en-US" sz="2800" b="1" dirty="0"/>
              <a:t> </a:t>
            </a:r>
            <a:r>
              <a:rPr lang="en-US" sz="2800" b="1" dirty="0" err="1"/>
              <a:t>uma</a:t>
            </a:r>
            <a:r>
              <a:rPr lang="en-US" sz="2800" b="1" dirty="0"/>
              <a:t> </a:t>
            </a:r>
            <a:r>
              <a:rPr lang="en-US" sz="2800" b="1" dirty="0" err="1"/>
              <a:t>compilação</a:t>
            </a:r>
            <a:endParaRPr lang="en-US" sz="2800" dirty="0" err="1"/>
          </a:p>
          <a:p>
            <a:endParaRPr lang="en-US" sz="2800" b="1" dirty="0"/>
          </a:p>
          <a:p>
            <a:r>
              <a:rPr lang="en-US" sz="2800" b="1" dirty="0" err="1"/>
              <a:t>Comando</a:t>
            </a:r>
            <a:r>
              <a:rPr lang="en-US" sz="2800" b="1" dirty="0"/>
              <a:t>: </a:t>
            </a:r>
            <a:r>
              <a:rPr lang="en-US" sz="2800" b="1" dirty="0" err="1"/>
              <a:t>mvn</a:t>
            </a:r>
            <a:r>
              <a:rPr lang="en-US" sz="2800" b="1" dirty="0"/>
              <a:t> clean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214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 -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Faz o Build o </a:t>
            </a:r>
            <a:r>
              <a:rPr lang="en-US" sz="2800" b="1" dirty="0" err="1"/>
              <a:t>Projeto</a:t>
            </a:r>
            <a:endParaRPr lang="en-US" sz="2800" dirty="0" err="1"/>
          </a:p>
          <a:p>
            <a:r>
              <a:rPr lang="en-US" sz="2800" b="1" dirty="0"/>
              <a:t>Gera o </a:t>
            </a:r>
            <a:r>
              <a:rPr lang="en-US" sz="2800" b="1" dirty="0" err="1"/>
              <a:t>artefato</a:t>
            </a:r>
            <a:r>
              <a:rPr lang="en-US" sz="2800" b="1" dirty="0"/>
              <a:t> final (JAR, WAR, EAR ..)</a:t>
            </a:r>
          </a:p>
          <a:p>
            <a:r>
              <a:rPr lang="en-US" sz="2800" b="1" dirty="0" err="1"/>
              <a:t>Instala</a:t>
            </a:r>
            <a:r>
              <a:rPr lang="en-US" sz="2800" b="1" dirty="0"/>
              <a:t> no </a:t>
            </a:r>
            <a:r>
              <a:rPr lang="en-US" sz="2800" b="1" dirty="0" err="1"/>
              <a:t>Repositório</a:t>
            </a:r>
            <a:r>
              <a:rPr lang="en-US" sz="2800" b="1" dirty="0"/>
              <a:t> local (.m2)</a:t>
            </a:r>
          </a:p>
          <a:p>
            <a:endParaRPr lang="en-US" sz="2800" b="1" dirty="0"/>
          </a:p>
          <a:p>
            <a:r>
              <a:rPr lang="en-US" sz="2800" b="1" dirty="0" err="1"/>
              <a:t>Comando</a:t>
            </a:r>
            <a:r>
              <a:rPr lang="en-US" sz="2800" b="1" dirty="0"/>
              <a:t>: </a:t>
            </a:r>
            <a:r>
              <a:rPr lang="en-US" sz="2800" b="1" dirty="0" err="1"/>
              <a:t>mvn</a:t>
            </a:r>
            <a:r>
              <a:rPr lang="en-US" sz="2800" b="1" dirty="0"/>
              <a:t> install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55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 -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Faz o Build o </a:t>
            </a:r>
            <a:r>
              <a:rPr lang="en-US" sz="2800" b="1" dirty="0" err="1"/>
              <a:t>Projeto</a:t>
            </a:r>
            <a:endParaRPr lang="en-US" sz="2800" dirty="0" err="1"/>
          </a:p>
          <a:p>
            <a:r>
              <a:rPr lang="en-US" sz="2800" b="1" dirty="0"/>
              <a:t>Gera o </a:t>
            </a:r>
            <a:r>
              <a:rPr lang="en-US" sz="2800" b="1" dirty="0" err="1"/>
              <a:t>artefato</a:t>
            </a:r>
            <a:r>
              <a:rPr lang="en-US" sz="2800" b="1" dirty="0"/>
              <a:t> final (JAR, WAR, EAR ..)</a:t>
            </a:r>
          </a:p>
          <a:p>
            <a:r>
              <a:rPr lang="en-US" sz="2800" b="1" dirty="0"/>
              <a:t>NÃO </a:t>
            </a:r>
            <a:r>
              <a:rPr lang="en-US" sz="2800" b="1" dirty="0" err="1"/>
              <a:t>Instala</a:t>
            </a:r>
            <a:r>
              <a:rPr lang="en-US" sz="2800" b="1" dirty="0"/>
              <a:t> no </a:t>
            </a:r>
            <a:r>
              <a:rPr lang="en-US" sz="2800" b="1" dirty="0" err="1"/>
              <a:t>Repositório</a:t>
            </a:r>
            <a:r>
              <a:rPr lang="en-US" sz="2800" b="1" dirty="0"/>
              <a:t> local (.m2)</a:t>
            </a:r>
          </a:p>
          <a:p>
            <a:endParaRPr lang="en-US" sz="2800" b="1" dirty="0"/>
          </a:p>
          <a:p>
            <a:r>
              <a:rPr lang="en-US" sz="2800" b="1" dirty="0" err="1"/>
              <a:t>Comando</a:t>
            </a:r>
            <a:r>
              <a:rPr lang="en-US" sz="2800" b="1" dirty="0"/>
              <a:t>: </a:t>
            </a:r>
            <a:r>
              <a:rPr lang="en-US" sz="2800" b="1" dirty="0" err="1"/>
              <a:t>mvn</a:t>
            </a:r>
            <a:r>
              <a:rPr lang="en-US" sz="2800" b="1" dirty="0"/>
              <a:t> package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395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 -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Envia</a:t>
            </a:r>
            <a:r>
              <a:rPr lang="en-US" sz="2400" dirty="0"/>
              <a:t> o </a:t>
            </a:r>
            <a:r>
              <a:rPr lang="en-US" sz="2400" dirty="0" err="1"/>
              <a:t>artefato</a:t>
            </a:r>
            <a:r>
              <a:rPr lang="en-US" sz="2400" dirty="0"/>
              <a:t> para um </a:t>
            </a:r>
            <a:r>
              <a:rPr lang="en-US" sz="2400" dirty="0" err="1"/>
              <a:t>repositório</a:t>
            </a:r>
            <a:r>
              <a:rPr lang="en-US" sz="2400" dirty="0"/>
              <a:t> (nexus, maven central …)</a:t>
            </a:r>
          </a:p>
          <a:p>
            <a:endParaRPr lang="en-US" sz="2400" dirty="0"/>
          </a:p>
          <a:p>
            <a:r>
              <a:rPr lang="en-US" sz="2400" dirty="0" err="1"/>
              <a:t>Comando</a:t>
            </a:r>
            <a:r>
              <a:rPr lang="en-US" sz="2400" dirty="0"/>
              <a:t>: </a:t>
            </a:r>
            <a:r>
              <a:rPr lang="en-US" sz="2400" dirty="0" err="1"/>
              <a:t>mvn</a:t>
            </a:r>
            <a:r>
              <a:rPr lang="en-US" sz="2400" dirty="0"/>
              <a:t> deploy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197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 -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Exige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nova </a:t>
            </a:r>
            <a:r>
              <a:rPr lang="en-US" sz="2400" dirty="0" err="1"/>
              <a:t>seção</a:t>
            </a:r>
            <a:r>
              <a:rPr lang="en-US" sz="2400" dirty="0"/>
              <a:t> no pom.xml: </a:t>
            </a:r>
            <a:r>
              <a:rPr lang="en-US" sz="2400" dirty="0" err="1"/>
              <a:t>distributionManagement</a:t>
            </a:r>
            <a:r>
              <a:rPr lang="en-US" sz="2400" dirty="0"/>
              <a:t>. </a:t>
            </a:r>
            <a:endParaRPr lang="en-US" dirty="0"/>
          </a:p>
          <a:p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seção</a:t>
            </a:r>
            <a:r>
              <a:rPr lang="en-US" sz="2400" dirty="0"/>
              <a:t> </a:t>
            </a:r>
            <a:r>
              <a:rPr lang="en-US" sz="2400" dirty="0" err="1"/>
              <a:t>diz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maven para </a:t>
            </a:r>
            <a:r>
              <a:rPr lang="en-US" sz="2400" dirty="0" err="1"/>
              <a:t>onde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ser </a:t>
            </a:r>
            <a:r>
              <a:rPr lang="en-US" sz="2400" dirty="0" err="1"/>
              <a:t>enviado</a:t>
            </a:r>
            <a:r>
              <a:rPr lang="en-US" sz="2400" dirty="0"/>
              <a:t> o </a:t>
            </a:r>
            <a:r>
              <a:rPr lang="en-US" sz="2400" dirty="0" err="1"/>
              <a:t>artefato</a:t>
            </a:r>
            <a:r>
              <a:rPr lang="en-US" sz="2400" dirty="0"/>
              <a:t>, segue </a:t>
            </a:r>
            <a:r>
              <a:rPr lang="en-US" sz="2400" dirty="0" err="1"/>
              <a:t>exemplo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46FC0C-9145-45F7-AADA-7C6A4FE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1" y="4040897"/>
            <a:ext cx="8968596" cy="17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Ferramenta de </a:t>
            </a:r>
            <a:r>
              <a:rPr lang="en-US" sz="2000" dirty="0" err="1"/>
              <a:t>Automação</a:t>
            </a:r>
            <a:r>
              <a:rPr lang="en-US" sz="2000" dirty="0"/>
              <a:t> de </a:t>
            </a:r>
            <a:r>
              <a:rPr lang="en-US" sz="2000" dirty="0" err="1"/>
              <a:t>Compilação</a:t>
            </a:r>
          </a:p>
          <a:p>
            <a:r>
              <a:rPr lang="en-US" sz="2000" dirty="0" err="1"/>
              <a:t>Gerenciador</a:t>
            </a:r>
            <a:r>
              <a:rPr lang="en-US" sz="2000" dirty="0"/>
              <a:t> de </a:t>
            </a:r>
            <a:r>
              <a:rPr lang="en-US" sz="2000" dirty="0" err="1"/>
              <a:t>Dependências</a:t>
            </a:r>
          </a:p>
          <a:p>
            <a:r>
              <a:rPr lang="en-US" sz="2000" dirty="0" err="1"/>
              <a:t>Ajuda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execução</a:t>
            </a:r>
            <a:r>
              <a:rPr lang="en-US" sz="2000" dirty="0"/>
              <a:t> de Testes e </a:t>
            </a:r>
            <a:r>
              <a:rPr lang="en-US" sz="2000" dirty="0" err="1"/>
              <a:t>geração</a:t>
            </a:r>
            <a:r>
              <a:rPr lang="en-US" sz="2000" dirty="0"/>
              <a:t> de </a:t>
            </a:r>
            <a:r>
              <a:rPr lang="en-US" sz="2000" dirty="0" err="1"/>
              <a:t>relatórios</a:t>
            </a:r>
          </a:p>
          <a:p>
            <a:r>
              <a:rPr lang="en-US" sz="2000" err="1"/>
              <a:t>Ajuda</a:t>
            </a:r>
            <a:r>
              <a:rPr lang="en-US" sz="2000" dirty="0"/>
              <a:t> no </a:t>
            </a:r>
            <a:r>
              <a:rPr lang="en-US" sz="2000" err="1"/>
              <a:t>controle</a:t>
            </a:r>
            <a:r>
              <a:rPr lang="en-US" sz="2000" dirty="0"/>
              <a:t> de </a:t>
            </a:r>
            <a:r>
              <a:rPr lang="en-US" sz="2000" err="1"/>
              <a:t>versões</a:t>
            </a:r>
            <a:r>
              <a:rPr lang="en-US" sz="2000" dirty="0"/>
              <a:t> dos </a:t>
            </a:r>
            <a:r>
              <a:rPr lang="en-US" sz="2000" err="1"/>
              <a:t>artefatos</a:t>
            </a:r>
            <a:r>
              <a:rPr lang="en-US" sz="2000" dirty="0"/>
              <a:t> </a:t>
            </a:r>
            <a:r>
              <a:rPr lang="en-US" sz="2000" err="1"/>
              <a:t>gerados</a:t>
            </a:r>
          </a:p>
          <a:p>
            <a:r>
              <a:rPr lang="en-US" sz="2000" err="1"/>
              <a:t>Usado</a:t>
            </a:r>
            <a:r>
              <a:rPr lang="en-US" sz="2000" dirty="0"/>
              <a:t> </a:t>
            </a:r>
            <a:r>
              <a:rPr lang="en-US" sz="2000" err="1"/>
              <a:t>mundialmente</a:t>
            </a:r>
            <a:r>
              <a:rPr lang="en-US" sz="2000" dirty="0"/>
              <a:t>, </a:t>
            </a:r>
            <a:r>
              <a:rPr lang="en-US" sz="2000" err="1"/>
              <a:t>consolidado</a:t>
            </a:r>
            <a:r>
              <a:rPr lang="en-US" sz="2000" dirty="0"/>
              <a:t> e </a:t>
            </a:r>
            <a:r>
              <a:rPr lang="en-US" sz="2000" err="1"/>
              <a:t>estável</a:t>
            </a:r>
          </a:p>
        </p:txBody>
      </p:sp>
    </p:spTree>
    <p:extLst>
      <p:ext uri="{BB962C8B-B14F-4D97-AF65-F5344CB8AC3E}">
        <p14:creationId xmlns:p14="http://schemas.microsoft.com/office/powerpoint/2010/main" val="341101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instalação</a:t>
            </a:r>
            <a:r>
              <a:rPr lang="en-US" sz="2000" dirty="0"/>
              <a:t> do Maven é </a:t>
            </a:r>
            <a:r>
              <a:rPr lang="en-US" sz="2000" dirty="0" err="1"/>
              <a:t>bastante</a:t>
            </a:r>
            <a:r>
              <a:rPr lang="en-US" sz="2000" dirty="0"/>
              <a:t> simples. Basta </a:t>
            </a:r>
            <a:r>
              <a:rPr lang="en-US" sz="2000" dirty="0" err="1"/>
              <a:t>entrar</a:t>
            </a:r>
            <a:r>
              <a:rPr lang="en-US" sz="2000" dirty="0"/>
              <a:t> no site </a:t>
            </a:r>
            <a:r>
              <a:rPr lang="en-US" sz="2000" dirty="0">
                <a:hlinkClick r:id="rId2"/>
              </a:rPr>
              <a:t>https://maven.apache.org/download.cgi</a:t>
            </a:r>
            <a:r>
              <a:rPr lang="en-US" sz="2000" dirty="0"/>
              <a:t> e </a:t>
            </a:r>
            <a:r>
              <a:rPr lang="en-US" sz="2000" dirty="0" err="1"/>
              <a:t>baixar</a:t>
            </a:r>
            <a:r>
              <a:rPr lang="en-US" sz="2000" dirty="0"/>
              <a:t> o </a:t>
            </a:r>
            <a:r>
              <a:rPr lang="en-US" sz="2000" dirty="0" err="1"/>
              <a:t>arquivo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Descompacte</a:t>
            </a:r>
            <a:r>
              <a:rPr lang="en-US" sz="2000" dirty="0"/>
              <a:t> o </a:t>
            </a:r>
            <a:r>
              <a:rPr lang="en-US" sz="2000" dirty="0" err="1"/>
              <a:t>arquivo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alguma</a:t>
            </a:r>
            <a:r>
              <a:rPr lang="en-US" sz="2000" dirty="0"/>
              <a:t> pasta. Ex. c:\maven.</a:t>
            </a:r>
            <a:br>
              <a:rPr lang="en-US" sz="2000" dirty="0"/>
            </a:br>
            <a:r>
              <a:rPr lang="en-US" sz="2000" dirty="0"/>
              <a:t>É </a:t>
            </a:r>
            <a:r>
              <a:rPr lang="en-US" sz="2000" dirty="0" err="1"/>
              <a:t>preciso</a:t>
            </a:r>
            <a:r>
              <a:rPr lang="en-US" sz="2000" dirty="0"/>
              <a:t> </a:t>
            </a:r>
            <a:r>
              <a:rPr lang="en-US" sz="2000" dirty="0" err="1"/>
              <a:t>configurar</a:t>
            </a:r>
            <a:r>
              <a:rPr lang="en-US" sz="2000" dirty="0"/>
              <a:t> </a:t>
            </a:r>
            <a:r>
              <a:rPr lang="en-US" sz="2000" dirty="0" err="1"/>
              <a:t>variável</a:t>
            </a:r>
            <a:r>
              <a:rPr lang="en-US" sz="2000" dirty="0"/>
              <a:t> de </a:t>
            </a:r>
            <a:r>
              <a:rPr lang="en-US" sz="2000" dirty="0" err="1"/>
              <a:t>ambiente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variavel</a:t>
            </a:r>
            <a:r>
              <a:rPr lang="en-US" sz="2000" dirty="0"/>
              <a:t> </a:t>
            </a:r>
            <a:r>
              <a:rPr lang="en-US" sz="2000" b="1" dirty="0"/>
              <a:t>MAVEN_HOME</a:t>
            </a:r>
            <a:r>
              <a:rPr lang="en-US" sz="2000" dirty="0"/>
              <a:t> com e </a:t>
            </a:r>
            <a:r>
              <a:rPr lang="en-US" sz="2000" dirty="0" err="1"/>
              <a:t>colocar</a:t>
            </a:r>
            <a:r>
              <a:rPr lang="en-US" sz="2000" dirty="0"/>
              <a:t> o </a:t>
            </a:r>
            <a:r>
              <a:rPr lang="en-US" sz="2000" dirty="0" err="1"/>
              <a:t>caminha</a:t>
            </a:r>
            <a:r>
              <a:rPr lang="en-US" sz="2000" dirty="0"/>
              <a:t> da pasta do Maven.</a:t>
            </a:r>
            <a:br>
              <a:rPr lang="en-US" sz="2000" dirty="0"/>
            </a:br>
            <a:r>
              <a:rPr lang="en-US" sz="2000" dirty="0"/>
              <a:t>Na </a:t>
            </a:r>
            <a:r>
              <a:rPr lang="en-US" sz="2000" dirty="0" err="1"/>
              <a:t>variavel</a:t>
            </a:r>
            <a:r>
              <a:rPr lang="en-US" sz="2000" dirty="0"/>
              <a:t> Path, </a:t>
            </a:r>
            <a:r>
              <a:rPr lang="en-US" sz="2000" dirty="0" err="1"/>
              <a:t>adicionar</a:t>
            </a:r>
            <a:r>
              <a:rPr lang="en-US" sz="2000" dirty="0"/>
              <a:t> no final </a:t>
            </a:r>
            <a:r>
              <a:rPr lang="en-US" sz="2000" b="1" dirty="0"/>
              <a:t>;%MAVEN_HOME%\bin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82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Para saber se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instalado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DB0177-1B08-4913-83CB-375EE547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2608171"/>
            <a:ext cx="9342407" cy="28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arquivo</a:t>
            </a:r>
            <a:r>
              <a:rPr lang="en-US" dirty="0"/>
              <a:t> POM.XML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Para </a:t>
            </a:r>
            <a:r>
              <a:rPr lang="en-US" sz="2000" dirty="0" err="1"/>
              <a:t>configurar</a:t>
            </a:r>
            <a:r>
              <a:rPr lang="en-US" sz="2000" dirty="0"/>
              <a:t> um </a:t>
            </a:r>
            <a:r>
              <a:rPr lang="en-US" sz="2000" dirty="0" err="1"/>
              <a:t>projeto</a:t>
            </a:r>
            <a:r>
              <a:rPr lang="en-US" sz="2000" dirty="0"/>
              <a:t> com Maven, </a:t>
            </a:r>
            <a:r>
              <a:rPr lang="en-US" sz="2000" dirty="0" err="1"/>
              <a:t>basta</a:t>
            </a:r>
            <a:r>
              <a:rPr lang="en-US" sz="2000" dirty="0"/>
              <a:t> </a:t>
            </a:r>
            <a:r>
              <a:rPr lang="en-US" sz="2000" dirty="0" err="1"/>
              <a:t>criar</a:t>
            </a:r>
            <a:r>
              <a:rPr lang="en-US" sz="2000" dirty="0"/>
              <a:t> um </a:t>
            </a:r>
            <a:r>
              <a:rPr lang="en-US" sz="2000" dirty="0" err="1"/>
              <a:t>arquivo</a:t>
            </a:r>
            <a:r>
              <a:rPr lang="en-US" sz="2000" dirty="0"/>
              <a:t> pom.xml. Neste </a:t>
            </a:r>
            <a:r>
              <a:rPr lang="en-US" sz="2000" dirty="0" err="1"/>
              <a:t>arquivo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constar</a:t>
            </a:r>
            <a:r>
              <a:rPr lang="en-US" sz="2000" dirty="0"/>
              <a:t> as </a:t>
            </a:r>
            <a:r>
              <a:rPr lang="en-US" sz="2000" dirty="0" err="1"/>
              <a:t>configurações</a:t>
            </a:r>
            <a:r>
              <a:rPr lang="en-US" sz="2000" dirty="0"/>
              <a:t> que o Maven </a:t>
            </a:r>
            <a:r>
              <a:rPr lang="en-US" sz="2000" dirty="0" err="1"/>
              <a:t>precisa</a:t>
            </a:r>
            <a:r>
              <a:rPr lang="en-US" sz="2000" dirty="0"/>
              <a:t> saber.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AC8944-FB87-46BA-AA4F-51A1C42A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9" y="3343247"/>
            <a:ext cx="9198633" cy="23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5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arquivo</a:t>
            </a:r>
            <a:r>
              <a:rPr lang="en-US" dirty="0"/>
              <a:t> POM.XML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modelVersion</a:t>
            </a:r>
            <a:r>
              <a:rPr lang="en-US" sz="2000" dirty="0"/>
              <a:t> — O </a:t>
            </a:r>
            <a:r>
              <a:rPr lang="en-US" sz="2000" dirty="0" err="1"/>
              <a:t>número</a:t>
            </a:r>
            <a:r>
              <a:rPr lang="en-US" sz="2000" dirty="0"/>
              <a:t> da </a:t>
            </a:r>
            <a:r>
              <a:rPr lang="en-US" sz="2000" dirty="0" err="1"/>
              <a:t>versão</a:t>
            </a:r>
            <a:r>
              <a:rPr lang="en-US" sz="2000" dirty="0"/>
              <a:t> Maven POM. É o </a:t>
            </a:r>
            <a:r>
              <a:rPr lang="en-US" sz="2000" dirty="0" err="1"/>
              <a:t>número</a:t>
            </a:r>
            <a:r>
              <a:rPr lang="en-US" sz="2000" dirty="0"/>
              <a:t> da </a:t>
            </a:r>
            <a:r>
              <a:rPr lang="en-US" sz="2000" dirty="0" err="1"/>
              <a:t>versão</a:t>
            </a:r>
            <a:r>
              <a:rPr lang="en-US" sz="2000" dirty="0"/>
              <a:t> da </a:t>
            </a:r>
            <a:r>
              <a:rPr lang="en-US" sz="2000" dirty="0" err="1"/>
              <a:t>especificação</a:t>
            </a:r>
            <a:r>
              <a:rPr lang="en-US" sz="2000" dirty="0"/>
              <a:t> POM</a:t>
            </a:r>
            <a:endParaRPr lang="en-US" dirty="0"/>
          </a:p>
          <a:p>
            <a:r>
              <a:rPr lang="en-US" sz="2000" b="1" dirty="0" err="1"/>
              <a:t>groupId</a:t>
            </a:r>
            <a:r>
              <a:rPr lang="en-US" sz="2000" dirty="0"/>
              <a:t> — Grupo </a:t>
            </a:r>
            <a:r>
              <a:rPr lang="en-US" sz="2000" dirty="0" err="1"/>
              <a:t>organizacional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endParaRPr lang="en-US" dirty="0" err="1"/>
          </a:p>
          <a:p>
            <a:r>
              <a:rPr lang="en-US" sz="2000" b="1" dirty="0" err="1"/>
              <a:t>artifactId</a:t>
            </a:r>
            <a:r>
              <a:rPr lang="en-US" sz="2000" dirty="0"/>
              <a:t> — O </a:t>
            </a:r>
            <a:r>
              <a:rPr lang="en-US" sz="2000" dirty="0" err="1"/>
              <a:t>nome</a:t>
            </a:r>
            <a:r>
              <a:rPr lang="en-US" sz="2000" dirty="0"/>
              <a:t> do </a:t>
            </a:r>
            <a:r>
              <a:rPr lang="en-US" sz="2000" dirty="0" err="1"/>
              <a:t>artefato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endParaRPr lang="en-US" dirty="0" err="1"/>
          </a:p>
          <a:p>
            <a:r>
              <a:rPr lang="en-US" sz="2000" b="1" dirty="0"/>
              <a:t>version</a:t>
            </a:r>
            <a:r>
              <a:rPr lang="en-US" sz="2000" dirty="0"/>
              <a:t> — O </a:t>
            </a:r>
            <a:r>
              <a:rPr lang="en-US" sz="2000" dirty="0" err="1"/>
              <a:t>número</a:t>
            </a:r>
            <a:r>
              <a:rPr lang="en-US" sz="2000" dirty="0"/>
              <a:t> da </a:t>
            </a:r>
            <a:r>
              <a:rPr lang="en-US" sz="2000" dirty="0" err="1"/>
              <a:t>versão</a:t>
            </a:r>
            <a:r>
              <a:rPr lang="en-US" sz="2000" dirty="0"/>
              <a:t> do </a:t>
            </a:r>
            <a:r>
              <a:rPr lang="en-US" sz="2000" dirty="0" err="1"/>
              <a:t>artefato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endParaRPr lang="en-US" dirty="0" err="1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734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&lt;properties&gt;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Armazena</a:t>
            </a:r>
            <a:r>
              <a:rPr lang="en-US" sz="2000" b="1" dirty="0"/>
              <a:t> </a:t>
            </a:r>
            <a:r>
              <a:rPr lang="en-US" sz="2000" b="1" dirty="0" err="1"/>
              <a:t>todas</a:t>
            </a:r>
            <a:r>
              <a:rPr lang="en-US" sz="2000" b="1" dirty="0"/>
              <a:t> as </a:t>
            </a:r>
            <a:r>
              <a:rPr lang="en-US" sz="2000" b="1" dirty="0" err="1"/>
              <a:t>propriedades</a:t>
            </a:r>
            <a:r>
              <a:rPr lang="en-US" sz="2000" b="1" dirty="0"/>
              <a:t> </a:t>
            </a:r>
            <a:r>
              <a:rPr lang="en-US" sz="2000" b="1" dirty="0" err="1"/>
              <a:t>usadas</a:t>
            </a:r>
            <a:r>
              <a:rPr lang="en-US" sz="2000" b="1" dirty="0"/>
              <a:t> </a:t>
            </a:r>
            <a:r>
              <a:rPr lang="en-US" sz="2000" b="1" dirty="0" err="1"/>
              <a:t>pelo</a:t>
            </a:r>
            <a:r>
              <a:rPr lang="en-US" sz="2000" b="1" dirty="0"/>
              <a:t> </a:t>
            </a:r>
            <a:r>
              <a:rPr lang="en-US" sz="2000" b="1" dirty="0" err="1"/>
              <a:t>arquivo</a:t>
            </a:r>
            <a:r>
              <a:rPr lang="en-US" sz="2000" b="1" dirty="0"/>
              <a:t> pom.xml</a:t>
            </a:r>
            <a:endParaRPr lang="en-US" dirty="0"/>
          </a:p>
          <a:p>
            <a:r>
              <a:rPr lang="en-US" sz="2000" b="1" dirty="0" err="1"/>
              <a:t>Mantém</a:t>
            </a:r>
            <a:r>
              <a:rPr lang="en-US" sz="2000" b="1" dirty="0"/>
              <a:t> o </a:t>
            </a:r>
            <a:r>
              <a:rPr lang="en-US" sz="2000" b="1" dirty="0" err="1"/>
              <a:t>arquivo</a:t>
            </a:r>
            <a:r>
              <a:rPr lang="en-US" sz="2000" b="1" dirty="0"/>
              <a:t> </a:t>
            </a:r>
            <a:r>
              <a:rPr lang="en-US" sz="2000" b="1" dirty="0" err="1"/>
              <a:t>organizado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BC0CDE-4B0E-407C-8C9D-BA5FA2CA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3251607"/>
            <a:ext cx="9169878" cy="21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5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&lt;dependencies&gt;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Mantém</a:t>
            </a:r>
            <a:r>
              <a:rPr lang="en-US" sz="2000" b="1" dirty="0"/>
              <a:t> </a:t>
            </a:r>
            <a:r>
              <a:rPr lang="en-US" sz="2000" b="1" dirty="0" err="1"/>
              <a:t>todas</a:t>
            </a:r>
            <a:r>
              <a:rPr lang="en-US" sz="2000" b="1" dirty="0"/>
              <a:t> as </a:t>
            </a:r>
            <a:r>
              <a:rPr lang="en-US" sz="2000" b="1" dirty="0" err="1"/>
              <a:t>dependências</a:t>
            </a:r>
            <a:r>
              <a:rPr lang="en-US" sz="2000" b="1" dirty="0"/>
              <a:t> do </a:t>
            </a:r>
            <a:r>
              <a:rPr lang="en-US" sz="2000" b="1" dirty="0" err="1"/>
              <a:t>projeto</a:t>
            </a:r>
            <a:r>
              <a:rPr lang="en-US" sz="2000" b="1" dirty="0"/>
              <a:t>.</a:t>
            </a:r>
            <a:endParaRPr lang="en-US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0CC49F-FB9E-4AB3-A3CC-753CF99E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6" y="2869983"/>
            <a:ext cx="6998898" cy="23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0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6C6-2342-4869-B029-96D0322A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&lt;build&gt;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5238-B216-4F2B-B737-B45F94FB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/>
              <a:t>Configurações</a:t>
            </a:r>
            <a:r>
              <a:rPr lang="en-US" sz="2000" b="1" dirty="0"/>
              <a:t> para </a:t>
            </a:r>
            <a:r>
              <a:rPr lang="en-US" sz="2000" b="1" dirty="0" err="1"/>
              <a:t>compilação</a:t>
            </a:r>
            <a:r>
              <a:rPr lang="en-US" sz="2000" b="1" dirty="0"/>
              <a:t> do </a:t>
            </a:r>
            <a:r>
              <a:rPr lang="en-US" sz="2000" b="1" dirty="0" err="1"/>
              <a:t>projeto</a:t>
            </a:r>
            <a:endParaRPr lang="en-US" dirty="0" err="1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E6CB58F-E3E7-4DCA-B64E-FBCFE03E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3114097"/>
            <a:ext cx="9011728" cy="1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8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PowerPoint Presentation</vt:lpstr>
      <vt:lpstr>O que é ?</vt:lpstr>
      <vt:lpstr>Instalando</vt:lpstr>
      <vt:lpstr>Instalando</vt:lpstr>
      <vt:lpstr>O arquivo POM.XML</vt:lpstr>
      <vt:lpstr>O arquivo POM.XML</vt:lpstr>
      <vt:lpstr>&lt;properties&gt;</vt:lpstr>
      <vt:lpstr>&lt;dependencies&gt;</vt:lpstr>
      <vt:lpstr>&lt;build&gt;</vt:lpstr>
      <vt:lpstr>&lt;repositories&gt;</vt:lpstr>
      <vt:lpstr>Estrutura de Diretórios</vt:lpstr>
      <vt:lpstr>Maven Central</vt:lpstr>
      <vt:lpstr>Alternativas ao Maven Central</vt:lpstr>
      <vt:lpstr>Maven Goals</vt:lpstr>
      <vt:lpstr>Maven Goals - CLEAN</vt:lpstr>
      <vt:lpstr>Maven Goals - INSTALL</vt:lpstr>
      <vt:lpstr>Maven Goals - PACKAGE</vt:lpstr>
      <vt:lpstr>Maven Goals - DEPLOY</vt:lpstr>
      <vt:lpstr>Maven Goals - 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216</cp:revision>
  <dcterms:created xsi:type="dcterms:W3CDTF">2013-07-15T20:26:40Z</dcterms:created>
  <dcterms:modified xsi:type="dcterms:W3CDTF">2019-03-16T11:33:47Z</dcterms:modified>
</cp:coreProperties>
</file>