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9" d="100"/>
          <a:sy n="99" d="100"/>
        </p:scale>
        <p:origin x="-240"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hackthissite.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63562"/>
          </a:xfrm>
        </p:spPr>
        <p:txBody>
          <a:bodyPr>
            <a:normAutofit fontScale="90000"/>
          </a:bodyPr>
          <a:lstStyle/>
          <a:p>
            <a:r>
              <a:rPr lang="en-US" dirty="0" smtClean="0"/>
              <a:t>JSON</a:t>
            </a:r>
            <a:endParaRPr lang="en-US" dirty="0"/>
          </a:p>
        </p:txBody>
      </p:sp>
      <p:sp>
        <p:nvSpPr>
          <p:cNvPr id="5" name="Content Placeholder 4"/>
          <p:cNvSpPr>
            <a:spLocks noGrp="1"/>
          </p:cNvSpPr>
          <p:nvPr>
            <p:ph idx="1"/>
          </p:nvPr>
        </p:nvSpPr>
        <p:spPr>
          <a:xfrm>
            <a:off x="228600" y="990600"/>
            <a:ext cx="8763000" cy="5791200"/>
          </a:xfrm>
        </p:spPr>
        <p:txBody>
          <a:bodyPr>
            <a:normAutofit fontScale="70000" lnSpcReduction="20000"/>
          </a:bodyPr>
          <a:lstStyle/>
          <a:p>
            <a:pPr fontAlgn="base"/>
            <a:r>
              <a:rPr lang="en-US" dirty="0"/>
              <a:t>When transmitting data or storing them in a file, the data are required to be byte strings, but complex objects are seldom in this format. </a:t>
            </a:r>
            <a:endParaRPr lang="en-US" dirty="0" smtClean="0"/>
          </a:p>
          <a:p>
            <a:pPr fontAlgn="base"/>
            <a:r>
              <a:rPr lang="en-US" dirty="0" smtClean="0"/>
              <a:t>Serialization </a:t>
            </a:r>
            <a:r>
              <a:rPr lang="en-US" dirty="0"/>
              <a:t>can convert these complex objects into byte strings for such use. </a:t>
            </a:r>
            <a:endParaRPr lang="en-US" dirty="0" smtClean="0"/>
          </a:p>
          <a:p>
            <a:pPr fontAlgn="base"/>
            <a:r>
              <a:rPr lang="en-US" dirty="0" smtClean="0"/>
              <a:t>After </a:t>
            </a:r>
            <a:r>
              <a:rPr lang="en-US" dirty="0"/>
              <a:t>the byte strings are transmitted, the receiver will have to recover the original object from the byte string. This is known as deserialization.</a:t>
            </a:r>
          </a:p>
          <a:p>
            <a:pPr marL="0" indent="0" fontAlgn="base">
              <a:buNone/>
            </a:pPr>
            <a:r>
              <a:rPr lang="en-US" dirty="0"/>
              <a:t>Say, you have an object</a:t>
            </a:r>
          </a:p>
          <a:p>
            <a:pPr marL="0" indent="0" fontAlgn="base">
              <a:buNone/>
            </a:pPr>
            <a:r>
              <a:rPr lang="en-US" dirty="0"/>
              <a:t>{foo: [1, 4, 7, 10], bar: "</a:t>
            </a:r>
            <a:r>
              <a:rPr lang="en-US" dirty="0" err="1"/>
              <a:t>baz</a:t>
            </a:r>
            <a:r>
              <a:rPr lang="en-US" dirty="0" smtClean="0"/>
              <a:t>"}</a:t>
            </a:r>
          </a:p>
          <a:p>
            <a:pPr marL="0" indent="0" fontAlgn="base">
              <a:buNone/>
            </a:pPr>
            <a:r>
              <a:rPr lang="en-US" dirty="0" smtClean="0"/>
              <a:t>serializing </a:t>
            </a:r>
            <a:r>
              <a:rPr lang="en-US" dirty="0"/>
              <a:t>into JSON will convert it into a string</a:t>
            </a:r>
            <a:r>
              <a:rPr lang="en-US" dirty="0" smtClean="0"/>
              <a:t>:</a:t>
            </a:r>
          </a:p>
          <a:p>
            <a:pPr fontAlgn="base"/>
            <a:endParaRPr lang="en-US" dirty="0"/>
          </a:p>
          <a:p>
            <a:pPr marL="0" indent="0" fontAlgn="base">
              <a:buNone/>
            </a:pPr>
            <a:r>
              <a:rPr lang="en-US" dirty="0"/>
              <a:t>'{"foo":[1,4,7,10],"bar":"</a:t>
            </a:r>
            <a:r>
              <a:rPr lang="en-US" dirty="0" err="1"/>
              <a:t>baz</a:t>
            </a:r>
            <a:r>
              <a:rPr lang="en-US" dirty="0" smtClean="0"/>
              <a:t>"}‘</a:t>
            </a:r>
          </a:p>
          <a:p>
            <a:pPr marL="0" indent="0" fontAlgn="base">
              <a:buNone/>
            </a:pPr>
            <a:endParaRPr lang="en-US" dirty="0"/>
          </a:p>
          <a:p>
            <a:pPr marL="0" indent="0" fontAlgn="base">
              <a:buNone/>
            </a:pPr>
            <a:r>
              <a:rPr lang="en-US" dirty="0" smtClean="0"/>
              <a:t>which </a:t>
            </a:r>
            <a:r>
              <a:rPr lang="en-US" dirty="0"/>
              <a:t>can be stored or sent through wire to anywhere. </a:t>
            </a:r>
            <a:endParaRPr lang="en-US" dirty="0" smtClean="0"/>
          </a:p>
          <a:p>
            <a:pPr marL="0" indent="0" fontAlgn="base">
              <a:buNone/>
            </a:pPr>
            <a:endParaRPr lang="en-US" dirty="0" smtClean="0"/>
          </a:p>
          <a:p>
            <a:pPr marL="0" indent="0" fontAlgn="base">
              <a:buNone/>
            </a:pPr>
            <a:r>
              <a:rPr lang="en-US" dirty="0" smtClean="0"/>
              <a:t>The </a:t>
            </a:r>
            <a:r>
              <a:rPr lang="en-US" dirty="0"/>
              <a:t>receiver can then </a:t>
            </a:r>
            <a:r>
              <a:rPr lang="en-US" dirty="0" err="1"/>
              <a:t>deserialize</a:t>
            </a:r>
            <a:r>
              <a:rPr lang="en-US" dirty="0"/>
              <a:t> this string to get back the original </a:t>
            </a:r>
            <a:endParaRPr lang="en-US" dirty="0" smtClean="0"/>
          </a:p>
          <a:p>
            <a:pPr marL="0" indent="0" fontAlgn="base">
              <a:buNone/>
            </a:pPr>
            <a:endParaRPr lang="en-US" dirty="0"/>
          </a:p>
          <a:p>
            <a:pPr marL="0" indent="0" fontAlgn="base">
              <a:buNone/>
            </a:pPr>
            <a:r>
              <a:rPr lang="en-US" dirty="0" smtClean="0"/>
              <a:t>object</a:t>
            </a:r>
            <a:r>
              <a:rPr lang="en-US" dirty="0"/>
              <a:t>. {foo: [1, 4, 7, 10], bar: "</a:t>
            </a:r>
            <a:r>
              <a:rPr lang="en-US" dirty="0" err="1"/>
              <a:t>baz</a:t>
            </a:r>
            <a:r>
              <a:rPr lang="en-US" dirty="0"/>
              <a:t>"}.</a:t>
            </a:r>
          </a:p>
          <a:p>
            <a:endParaRPr lang="en-US" dirty="0"/>
          </a:p>
        </p:txBody>
      </p:sp>
    </p:spTree>
    <p:extLst>
      <p:ext uri="{BB962C8B-B14F-4D97-AF65-F5344CB8AC3E}">
        <p14:creationId xmlns:p14="http://schemas.microsoft.com/office/powerpoint/2010/main" val="823970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63562"/>
          </a:xfrm>
        </p:spPr>
        <p:txBody>
          <a:bodyPr>
            <a:normAutofit fontScale="90000"/>
          </a:bodyPr>
          <a:lstStyle/>
          <a:p>
            <a:r>
              <a:rPr lang="en-US" dirty="0" smtClean="0"/>
              <a:t>JSON</a:t>
            </a:r>
            <a:endParaRPr lang="en-US" dirty="0"/>
          </a:p>
        </p:txBody>
      </p:sp>
      <p:sp>
        <p:nvSpPr>
          <p:cNvPr id="5" name="Content Placeholder 4"/>
          <p:cNvSpPr>
            <a:spLocks noGrp="1"/>
          </p:cNvSpPr>
          <p:nvPr>
            <p:ph idx="1"/>
          </p:nvPr>
        </p:nvSpPr>
        <p:spPr>
          <a:xfrm>
            <a:off x="228600" y="990600"/>
            <a:ext cx="8763000" cy="5791200"/>
          </a:xfrm>
        </p:spPr>
        <p:txBody>
          <a:bodyPr>
            <a:normAutofit/>
          </a:bodyPr>
          <a:lstStyle/>
          <a:p>
            <a:pPr marL="0" indent="0" fontAlgn="base">
              <a:buNone/>
            </a:pPr>
            <a:r>
              <a:rPr lang="en-US" dirty="0"/>
              <a:t>You need to import the module before you can use it.</a:t>
            </a:r>
          </a:p>
          <a:p>
            <a:pPr marL="0" lvl="0" indent="0" fontAlgn="base">
              <a:buNone/>
            </a:pPr>
            <a:r>
              <a:rPr lang="en-US" dirty="0" smtClean="0"/>
              <a:t>         import </a:t>
            </a:r>
            <a:r>
              <a:rPr lang="en-US" dirty="0" err="1"/>
              <a:t>json</a:t>
            </a:r>
            <a:endParaRPr lang="en-US" dirty="0"/>
          </a:p>
        </p:txBody>
      </p:sp>
    </p:spTree>
    <p:extLst>
      <p:ext uri="{BB962C8B-B14F-4D97-AF65-F5344CB8AC3E}">
        <p14:creationId xmlns:p14="http://schemas.microsoft.com/office/powerpoint/2010/main" val="4131704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63562"/>
          </a:xfrm>
        </p:spPr>
        <p:txBody>
          <a:bodyPr>
            <a:normAutofit fontScale="90000"/>
          </a:bodyPr>
          <a:lstStyle/>
          <a:p>
            <a:r>
              <a:rPr lang="en-US" dirty="0" smtClean="0"/>
              <a:t>JSON</a:t>
            </a:r>
            <a:endParaRPr lang="en-US" dirty="0"/>
          </a:p>
        </p:txBody>
      </p:sp>
      <p:sp>
        <p:nvSpPr>
          <p:cNvPr id="5" name="Content Placeholder 4"/>
          <p:cNvSpPr>
            <a:spLocks noGrp="1"/>
          </p:cNvSpPr>
          <p:nvPr>
            <p:ph idx="1"/>
          </p:nvPr>
        </p:nvSpPr>
        <p:spPr>
          <a:xfrm>
            <a:off x="228600" y="990600"/>
            <a:ext cx="8763000" cy="5791200"/>
          </a:xfrm>
        </p:spPr>
        <p:txBody>
          <a:bodyPr>
            <a:normAutofit/>
          </a:bodyPr>
          <a:lstStyle/>
          <a:p>
            <a:pPr marL="0" indent="0" fontAlgn="base">
              <a:buNone/>
            </a:pPr>
            <a:r>
              <a:rPr lang="en-US" dirty="0"/>
              <a:t>data = { "president": </a:t>
            </a:r>
            <a:endParaRPr lang="en-US" dirty="0" smtClean="0"/>
          </a:p>
          <a:p>
            <a:pPr marL="0" indent="0" fontAlgn="base">
              <a:buNone/>
            </a:pPr>
            <a:r>
              <a:rPr lang="en-US" dirty="0" smtClean="0"/>
              <a:t>{ </a:t>
            </a:r>
            <a:r>
              <a:rPr lang="en-US" dirty="0"/>
              <a:t>"name": "</a:t>
            </a:r>
            <a:r>
              <a:rPr lang="en-US" dirty="0" err="1"/>
              <a:t>Zaphod</a:t>
            </a:r>
            <a:r>
              <a:rPr lang="en-US" dirty="0"/>
              <a:t> </a:t>
            </a:r>
            <a:r>
              <a:rPr lang="en-US" dirty="0" err="1"/>
              <a:t>Beeblebrox</a:t>
            </a:r>
            <a:r>
              <a:rPr lang="en-US" dirty="0" smtClean="0"/>
              <a:t>",</a:t>
            </a:r>
          </a:p>
          <a:p>
            <a:pPr marL="0" indent="0" fontAlgn="base">
              <a:buNone/>
            </a:pPr>
            <a:r>
              <a:rPr lang="en-US" dirty="0" smtClean="0"/>
              <a:t> </a:t>
            </a:r>
            <a:r>
              <a:rPr lang="en-US" dirty="0"/>
              <a:t>"species": "</a:t>
            </a:r>
            <a:r>
              <a:rPr lang="en-US" dirty="0" err="1"/>
              <a:t>Betelgeusian</a:t>
            </a:r>
            <a:r>
              <a:rPr lang="en-US" dirty="0"/>
              <a:t>", </a:t>
            </a:r>
            <a:endParaRPr lang="en-US" dirty="0" smtClean="0"/>
          </a:p>
          <a:p>
            <a:pPr marL="0" indent="0" fontAlgn="base">
              <a:buNone/>
            </a:pPr>
            <a:r>
              <a:rPr lang="en-US" dirty="0" smtClean="0"/>
              <a:t>"</a:t>
            </a:r>
            <a:r>
              <a:rPr lang="en-US" dirty="0"/>
              <a:t>male": True, </a:t>
            </a:r>
            <a:endParaRPr lang="en-US" dirty="0" smtClean="0"/>
          </a:p>
          <a:p>
            <a:pPr marL="0" indent="0" fontAlgn="base">
              <a:buNone/>
            </a:pPr>
            <a:r>
              <a:rPr lang="en-US" dirty="0" smtClean="0"/>
              <a:t>} }</a:t>
            </a:r>
          </a:p>
          <a:p>
            <a:pPr marL="0" indent="0" fontAlgn="base">
              <a:buNone/>
            </a:pPr>
            <a:r>
              <a:rPr lang="en-US" dirty="0" smtClean="0"/>
              <a:t> </a:t>
            </a:r>
            <a:r>
              <a:rPr lang="en-US" dirty="0"/>
              <a:t>import </a:t>
            </a:r>
            <a:r>
              <a:rPr lang="en-US" dirty="0" err="1"/>
              <a:t>json</a:t>
            </a:r>
            <a:r>
              <a:rPr lang="en-US" dirty="0"/>
              <a:t> </a:t>
            </a:r>
            <a:endParaRPr lang="en-US" dirty="0" smtClean="0"/>
          </a:p>
          <a:p>
            <a:pPr marL="0" indent="0" fontAlgn="base">
              <a:buNone/>
            </a:pPr>
            <a:r>
              <a:rPr lang="en-US" dirty="0" err="1" smtClean="0"/>
              <a:t>jsonserial</a:t>
            </a:r>
            <a:r>
              <a:rPr lang="en-US" dirty="0" smtClean="0"/>
              <a:t>= </a:t>
            </a:r>
            <a:r>
              <a:rPr lang="en-US" dirty="0" err="1"/>
              <a:t>json.dumps</a:t>
            </a:r>
            <a:r>
              <a:rPr lang="en-US" dirty="0"/>
              <a:t>(data, indent=2) # serialize </a:t>
            </a:r>
            <a:endParaRPr lang="en-US" dirty="0" smtClean="0"/>
          </a:p>
          <a:p>
            <a:pPr marL="0" indent="0" fontAlgn="base">
              <a:buNone/>
            </a:pPr>
            <a:r>
              <a:rPr lang="en-US" dirty="0"/>
              <a:t>p</a:t>
            </a:r>
            <a:r>
              <a:rPr lang="en-US" dirty="0" smtClean="0"/>
              <a:t>rint(</a:t>
            </a:r>
            <a:r>
              <a:rPr lang="en-US" dirty="0" err="1" smtClean="0"/>
              <a:t>jsonserial</a:t>
            </a:r>
            <a:r>
              <a:rPr lang="en-US" dirty="0" smtClean="0"/>
              <a:t>)</a:t>
            </a:r>
            <a:endParaRPr lang="en-US" dirty="0"/>
          </a:p>
          <a:p>
            <a:pPr marL="0" indent="0" fontAlgn="base">
              <a:buNone/>
            </a:pPr>
            <a:r>
              <a:rPr lang="en-US" dirty="0" err="1" smtClean="0"/>
              <a:t>jsondeserial</a:t>
            </a:r>
            <a:r>
              <a:rPr lang="en-US" dirty="0" smtClean="0"/>
              <a:t> </a:t>
            </a:r>
            <a:r>
              <a:rPr lang="en-US" dirty="0"/>
              <a:t>= </a:t>
            </a:r>
            <a:r>
              <a:rPr lang="en-US" dirty="0" err="1" smtClean="0"/>
              <a:t>json.loads</a:t>
            </a:r>
            <a:r>
              <a:rPr lang="en-US" dirty="0" smtClean="0"/>
              <a:t>(</a:t>
            </a:r>
            <a:r>
              <a:rPr lang="en-US" dirty="0" err="1" smtClean="0"/>
              <a:t>jsonserial</a:t>
            </a:r>
            <a:r>
              <a:rPr lang="en-US" dirty="0" smtClean="0"/>
              <a:t>) </a:t>
            </a:r>
            <a:r>
              <a:rPr lang="en-US" dirty="0"/>
              <a:t># </a:t>
            </a:r>
            <a:r>
              <a:rPr lang="en-US" dirty="0" err="1"/>
              <a:t>deserialize</a:t>
            </a:r>
            <a:r>
              <a:rPr lang="en-US" dirty="0"/>
              <a:t> </a:t>
            </a:r>
            <a:r>
              <a:rPr lang="en-US" dirty="0"/>
              <a:t/>
            </a:r>
            <a:br>
              <a:rPr lang="en-US" dirty="0"/>
            </a:br>
            <a:r>
              <a:rPr lang="en-US" dirty="0" smtClean="0"/>
              <a:t>print(</a:t>
            </a:r>
            <a:r>
              <a:rPr lang="en-US" dirty="0" err="1" smtClean="0"/>
              <a:t>jsondeserial</a:t>
            </a:r>
            <a:r>
              <a:rPr lang="en-US" dirty="0" smtClean="0"/>
              <a:t>)</a:t>
            </a:r>
            <a:endParaRPr lang="en-US" dirty="0"/>
          </a:p>
        </p:txBody>
      </p:sp>
    </p:spTree>
    <p:extLst>
      <p:ext uri="{BB962C8B-B14F-4D97-AF65-F5344CB8AC3E}">
        <p14:creationId xmlns:p14="http://schemas.microsoft.com/office/powerpoint/2010/main" val="2241508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63562"/>
          </a:xfrm>
        </p:spPr>
        <p:txBody>
          <a:bodyPr>
            <a:normAutofit fontScale="90000"/>
          </a:bodyPr>
          <a:lstStyle/>
          <a:p>
            <a:pPr fontAlgn="base"/>
            <a:r>
              <a:rPr lang="en-US" b="1" dirty="0"/>
              <a:t>Web Scraping</a:t>
            </a:r>
            <a:endParaRPr lang="en-US" b="1" dirty="0"/>
          </a:p>
        </p:txBody>
      </p:sp>
      <p:sp>
        <p:nvSpPr>
          <p:cNvPr id="5" name="Content Placeholder 4"/>
          <p:cNvSpPr>
            <a:spLocks noGrp="1"/>
          </p:cNvSpPr>
          <p:nvPr>
            <p:ph idx="1"/>
          </p:nvPr>
        </p:nvSpPr>
        <p:spPr>
          <a:xfrm>
            <a:off x="228600" y="990600"/>
            <a:ext cx="8763000" cy="5791200"/>
          </a:xfrm>
        </p:spPr>
        <p:txBody>
          <a:bodyPr>
            <a:normAutofit/>
          </a:bodyPr>
          <a:lstStyle/>
          <a:p>
            <a:pPr marL="0" indent="0" fontAlgn="base">
              <a:buNone/>
            </a:pPr>
            <a:r>
              <a:rPr lang="en-US" dirty="0" smtClean="0"/>
              <a:t>It </a:t>
            </a:r>
            <a:r>
              <a:rPr lang="en-US" dirty="0"/>
              <a:t>is a technique of capturing the data from the web into our local machine to perform certain data analysis or data visualizing operations on it to get useful insights from that data. </a:t>
            </a:r>
            <a:r>
              <a:rPr lang="en-US" b="1" i="1" dirty="0"/>
              <a:t>It is also called as Web Harvesting (or) Data Extraction</a:t>
            </a:r>
            <a:r>
              <a:rPr lang="en-US" b="1" i="1" dirty="0" smtClean="0"/>
              <a:t>.</a:t>
            </a:r>
          </a:p>
          <a:p>
            <a:pPr marL="0" indent="0" fontAlgn="base">
              <a:buNone/>
            </a:pPr>
            <a:r>
              <a:rPr lang="en-US" dirty="0"/>
              <a:t>we are going to scrape the web with the help of two golden libraries named Requests and bs4(Beautiful Soup). </a:t>
            </a:r>
          </a:p>
        </p:txBody>
      </p:sp>
    </p:spTree>
    <p:extLst>
      <p:ext uri="{BB962C8B-B14F-4D97-AF65-F5344CB8AC3E}">
        <p14:creationId xmlns:p14="http://schemas.microsoft.com/office/powerpoint/2010/main" val="1022291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63562"/>
          </a:xfrm>
        </p:spPr>
        <p:txBody>
          <a:bodyPr>
            <a:normAutofit fontScale="90000"/>
          </a:bodyPr>
          <a:lstStyle/>
          <a:p>
            <a:pPr fontAlgn="base"/>
            <a:r>
              <a:rPr lang="en-US" b="1" dirty="0"/>
              <a:t>Web Scraping</a:t>
            </a:r>
            <a:endParaRPr lang="en-US" b="1" dirty="0"/>
          </a:p>
        </p:txBody>
      </p:sp>
      <p:sp>
        <p:nvSpPr>
          <p:cNvPr id="5" name="Content Placeholder 4"/>
          <p:cNvSpPr>
            <a:spLocks noGrp="1"/>
          </p:cNvSpPr>
          <p:nvPr>
            <p:ph idx="1"/>
          </p:nvPr>
        </p:nvSpPr>
        <p:spPr>
          <a:xfrm>
            <a:off x="228600" y="990600"/>
            <a:ext cx="8763000" cy="5791200"/>
          </a:xfrm>
        </p:spPr>
        <p:txBody>
          <a:bodyPr>
            <a:normAutofit fontScale="85000" lnSpcReduction="10000"/>
          </a:bodyPr>
          <a:lstStyle/>
          <a:p>
            <a:pPr fontAlgn="base"/>
            <a:r>
              <a:rPr lang="en-US" dirty="0"/>
              <a:t>The capturing of data from the web starts with sending a request to the web from which website you want to capture the data. this task is done with the help of the </a:t>
            </a:r>
            <a:r>
              <a:rPr lang="en-US" b="1" i="1" dirty="0"/>
              <a:t>Requests</a:t>
            </a:r>
            <a:r>
              <a:rPr lang="en-US" dirty="0"/>
              <a:t> module.</a:t>
            </a:r>
          </a:p>
          <a:p>
            <a:pPr marL="0" indent="0" fontAlgn="base">
              <a:buNone/>
            </a:pPr>
            <a:r>
              <a:rPr lang="en-US" dirty="0" smtClean="0"/>
              <a:t>&gt;&gt;&gt;</a:t>
            </a:r>
            <a:r>
              <a:rPr lang="en-US" dirty="0"/>
              <a:t>import requests </a:t>
            </a:r>
            <a:endParaRPr lang="en-US" dirty="0" smtClean="0"/>
          </a:p>
          <a:p>
            <a:pPr marL="0" indent="0" fontAlgn="base">
              <a:buNone/>
            </a:pPr>
            <a:r>
              <a:rPr lang="en-US" dirty="0" smtClean="0"/>
              <a:t>&gt;&gt;&gt; </a:t>
            </a:r>
            <a:r>
              <a:rPr lang="en-US" dirty="0"/>
              <a:t>response = </a:t>
            </a:r>
            <a:r>
              <a:rPr lang="en-US" dirty="0" err="1"/>
              <a:t>requests.get</a:t>
            </a:r>
            <a:r>
              <a:rPr lang="en-US" dirty="0"/>
              <a:t>('</a:t>
            </a:r>
            <a:r>
              <a:rPr lang="en-US" dirty="0">
                <a:hlinkClick r:id="rId2"/>
              </a:rPr>
              <a:t>https://www.hackthissite.org</a:t>
            </a:r>
            <a:r>
              <a:rPr lang="en-US" dirty="0" smtClean="0">
                <a:hlinkClick r:id="rId2"/>
              </a:rPr>
              <a:t>/</a:t>
            </a:r>
            <a:r>
              <a:rPr lang="en-US" dirty="0" smtClean="0"/>
              <a:t>')</a:t>
            </a:r>
          </a:p>
          <a:p>
            <a:pPr fontAlgn="base"/>
            <a:r>
              <a:rPr lang="en-US" dirty="0" smtClean="0"/>
              <a:t>To </a:t>
            </a:r>
            <a:r>
              <a:rPr lang="en-US" dirty="0"/>
              <a:t>check the status of the request object we need to use the </a:t>
            </a:r>
            <a:r>
              <a:rPr lang="en-US" b="1" i="1" dirty="0" err="1"/>
              <a:t>status_code</a:t>
            </a:r>
            <a:r>
              <a:rPr lang="en-US" b="1" i="1" dirty="0"/>
              <a:t> </a:t>
            </a:r>
            <a:r>
              <a:rPr lang="en-US" dirty="0"/>
              <a:t>attribute in the requests module.</a:t>
            </a:r>
          </a:p>
          <a:p>
            <a:pPr marL="0" indent="0" fontAlgn="base">
              <a:buNone/>
            </a:pPr>
            <a:r>
              <a:rPr lang="en-US" dirty="0"/>
              <a:t>&gt;&gt;&gt;</a:t>
            </a:r>
            <a:r>
              <a:rPr lang="en-US" dirty="0" err="1" smtClean="0"/>
              <a:t>response.status_code</a:t>
            </a:r>
            <a:endParaRPr lang="en-US" dirty="0" smtClean="0"/>
          </a:p>
          <a:p>
            <a:pPr fontAlgn="base"/>
            <a:r>
              <a:rPr lang="en-US" dirty="0" smtClean="0"/>
              <a:t>If </a:t>
            </a:r>
            <a:r>
              <a:rPr lang="en-US" dirty="0"/>
              <a:t>the result of the status code value is 200 then you got a successful response from the website. otherwise, you got a bad response from the web page.</a:t>
            </a:r>
          </a:p>
        </p:txBody>
      </p:sp>
    </p:spTree>
    <p:extLst>
      <p:ext uri="{BB962C8B-B14F-4D97-AF65-F5344CB8AC3E}">
        <p14:creationId xmlns:p14="http://schemas.microsoft.com/office/powerpoint/2010/main" val="3563169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63562"/>
          </a:xfrm>
        </p:spPr>
        <p:txBody>
          <a:bodyPr>
            <a:normAutofit fontScale="90000"/>
          </a:bodyPr>
          <a:lstStyle/>
          <a:p>
            <a:pPr fontAlgn="base"/>
            <a:r>
              <a:rPr lang="en-US" b="1" dirty="0"/>
              <a:t>Web Scraping</a:t>
            </a:r>
            <a:endParaRPr lang="en-US" b="1" dirty="0"/>
          </a:p>
        </p:txBody>
      </p:sp>
      <p:sp>
        <p:nvSpPr>
          <p:cNvPr id="5" name="Content Placeholder 4"/>
          <p:cNvSpPr>
            <a:spLocks noGrp="1"/>
          </p:cNvSpPr>
          <p:nvPr>
            <p:ph idx="1"/>
          </p:nvPr>
        </p:nvSpPr>
        <p:spPr>
          <a:xfrm>
            <a:off x="228600" y="990600"/>
            <a:ext cx="8763000" cy="5791200"/>
          </a:xfrm>
        </p:spPr>
        <p:txBody>
          <a:bodyPr>
            <a:normAutofit lnSpcReduction="10000"/>
          </a:bodyPr>
          <a:lstStyle/>
          <a:p>
            <a:pPr marL="0" indent="0" fontAlgn="base">
              <a:buNone/>
            </a:pPr>
            <a:r>
              <a:rPr lang="en-US" b="1" dirty="0"/>
              <a:t>Disclaimer</a:t>
            </a:r>
          </a:p>
          <a:p>
            <a:pPr fontAlgn="base"/>
            <a:r>
              <a:rPr lang="en-US" dirty="0" smtClean="0"/>
              <a:t>You </a:t>
            </a:r>
            <a:r>
              <a:rPr lang="en-US" dirty="0"/>
              <a:t>shouldn’t perform website web scraping without the permission of the administrator. it may lead to illegal activity. Data scientists in companies usually do web scraping on their own web pages and business they didn’t perform any illegal action on other company websites. so be careful. I’m not responsible if anything causes damage by you</a:t>
            </a:r>
            <a:r>
              <a:rPr lang="en-US" dirty="0" smtClean="0"/>
              <a:t>.</a:t>
            </a:r>
            <a:endParaRPr lang="en-US" dirty="0"/>
          </a:p>
          <a:p>
            <a:pPr fontAlgn="base"/>
            <a:r>
              <a:rPr lang="en-US" b="1" dirty="0"/>
              <a:t>The web page I used in this tutorial is free to scrape so there is no problem at all. use such type of websites to learn or enhance your skill.</a:t>
            </a:r>
          </a:p>
        </p:txBody>
      </p:sp>
    </p:spTree>
    <p:extLst>
      <p:ext uri="{BB962C8B-B14F-4D97-AF65-F5344CB8AC3E}">
        <p14:creationId xmlns:p14="http://schemas.microsoft.com/office/powerpoint/2010/main" val="3940371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365</Words>
  <Application>Microsoft Office PowerPoint</Application>
  <PresentationFormat>On-screen Show (4:3)</PresentationFormat>
  <Paragraphs>42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JSON</vt:lpstr>
      <vt:lpstr>JSON</vt:lpstr>
      <vt:lpstr>JSON</vt:lpstr>
      <vt:lpstr>Web Scraping</vt:lpstr>
      <vt:lpstr>Web Scraping</vt:lpstr>
      <vt:lpstr>Web Scraping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JSON</dc:title>
  <dc:creator>Adroit</dc:creator>
  <cp:lastModifiedBy>Adroit</cp:lastModifiedBy>
  <cp:revision>5</cp:revision>
  <dcterms:created xsi:type="dcterms:W3CDTF">2006-08-16T00:00:00Z</dcterms:created>
  <dcterms:modified xsi:type="dcterms:W3CDTF">2019-07-29T05:05:46Z</dcterms:modified>
</cp:coreProperties>
</file>