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18" r:id="rId2"/>
    <p:sldId id="256" r:id="rId3"/>
    <p:sldId id="319" r:id="rId4"/>
    <p:sldId id="320" r:id="rId5"/>
    <p:sldId id="321" r:id="rId6"/>
    <p:sldId id="322" r:id="rId7"/>
    <p:sldId id="323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494" autoAdjust="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features.cgsociety.org/newgallerycrits/g26/2226/2226_1211320590_larg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0459"/>
            <a:ext cx="7677726" cy="61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121" y="228600"/>
            <a:ext cx="4572000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Hulk</a:t>
            </a:r>
            <a:br>
              <a:rPr lang="en-US" sz="4700" dirty="0" smtClean="0"/>
            </a:br>
            <a:r>
              <a:rPr lang="en-US" sz="2200" dirty="0" smtClean="0"/>
              <a:t>OOP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1524000" y="3668746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Team members:</a:t>
            </a:r>
          </a:p>
          <a:p>
            <a:pPr algn="ctr"/>
            <a:r>
              <a:rPr lang="en-US" sz="2200" dirty="0" err="1"/>
              <a:t>Georgi</a:t>
            </a:r>
            <a:r>
              <a:rPr lang="en-US" sz="2200" dirty="0"/>
              <a:t> </a:t>
            </a:r>
            <a:r>
              <a:rPr lang="en-US" sz="2200" dirty="0" err="1"/>
              <a:t>Ivanov</a:t>
            </a:r>
            <a:r>
              <a:rPr lang="en-US" sz="2200" dirty="0"/>
              <a:t> (</a:t>
            </a:r>
            <a:r>
              <a:rPr lang="en-US" sz="2200" dirty="0" err="1"/>
              <a:t>georgi.ivanov</a:t>
            </a:r>
            <a:r>
              <a:rPr lang="en-US" sz="2200" dirty="0"/>
              <a:t>)</a:t>
            </a:r>
          </a:p>
          <a:p>
            <a:pPr algn="ctr"/>
            <a:r>
              <a:rPr lang="en-US" sz="2200" dirty="0" err="1"/>
              <a:t>Kalojan</a:t>
            </a:r>
            <a:r>
              <a:rPr lang="en-US" sz="2200" dirty="0"/>
              <a:t> </a:t>
            </a:r>
            <a:r>
              <a:rPr lang="en-US" sz="2200" dirty="0" err="1"/>
              <a:t>Atanasov</a:t>
            </a:r>
            <a:r>
              <a:rPr lang="en-US" sz="2200" dirty="0"/>
              <a:t> (</a:t>
            </a:r>
            <a:r>
              <a:rPr lang="en-US" sz="2200" dirty="0" err="1"/>
              <a:t>Kalojanatanasov</a:t>
            </a:r>
            <a:r>
              <a:rPr lang="en-US" sz="2200" dirty="0"/>
              <a:t>)</a:t>
            </a:r>
          </a:p>
          <a:p>
            <a:pPr algn="ctr"/>
            <a:r>
              <a:rPr lang="en-US" sz="2200" dirty="0" err="1"/>
              <a:t>Pirin</a:t>
            </a:r>
            <a:r>
              <a:rPr lang="en-US" sz="2200" dirty="0"/>
              <a:t> </a:t>
            </a:r>
            <a:r>
              <a:rPr lang="en-US" sz="2200" dirty="0" err="1"/>
              <a:t>Karabenchev</a:t>
            </a:r>
            <a:r>
              <a:rPr lang="en-US" sz="2200" dirty="0"/>
              <a:t> (</a:t>
            </a:r>
            <a:r>
              <a:rPr lang="en-US" sz="2200" dirty="0" err="1"/>
              <a:t>pirin</a:t>
            </a:r>
            <a:r>
              <a:rPr lang="en-US" sz="2200" dirty="0"/>
              <a:t>)</a:t>
            </a:r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1544178" y="5329535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https://georgiivanov.visualstudio.com/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8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features.cgsociety.org/newgallerycrits/g26/2226/2226_1211320590_larg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0459"/>
            <a:ext cx="7677726" cy="61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121" y="228600"/>
            <a:ext cx="4572000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Hulk</a:t>
            </a:r>
            <a:br>
              <a:rPr lang="en-US" sz="4700" dirty="0" smtClean="0"/>
            </a:br>
            <a:r>
              <a:rPr lang="en-US" sz="2200" dirty="0" smtClean="0"/>
              <a:t>OOP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371790"/>
            <a:ext cx="370892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0000" dirty="0" smtClean="0"/>
              <a:t>Tetris</a:t>
            </a:r>
            <a:endParaRPr lang="bg-BG" sz="10000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features.cgsociety.org/newgallerycrits/g26/2226/2226_1211320590_larg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0459"/>
            <a:ext cx="7677726" cy="61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121" y="228600"/>
            <a:ext cx="4572000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Hulk</a:t>
            </a:r>
            <a:br>
              <a:rPr lang="en-US" sz="4700" dirty="0" smtClean="0"/>
            </a:br>
            <a:r>
              <a:rPr lang="en-US" sz="2200" dirty="0" smtClean="0"/>
              <a:t>OOP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1634750" y="1763522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effectLst/>
              </a:rPr>
              <a:t>Project </a:t>
            </a:r>
            <a:r>
              <a:rPr lang="en-US" sz="2400" dirty="0" smtClean="0">
                <a:effectLst/>
              </a:rPr>
              <a:t>goal:</a:t>
            </a:r>
          </a:p>
          <a:p>
            <a:pPr algn="ctr"/>
            <a:r>
              <a:rPr lang="en-US" sz="3600" dirty="0" smtClean="0">
                <a:effectLst/>
              </a:rPr>
              <a:t>To </a:t>
            </a:r>
            <a:r>
              <a:rPr lang="en-US" sz="3600" dirty="0">
                <a:effectLst/>
              </a:rPr>
              <a:t>implement a Tetris clone. We base our solution on Windows Forms technology, aiming better user experience and studying something new during development.</a:t>
            </a:r>
            <a:endParaRPr lang="bg-BG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88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features.cgsociety.org/newgallerycrits/g26/2226/2226_1211320590_larg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5" y="565633"/>
            <a:ext cx="7677726" cy="61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121" y="228600"/>
            <a:ext cx="4572000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Hulk</a:t>
            </a:r>
            <a:br>
              <a:rPr lang="en-US" sz="4700" dirty="0" smtClean="0"/>
            </a:br>
            <a:r>
              <a:rPr lang="en-US" sz="2200" dirty="0" smtClean="0"/>
              <a:t>OOP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6" y="1295399"/>
            <a:ext cx="3510753" cy="52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50209" y="1752600"/>
            <a:ext cx="2388286" cy="57388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Game field</a:t>
            </a:r>
            <a:endParaRPr lang="en-US" sz="3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74176" y="3487340"/>
            <a:ext cx="2388286" cy="57388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Active shape</a:t>
            </a:r>
            <a:endParaRPr lang="en-US" sz="3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4176" y="5480976"/>
            <a:ext cx="2388286" cy="57388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Static </a:t>
            </a:r>
            <a:r>
              <a:rPr lang="en-US" sz="3000" dirty="0" err="1" smtClean="0"/>
              <a:t>blokcs</a:t>
            </a:r>
            <a:endParaRPr lang="en-US" sz="3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356239" y="1626021"/>
            <a:ext cx="2588141" cy="57388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Shapes queue</a:t>
            </a:r>
            <a:endParaRPr lang="en-US" sz="3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553200" y="3200400"/>
            <a:ext cx="1294071" cy="57388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Score</a:t>
            </a:r>
            <a:endParaRPr lang="en-US" sz="3000" dirty="0"/>
          </a:p>
        </p:txBody>
      </p:sp>
      <p:sp>
        <p:nvSpPr>
          <p:cNvPr id="5" name="Right Arrow 4"/>
          <p:cNvSpPr/>
          <p:nvPr/>
        </p:nvSpPr>
        <p:spPr>
          <a:xfrm>
            <a:off x="2730617" y="2039540"/>
            <a:ext cx="1066800" cy="286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ight Arrow 17"/>
          <p:cNvSpPr/>
          <p:nvPr/>
        </p:nvSpPr>
        <p:spPr>
          <a:xfrm>
            <a:off x="2752226" y="3675179"/>
            <a:ext cx="1066800" cy="286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ight Arrow 18"/>
          <p:cNvSpPr/>
          <p:nvPr/>
        </p:nvSpPr>
        <p:spPr>
          <a:xfrm>
            <a:off x="2730617" y="5624446"/>
            <a:ext cx="1066800" cy="286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ight Arrow 19"/>
          <p:cNvSpPr/>
          <p:nvPr/>
        </p:nvSpPr>
        <p:spPr>
          <a:xfrm rot="10800000">
            <a:off x="6096000" y="1912961"/>
            <a:ext cx="457200" cy="26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ight Arrow 20"/>
          <p:cNvSpPr/>
          <p:nvPr/>
        </p:nvSpPr>
        <p:spPr>
          <a:xfrm rot="10800000">
            <a:off x="6223379" y="3352602"/>
            <a:ext cx="457200" cy="26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4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features.cgsociety.org/newgallerycrits/g26/2226/2226_1211320590_larg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0459"/>
            <a:ext cx="7677726" cy="61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temp\TeamWork_OOP_1\OOPTeamwork\Tetris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01" y="832184"/>
            <a:ext cx="9190701" cy="572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121" y="228600"/>
            <a:ext cx="4572000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Hulk</a:t>
            </a:r>
            <a:br>
              <a:rPr lang="en-US" sz="4700" dirty="0" smtClean="0"/>
            </a:br>
            <a:r>
              <a:rPr lang="en-US" sz="2200" dirty="0" smtClean="0"/>
              <a:t>OOP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5844711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9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features.cgsociety.org/newgallerycrits/g26/2226/2226_1211320590_larg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0459"/>
            <a:ext cx="7677726" cy="61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121" y="228600"/>
            <a:ext cx="4572000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Hulk</a:t>
            </a:r>
            <a:br>
              <a:rPr lang="en-US" sz="4700" dirty="0" smtClean="0"/>
            </a:br>
            <a:r>
              <a:rPr lang="en-US" sz="2200" dirty="0" smtClean="0"/>
              <a:t>OOP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1524000" y="3668746"/>
            <a:ext cx="64008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00" dirty="0" smtClean="0"/>
              <a:t>Questions?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41790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features.cgsociety.org/newgallerycrits/g26/2226/2226_1211320590_larg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0459"/>
            <a:ext cx="7677726" cy="61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121" y="228600"/>
            <a:ext cx="4572000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Hulk</a:t>
            </a:r>
            <a:br>
              <a:rPr lang="en-US" sz="4700" dirty="0" smtClean="0"/>
            </a:br>
            <a:r>
              <a:rPr lang="en-US" sz="2200" dirty="0" smtClean="0"/>
              <a:t>OOP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1524000" y="3668746"/>
            <a:ext cx="64008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00" dirty="0" smtClean="0"/>
              <a:t>Thank you!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6605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3006</TotalTime>
  <Words>83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</vt:lpstr>
      <vt:lpstr>Team Hulk OOP TeamWork</vt:lpstr>
      <vt:lpstr>Team Hulk OOP TeamWork</vt:lpstr>
      <vt:lpstr>Team Hulk OOP TeamWork</vt:lpstr>
      <vt:lpstr>Team Hulk OOP TeamWork</vt:lpstr>
      <vt:lpstr>Team Hulk OOP TeamWork</vt:lpstr>
      <vt:lpstr>Team Hulk OOP TeamWork</vt:lpstr>
      <vt:lpstr>Team Hulk OOP TeamWork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pirin karabenchev</cp:lastModifiedBy>
  <cp:revision>510</cp:revision>
  <dcterms:created xsi:type="dcterms:W3CDTF">2007-12-08T16:03:35Z</dcterms:created>
  <dcterms:modified xsi:type="dcterms:W3CDTF">2013-03-20T11:08:00Z</dcterms:modified>
  <cp:category>software engineering</cp:category>
</cp:coreProperties>
</file>