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5D7CF-E200-4825-9618-66C08CC27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042FF-26EC-4B1F-A4D1-8784A248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269BD-AAA3-4CAD-99A0-CC86B4CC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DAB5C-85F7-4CAF-8D2C-86139D9C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DEFDD-C2D7-4E2A-88AB-62A5C351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5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39EFE-947F-4920-A3D1-D9BED8BC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48140-578C-4230-B2BD-A53B9C24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0DE58-CE1B-4081-8880-C793644D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AFD90-3C03-4402-9517-634CC033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678A8-2AB2-4A28-A80E-80E79646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3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E407D5-FBF9-4DB9-AC0B-95996C777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2031E-DD95-435D-8803-568DD9391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CD13E-AF1B-4160-803A-439EE21D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8F59F-0526-4BF1-BD4E-F4302B4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53F1-A152-492B-BF7A-AE92A7C7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7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1A74-CEF8-4D2B-A413-774A199D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DE6E-515E-4422-B6CE-0D915C40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3029C-8840-4654-AF03-4252BDB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B0109-A59E-48FE-912A-C3A98B7C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76F90-ED7E-4A66-A8C6-F88D82D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7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E3FD-9906-4A79-AD3A-DDCDEFF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7B679-089E-451F-B476-C9302826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9E715-9D9D-4325-86E0-AF491BF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85978-2DBF-4AFD-A8D4-B47E6214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C063B-3556-4CDC-8CE1-361DF0E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2B74-7DF2-437D-BFD9-D6467EF3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62158-F8D0-4854-B059-887E236F2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13C4D-0975-4FBD-B43C-B62C9644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F75B7-9D07-4D14-82D3-991AE0C8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EDF22-85C5-4AF6-AF5B-506F0DDE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AEE88-99CD-43D9-8A8E-8FD70764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F5E6-8D90-410C-8049-9D3A18A2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84BEA-9F0C-4071-BE57-D92EE3CE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D4CEF-B923-44A4-902B-982F592C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8EFBC-CE6B-4EB2-9BEF-4BB39200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F9102-9AD3-4415-B9ED-89286D4F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60E759-391F-436B-8FB2-19939D3D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D064E3-9AEB-4582-86C9-F61E9612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D767AA-0FFB-4F4A-800A-01A3D6DB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5F926-6BB2-451C-A771-9AD9C53A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1C1B1D-83CD-4C13-A16A-C7C527F0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EFDDD-8F14-4203-B2BF-776146C5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9C3C8-B03A-4B96-A2B0-0256F288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2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6D683-E039-4FE9-A8D7-03EF6D56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6EEE9-69C8-4F23-B318-70547A44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879A-D6BC-4BC7-B61E-2CD6DF18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6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93BF0-EDB0-4FDE-A9F7-B95CDF87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F7002-DC70-45A6-8495-7EEEE329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34422-F038-4B71-AEA8-29ABA3A6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C2554-0957-48A9-BCC3-3314875A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BF6DC-27F8-49FE-9CD0-B11FD77B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A11AE-9C1E-41E7-A9A7-E55D731D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9DD6E-2CB7-40C0-93A5-7771B774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F1D14A-8AAF-46C5-AFD2-5BA618685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DF638-2D5C-4D69-8215-D40BF234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D1C60-0002-4179-B95D-74878695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C8872-9B2C-4170-82B5-B12E0A9F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A53E0-255F-4C1A-BCC6-969C192C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0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06502-E5F4-4E2C-9095-46F8704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DAB1A-B062-40B3-B54B-C8085FDC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68C5D-59EC-485F-BAA9-98158553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BB7E-D79C-4443-8EA7-677527CFC58E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0B11F-18D7-4D12-ACBD-1C9C327A3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60D32-5417-4136-A93A-126BFA1E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6320-BA50-4A9F-BE4E-0C4C60EA5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0CF141-B92C-4745-AF43-F8B5C1D3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6" y="642550"/>
            <a:ext cx="2932277" cy="5161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AA3512-61B4-4283-A34D-69817417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833" y="298620"/>
            <a:ext cx="7016756" cy="31303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C77B12-2376-4ABD-A407-EF01363D4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684" y="642550"/>
            <a:ext cx="3421521" cy="58049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AA4B4F-57DD-4B3C-A307-294424762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910" y="3355259"/>
            <a:ext cx="6209948" cy="30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5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건욱 박</dc:creator>
  <cp:lastModifiedBy>건욱 박</cp:lastModifiedBy>
  <cp:revision>1</cp:revision>
  <dcterms:created xsi:type="dcterms:W3CDTF">2025-03-18T10:53:15Z</dcterms:created>
  <dcterms:modified xsi:type="dcterms:W3CDTF">2025-03-18T10:57:45Z</dcterms:modified>
</cp:coreProperties>
</file>