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2A9B1-E788-4181-8D46-751E9D5D9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351DD-D227-4326-A020-49158ECC7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5186E-BC70-42B9-980E-5F80DCB8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E33CB-933E-4351-B615-1896A6DC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D36C8-DBC0-4CC2-8B72-E1F76EBD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E2B-0E8B-4EAD-98CC-56F87E04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1B25D-03C4-4B7E-920B-F79654B1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E8523-F5FB-4617-8352-6C878CE6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FEE00-FB18-4D6C-8D42-F09429CC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4F7B6-33F5-433E-A97B-6EC80DA6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A2EFB4-240E-4622-950E-F8338F6F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ADACB-8AFE-455F-BD61-B4F83871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0DBBF-DC8D-4A2F-8787-63351603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81F0A-C530-44E8-8E6D-3E8030D1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9A49E-6A24-4C59-B057-F66032A6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0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8038-DA59-48A9-A855-7202A252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27E1E-B267-417B-B323-2C7E5450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40B4D-F1D6-4BC2-BBBE-9D8BBDC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D78EE-9715-435D-80F2-5EF52E44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24CDE-67AA-4E4A-BA39-39E1F04B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6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5ECD8-1074-401A-A63E-F1116F98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A161A-CD03-4FF3-A154-F2A6C1F1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A74D9-17CF-4A00-B7D7-3356AE09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6873E-2B10-4C80-B0D0-75F3F206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D84C7-02D4-4DE1-8FD6-D21CFDE4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32A67-610C-436E-9071-5B60B873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B120B-C3A9-42A1-9FC9-31B89FEAA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020765-B200-440B-B34D-A9B59B45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803A2-0587-4977-B770-2CDB5F36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1DC7D-895D-44DA-86CC-50D3A907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245E1-2312-423F-A1C2-487BC97C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5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B44FD-566C-4926-9BDD-13CAB9F5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FF349-3617-4F09-95C6-4057AC8A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BEDDCC-E216-4A74-AD55-39848CB2A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A87E8C-6583-43AC-B8D9-6AC449FF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2098-F243-4AE1-BECA-727074F8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B7A13-E03A-4B46-AB3C-629447B0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E197D3-CBA9-447A-A24C-788B4426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D02E5-30A3-4FBF-AE3D-E6EB2E0E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DD5C-121D-41C5-AE86-C60B9363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D2D32-453C-41C1-8A6B-025DEF0B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E166-C85A-4762-8AE6-FDB42185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C198A8-8D94-4D97-A384-8FA1C51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9EC22-4901-4068-8CD4-80A37948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50306C-C71A-4F61-9BD0-7620B59E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8D74EC-B37A-4F49-B974-D30A4C39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4470-1990-41D8-B1D1-A9A9BF28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8642D-DE55-41C0-A25B-E3BB8158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35263-1872-45EB-8488-62CDDDF96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B6280-2F18-4D9E-84F2-DEC98710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9E2C7-5D19-48FD-910A-0E2137C3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361FE-FD0A-4C25-B6DD-144CCFDE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3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352D-FD19-4A54-B65D-A7511A08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71BC4-8F35-4376-9F3D-410CF1A14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B5454-4BCA-423B-A4DC-BEFAE273D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C9767-39EA-4B02-8552-F91BB8AA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838D6-3309-4D5E-9BCD-D5CAF20A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8E2F2-0D49-4E99-B273-D5D59A8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E63660-8702-4BD9-9A6F-1B82747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69800-8776-4EAF-BD59-8E044EB8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523D4-6962-47E1-9870-108825A22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3007-EBFC-4302-9C44-9B9A25DAC7D7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CCCEA-7AB1-4340-BD5B-48D5CA243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B792C-21EB-4605-9DAA-EEA888035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11C51-6DE8-4360-9FA7-A29007CE9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8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A7AFB9-C808-4BC8-AFF6-B4EDCFE2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" y="2432221"/>
            <a:ext cx="6451265" cy="3627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9A31A0-C842-45A2-9299-C67C5690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86" y="3229231"/>
            <a:ext cx="5908723" cy="33225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B764C-402E-4E75-BCC4-04150789F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47" y="906161"/>
            <a:ext cx="3258744" cy="5795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43B2B7-07D2-4A9F-A362-A3AF1684E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1" y="503098"/>
            <a:ext cx="6861467" cy="38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건욱 박</dc:creator>
  <cp:lastModifiedBy>건욱 박</cp:lastModifiedBy>
  <cp:revision>1</cp:revision>
  <dcterms:created xsi:type="dcterms:W3CDTF">2025-03-19T11:01:29Z</dcterms:created>
  <dcterms:modified xsi:type="dcterms:W3CDTF">2025-03-19T11:02:14Z</dcterms:modified>
</cp:coreProperties>
</file>