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F50B4"/>
    <a:srgbClr val="0066FF"/>
    <a:srgbClr val="00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C1A2F-2FEA-42A5-9E44-5B44D07052ED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F3632-056D-4233-8EE6-842EF16DD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79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3991-869E-48D9-87C0-73630C43C629}" type="datetime1">
              <a:rPr lang="de-DE" smtClean="0"/>
              <a:t>06.07.2016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7CC-CED6-4A0A-AB6F-B3AE8D7AC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E41B-54D1-45F1-AA0A-03670AFEC591}" type="datetime1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Felix Mauler, Mark Peneder, Kevin Pirklbauer;  Projektbetreuer: Alexander Gattringer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7CC-CED6-4A0A-AB6F-B3AE8D7AC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51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F5E6-8CCA-4DFD-8365-EF536F7A0774}" type="datetime1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Felix Mauler, Mark Peneder, Kevin Pirklbauer;  Projektbetreuer: Alexander Gattringer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7CC-CED6-4A0A-AB6F-B3AE8D7AC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89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09A9-6EB2-442B-A2B3-0766BBEB67FF}" type="datetime1">
              <a:rPr lang="de-DE" smtClean="0"/>
              <a:t>06.07.2016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EEFB37CC-CED6-4A0A-AB6F-B3AE8D7AC99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615" y="5900615"/>
            <a:ext cx="957385" cy="9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3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C74D-45AF-487D-9B49-8A5A9AE46FB6}" type="datetime1">
              <a:rPr lang="de-DE" smtClean="0"/>
              <a:t>06.07.2016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7CC-CED6-4A0A-AB6F-B3AE8D7AC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63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4F8E-376C-474E-9063-D3039B94DB01}" type="datetime1">
              <a:rPr lang="de-DE" smtClean="0"/>
              <a:t>06.07.2016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7CC-CED6-4A0A-AB6F-B3AE8D7AC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21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01E0-9CB5-4C6D-AB6D-8ED8DD7E5111}" type="datetime1">
              <a:rPr lang="de-DE" smtClean="0"/>
              <a:t>06.07.2016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Felix Mauler, Mark Peneder, Kevin Pirklbauer;  Projektbetreuer: Alexander Gattringer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7CC-CED6-4A0A-AB6F-B3AE8D7AC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0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49EC-F7BE-4617-9D13-C46F92782BAB}" type="datetime1">
              <a:rPr lang="de-DE" smtClean="0"/>
              <a:t>06.07.2016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Felix Mauler, Mark Peneder, Kevin Pirklbauer;  Projektbetreuer: Alexander Gattringer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7CC-CED6-4A0A-AB6F-B3AE8D7AC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24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1115-6BD8-4C46-AE24-1AAE7660908C}" type="datetime1">
              <a:rPr lang="de-DE" smtClean="0"/>
              <a:t>06.07.2016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Felix Mauler, Mark Peneder, Kevin Pirklbauer;  Projektbetreuer: Alexander Gattringer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7CC-CED6-4A0A-AB6F-B3AE8D7AC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FC38-762C-4EBC-B68A-B591762223F8}" type="datetime1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Felix Mauler, Mark Peneder, Kevin Pirklbauer;  Projektbetreuer: Alexander Gattringer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7CC-CED6-4A0A-AB6F-B3AE8D7AC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0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0B6F-86A2-4341-9A07-E54805F4E757}" type="datetime1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Felix Mauler, Mark Peneder, Kevin Pirklbauer;  Projektbetreuer: Alexander Gattringer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7CC-CED6-4A0A-AB6F-B3AE8D7AC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55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7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7A97-22C5-43CC-BCB8-D661DD969457}" type="datetime1">
              <a:rPr lang="de-DE" smtClean="0"/>
              <a:t>06.07.2016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B37CC-CED6-4A0A-AB6F-B3AE8D7AC99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 txBox="1">
            <a:spLocks/>
          </p:cNvSpPr>
          <p:nvPr userDrawn="1"/>
        </p:nvSpPr>
        <p:spPr>
          <a:xfrm>
            <a:off x="3872346" y="6461702"/>
            <a:ext cx="5084619" cy="154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bg1"/>
                </a:solidFill>
              </a:rPr>
              <a:t>Felix </a:t>
            </a:r>
            <a:r>
              <a:rPr lang="de-DE" sz="1600" dirty="0" err="1">
                <a:solidFill>
                  <a:schemeClr val="bg1"/>
                </a:solidFill>
              </a:rPr>
              <a:t>Mauler</a:t>
            </a:r>
            <a:r>
              <a:rPr lang="de-DE" sz="1600" dirty="0">
                <a:solidFill>
                  <a:schemeClr val="bg1"/>
                </a:solidFill>
              </a:rPr>
              <a:t>, Mark Peneder, Kevin </a:t>
            </a:r>
            <a:r>
              <a:rPr lang="de-DE" sz="1600" dirty="0" err="1">
                <a:solidFill>
                  <a:schemeClr val="bg1"/>
                </a:solidFill>
              </a:rPr>
              <a:t>Pirklbauer</a:t>
            </a:r>
            <a:r>
              <a:rPr lang="de-DE" sz="1600" dirty="0">
                <a:solidFill>
                  <a:schemeClr val="bg1"/>
                </a:solidFill>
              </a:rPr>
              <a:t>;  Projektbetreuer: Alexander </a:t>
            </a:r>
            <a:r>
              <a:rPr lang="de-DE" sz="1600" dirty="0" err="1">
                <a:solidFill>
                  <a:schemeClr val="bg1"/>
                </a:solidFill>
              </a:rPr>
              <a:t>Gattringer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Collaborative Writing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Das bringen Sie auf keine Kuhhaut!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Don‘t</a:t>
            </a:r>
            <a:r>
              <a:rPr lang="de-DE" dirty="0"/>
              <a:t>)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story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Geschichten schreiben - </a:t>
            </a:r>
            <a:r>
              <a:rPr lang="de-DE" dirty="0"/>
              <a:t>jetzt mit </a:t>
            </a:r>
            <a:r>
              <a:rPr lang="de-DE" dirty="0" err="1"/>
              <a:t>CrowdFunding</a:t>
            </a:r>
            <a:r>
              <a:rPr lang="de-DE" dirty="0"/>
              <a:t>!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94" y="326571"/>
            <a:ext cx="1802674" cy="1802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3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Auftraggeber: Dipl.-Ing. Dr. Erik  Sonnleitner</a:t>
            </a:r>
          </a:p>
          <a:p>
            <a:r>
              <a:rPr lang="de-DE" dirty="0"/>
              <a:t>Gemeinsames </a:t>
            </a:r>
            <a:r>
              <a:rPr lang="de-DE" dirty="0" smtClean="0"/>
              <a:t>Geschichten schreiben</a:t>
            </a:r>
            <a:endParaRPr lang="de-DE" dirty="0"/>
          </a:p>
          <a:p>
            <a:r>
              <a:rPr lang="de-DE" dirty="0"/>
              <a:t>Basierend auf Forenspielen</a:t>
            </a:r>
          </a:p>
          <a:p>
            <a:r>
              <a:rPr lang="de-DE" dirty="0"/>
              <a:t>Jetzt als Android-App</a:t>
            </a:r>
          </a:p>
          <a:p>
            <a:r>
              <a:rPr lang="de-DE" dirty="0"/>
              <a:t>Echtzeit-Synchronisation</a:t>
            </a:r>
          </a:p>
          <a:p>
            <a:r>
              <a:rPr lang="de-DE" dirty="0"/>
              <a:t>Soziale Plattform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88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Moderation</a:t>
            </a:r>
          </a:p>
          <a:p>
            <a:r>
              <a:rPr lang="de-DE" dirty="0"/>
              <a:t>Stories followen</a:t>
            </a:r>
          </a:p>
          <a:p>
            <a:r>
              <a:rPr lang="de-DE" dirty="0"/>
              <a:t>Freunde</a:t>
            </a:r>
          </a:p>
          <a:p>
            <a:r>
              <a:rPr lang="de-DE" dirty="0"/>
              <a:t>Beiträge in Echtzeit lesen und schreiben</a:t>
            </a:r>
          </a:p>
          <a:p>
            <a:r>
              <a:rPr lang="de-DE" dirty="0"/>
              <a:t>Bewertungssystem</a:t>
            </a:r>
          </a:p>
          <a:p>
            <a:r>
              <a:rPr lang="de-DE" dirty="0"/>
              <a:t>Profilbilder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12" y="435151"/>
            <a:ext cx="2885110" cy="5849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7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Backend: </a:t>
            </a:r>
            <a:r>
              <a:rPr lang="de-DE" dirty="0" err="1"/>
              <a:t>Firebase</a:t>
            </a:r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-Datenbank</a:t>
            </a:r>
          </a:p>
          <a:p>
            <a:r>
              <a:rPr lang="de-DE" dirty="0"/>
              <a:t>User-Verwaltung</a:t>
            </a:r>
          </a:p>
          <a:p>
            <a:r>
              <a:rPr lang="de-DE" dirty="0"/>
              <a:t>Image-Hosting</a:t>
            </a:r>
          </a:p>
          <a:p>
            <a:r>
              <a:rPr lang="de-DE" dirty="0" err="1"/>
              <a:t>RecyclerView</a:t>
            </a:r>
            <a:r>
              <a:rPr lang="de-DE" dirty="0"/>
              <a:t> und </a:t>
            </a:r>
            <a:r>
              <a:rPr lang="de-DE" dirty="0" err="1"/>
              <a:t>CardView</a:t>
            </a:r>
            <a:r>
              <a:rPr lang="de-DE" dirty="0"/>
              <a:t> für GUI</a:t>
            </a:r>
          </a:p>
        </p:txBody>
      </p:sp>
    </p:spTree>
    <p:extLst>
      <p:ext uri="{BB962C8B-B14F-4D97-AF65-F5344CB8AC3E}">
        <p14:creationId xmlns:p14="http://schemas.microsoft.com/office/powerpoint/2010/main" val="1043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Firebase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Firebase</a:t>
            </a:r>
            <a:r>
              <a:rPr lang="de-DE" dirty="0"/>
              <a:t>-SDK über Google Play Services </a:t>
            </a:r>
          </a:p>
          <a:p>
            <a:r>
              <a:rPr lang="de-DE" dirty="0"/>
              <a:t>Datenformat: JSON</a:t>
            </a:r>
          </a:p>
          <a:p>
            <a:r>
              <a:rPr lang="de-DE" dirty="0"/>
              <a:t>Datenbank-Operationen asynchron</a:t>
            </a:r>
          </a:p>
          <a:p>
            <a:r>
              <a:rPr lang="de-DE" dirty="0"/>
              <a:t>Unique IDs für Datenbankobjekte</a:t>
            </a:r>
          </a:p>
          <a:p>
            <a:r>
              <a:rPr lang="de-DE" dirty="0"/>
              <a:t>Passwort-Verschlüsselung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050" name="Picture 2" descr="https://firebase.google.com/_static/c54aa247ac/images/firebase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654049"/>
            <a:ext cx="747712" cy="7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5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83" y="5878083"/>
            <a:ext cx="979918" cy="979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6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Community ausbauen</a:t>
            </a:r>
          </a:p>
          <a:p>
            <a:r>
              <a:rPr lang="de-DE" dirty="0"/>
              <a:t>Moderation</a:t>
            </a:r>
          </a:p>
          <a:p>
            <a:r>
              <a:rPr lang="de-DE" dirty="0"/>
              <a:t>Tags</a:t>
            </a:r>
          </a:p>
          <a:p>
            <a:r>
              <a:rPr lang="de-DE" dirty="0"/>
              <a:t>Suchfunktionen</a:t>
            </a:r>
          </a:p>
          <a:p>
            <a:r>
              <a:rPr lang="de-DE" dirty="0"/>
              <a:t>Verschiedene Anmeldemethoden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4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47" y="3685366"/>
            <a:ext cx="1489105" cy="148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64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85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Collaborative Writing</vt:lpstr>
      <vt:lpstr>Idee</vt:lpstr>
      <vt:lpstr>Features</vt:lpstr>
      <vt:lpstr>Technische Umsetzung</vt:lpstr>
      <vt:lpstr>Firebase</vt:lpstr>
      <vt:lpstr>Demo</vt:lpstr>
      <vt:lpstr>Ausblick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Writing</dc:title>
  <dc:creator>Mark Peneder</dc:creator>
  <cp:lastModifiedBy>Mark Peneder</cp:lastModifiedBy>
  <cp:revision>115</cp:revision>
  <dcterms:created xsi:type="dcterms:W3CDTF">2016-07-04T13:44:36Z</dcterms:created>
  <dcterms:modified xsi:type="dcterms:W3CDTF">2016-07-06T20:01:29Z</dcterms:modified>
</cp:coreProperties>
</file>