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33" r:id="rId2"/>
  </p:sldMasterIdLst>
  <p:notesMasterIdLst>
    <p:notesMasterId r:id="rId14"/>
  </p:notesMasterIdLst>
  <p:sldIdLst>
    <p:sldId id="256" r:id="rId3"/>
    <p:sldId id="258" r:id="rId4"/>
    <p:sldId id="259" r:id="rId5"/>
    <p:sldId id="261" r:id="rId6"/>
    <p:sldId id="264" r:id="rId7"/>
    <p:sldId id="262" r:id="rId8"/>
    <p:sldId id="266" r:id="rId9"/>
    <p:sldId id="268" r:id="rId10"/>
    <p:sldId id="267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16367-EEDD-4235-B30D-75AA67F7E559}" v="624" dt="2017-02-07T15:03:26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3E323-C5E8-490E-A4AD-6C2A72867177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F0752-71F9-4479-A8BA-1D7174538B3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325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F0752-71F9-4479-A8BA-1D7174538B3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641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CBC0D-493D-497F-814D-2DD752C9BAAA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31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CBC0D-493D-497F-814D-2DD752C9BAAA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06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CBC0D-493D-497F-814D-2DD752C9BAAA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9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F0752-71F9-4479-A8BA-1D7174538B32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1902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F0752-71F9-4479-A8BA-1D7174538B3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5379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F0752-71F9-4479-A8BA-1D7174538B32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854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571-85D6-4034-A8F1-69FFFF4604F3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DC3-821A-4E01-80B8-A69854F152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369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571-85D6-4034-A8F1-69FFFF4604F3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DC3-821A-4E01-80B8-A69854F152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041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571-85D6-4034-A8F1-69FFFF4604F3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DC3-821A-4E01-80B8-A69854F152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14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27D6F73D-14AD-42EF-8D15-58D499DD55B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04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Kevin </a:t>
            </a:r>
            <a:r>
              <a:rPr lang="en-US" dirty="0" err="1"/>
              <a:t>Pirklbauer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95401" y="5981742"/>
            <a:ext cx="960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Kevin </a:t>
            </a:r>
            <a:r>
              <a:rPr lang="en-US" sz="1200" dirty="0" err="1"/>
              <a:t>Pirklbauer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356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74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7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55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35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1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6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571-85D6-4034-A8F1-69FFFF4604F3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DC3-821A-4E01-80B8-A69854F152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5269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7/4/2017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1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571-85D6-4034-A8F1-69FFFF4604F3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DC3-821A-4E01-80B8-A69854F152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277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571-85D6-4034-A8F1-69FFFF4604F3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DC3-821A-4E01-80B8-A69854F152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570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571-85D6-4034-A8F1-69FFFF4604F3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DC3-821A-4E01-80B8-A69854F152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918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571-85D6-4034-A8F1-69FFFF4604F3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DC3-821A-4E01-80B8-A69854F152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711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571-85D6-4034-A8F1-69FFFF4604F3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DC3-821A-4E01-80B8-A69854F152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819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571-85D6-4034-A8F1-69FFFF4604F3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DC3-821A-4E01-80B8-A69854F152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403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571-85D6-4034-A8F1-69FFFF4604F3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DC3-821A-4E01-80B8-A69854F152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1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571-85D6-4034-A8F1-69FFFF4604F3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5DC3-821A-4E01-80B8-A69854F152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023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32B1571-85D6-4034-A8F1-69FFFF4604F3}" type="datetimeFigureOut">
              <a:rPr lang="de-AT" smtClean="0"/>
              <a:t>04.07.2017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de-A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6595DC3-821A-4E01-80B8-A69854F152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841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Pen &amp; Paper Game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Fortführung als BA2</a:t>
            </a:r>
          </a:p>
          <a:p>
            <a:r>
              <a:rPr lang="de-AT" dirty="0"/>
              <a:t>Unterstützung der restlichen Würfel</a:t>
            </a:r>
          </a:p>
          <a:p>
            <a:r>
              <a:rPr lang="de-AT" dirty="0"/>
              <a:t>Bessere Integration in </a:t>
            </a:r>
            <a:r>
              <a:rPr lang="de-AT" dirty="0" err="1"/>
              <a:t>RPTools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87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62425" y="2085975"/>
            <a:ext cx="5731863" cy="1152525"/>
          </a:xfrm>
        </p:spPr>
        <p:txBody>
          <a:bodyPr/>
          <a:lstStyle/>
          <a:p>
            <a:r>
              <a:rPr lang="de-DE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6048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Idee</a:t>
            </a:r>
          </a:p>
          <a:p>
            <a:r>
              <a:rPr lang="de-AT" dirty="0"/>
              <a:t>Technische Umsetzung</a:t>
            </a:r>
          </a:p>
          <a:p>
            <a:r>
              <a:rPr lang="de-AT" dirty="0"/>
              <a:t>Funktionsweise</a:t>
            </a:r>
          </a:p>
          <a:p>
            <a:r>
              <a:rPr lang="de-AT" dirty="0"/>
              <a:t>Probleme</a:t>
            </a:r>
          </a:p>
          <a:p>
            <a:r>
              <a:rPr lang="de-AT" dirty="0"/>
              <a:t>Ausblick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316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Digitale Umsetzung von Pen &amp; Paper Spielen</a:t>
            </a:r>
          </a:p>
          <a:p>
            <a:r>
              <a:rPr lang="de-AT" dirty="0"/>
              <a:t>Bewahrung des physikalischen Aspektes</a:t>
            </a:r>
          </a:p>
          <a:p>
            <a:r>
              <a:rPr lang="de-AT" dirty="0"/>
              <a:t>Online Mehrspieler</a:t>
            </a:r>
          </a:p>
          <a:p>
            <a:r>
              <a:rPr lang="de-AT" dirty="0"/>
              <a:t>Projektidee: Prof. Erik Sonnleitner</a:t>
            </a:r>
          </a:p>
          <a:p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400102"/>
            <a:ext cx="4754562" cy="3565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45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3541" y="1893570"/>
            <a:ext cx="10394707" cy="3311189"/>
          </a:xfrm>
        </p:spPr>
        <p:txBody>
          <a:bodyPr/>
          <a:lstStyle/>
          <a:p>
            <a:r>
              <a:rPr lang="de-DE" dirty="0"/>
              <a:t>Spiele-Framework: </a:t>
            </a:r>
            <a:r>
              <a:rPr lang="de-DE" dirty="0" err="1"/>
              <a:t>RPTools</a:t>
            </a:r>
            <a:endParaRPr lang="de-DE" dirty="0"/>
          </a:p>
          <a:p>
            <a:r>
              <a:rPr lang="de-DE" dirty="0"/>
              <a:t>Würfelerkennung:</a:t>
            </a:r>
          </a:p>
          <a:p>
            <a:pPr lvl="1"/>
            <a:r>
              <a:rPr lang="de-DE" dirty="0"/>
              <a:t>NFC-Tags?</a:t>
            </a:r>
          </a:p>
          <a:p>
            <a:pPr lvl="1"/>
            <a:r>
              <a:rPr lang="de-DE" dirty="0"/>
              <a:t>Bilderkennung?</a:t>
            </a:r>
          </a:p>
          <a:p>
            <a:pPr lvl="1"/>
            <a:r>
              <a:rPr lang="de-DE" dirty="0" err="1"/>
              <a:t>Machine</a:t>
            </a:r>
            <a:r>
              <a:rPr lang="de-DE" dirty="0"/>
              <a:t> Learning!</a:t>
            </a:r>
          </a:p>
          <a:p>
            <a:r>
              <a:rPr lang="de-DE" dirty="0"/>
              <a:t>Android Applikation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677" y="1289304"/>
            <a:ext cx="1828571" cy="182857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99" y="3422675"/>
            <a:ext cx="2257949" cy="19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TensorFlow</a:t>
            </a:r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47040" y="2036764"/>
            <a:ext cx="10394707" cy="3311189"/>
          </a:xfrm>
        </p:spPr>
        <p:txBody>
          <a:bodyPr/>
          <a:lstStyle/>
          <a:p>
            <a:r>
              <a:rPr lang="de-DE" dirty="0"/>
              <a:t>Open-Source </a:t>
            </a:r>
            <a:r>
              <a:rPr lang="de-DE" dirty="0" err="1"/>
              <a:t>Machine</a:t>
            </a:r>
            <a:r>
              <a:rPr lang="de-DE" dirty="0"/>
              <a:t> Learning Bibliothek</a:t>
            </a:r>
          </a:p>
          <a:p>
            <a:r>
              <a:rPr lang="de-DE" dirty="0"/>
              <a:t>Python und C++</a:t>
            </a:r>
          </a:p>
          <a:p>
            <a:r>
              <a:rPr lang="de-DE" dirty="0"/>
              <a:t>Mobile Support</a:t>
            </a:r>
          </a:p>
          <a:p>
            <a:pPr lvl="1"/>
            <a:r>
              <a:rPr lang="de-DE" dirty="0"/>
              <a:t>IOS</a:t>
            </a:r>
          </a:p>
          <a:p>
            <a:pPr lvl="1"/>
            <a:r>
              <a:rPr lang="de-DE" dirty="0"/>
              <a:t>Android</a:t>
            </a:r>
            <a:br>
              <a:rPr lang="de-DE" dirty="0"/>
            </a:br>
            <a:r>
              <a:rPr lang="de-DE" dirty="0" err="1"/>
              <a:t>Raspberry</a:t>
            </a:r>
            <a:r>
              <a:rPr lang="de-DE" dirty="0"/>
              <a:t> Pi</a:t>
            </a:r>
          </a:p>
          <a:p>
            <a:r>
              <a:rPr lang="de-DE" dirty="0"/>
              <a:t>Verwendet von Google, Twitter, </a:t>
            </a:r>
            <a:r>
              <a:rPr lang="de-DE" dirty="0" err="1"/>
              <a:t>Snapchat</a:t>
            </a:r>
            <a:r>
              <a:rPr lang="de-DE" dirty="0"/>
              <a:t>, …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27" y="772069"/>
            <a:ext cx="656137" cy="65613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672" y="615043"/>
            <a:ext cx="32670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DiceTracker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Android Applikation</a:t>
            </a:r>
          </a:p>
          <a:p>
            <a:r>
              <a:rPr lang="de-DE" dirty="0" err="1"/>
              <a:t>CameraKit-Libary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Flurgle</a:t>
            </a:r>
            <a:endParaRPr lang="de-DE" dirty="0"/>
          </a:p>
          <a:p>
            <a:r>
              <a:rPr lang="de-DE" dirty="0" err="1"/>
              <a:t>TensorFlow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Modell</a:t>
            </a:r>
          </a:p>
          <a:p>
            <a:r>
              <a:rPr lang="de-DE" dirty="0" err="1"/>
              <a:t>TensorFlowImageClassifier</a:t>
            </a:r>
            <a:endParaRPr lang="de-DE" dirty="0"/>
          </a:p>
          <a:p>
            <a:r>
              <a:rPr lang="de-DE" dirty="0"/>
              <a:t>Verbindung über Sockets </a:t>
            </a:r>
          </a:p>
          <a:p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616" y="1289304"/>
            <a:ext cx="2812384" cy="4821467"/>
          </a:xfrm>
        </p:spPr>
      </p:pic>
    </p:spTree>
    <p:extLst>
      <p:ext uri="{BB962C8B-B14F-4D97-AF65-F5344CB8AC3E}">
        <p14:creationId xmlns:p14="http://schemas.microsoft.com/office/powerpoint/2010/main" val="19034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RPTools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Open Source</a:t>
            </a:r>
          </a:p>
          <a:p>
            <a:r>
              <a:rPr lang="de-DE" dirty="0"/>
              <a:t>Geschrieben in Java</a:t>
            </a:r>
          </a:p>
          <a:p>
            <a:r>
              <a:rPr lang="de-DE" dirty="0"/>
              <a:t>Kampagnenerstellung</a:t>
            </a:r>
          </a:p>
          <a:p>
            <a:r>
              <a:rPr lang="de-DE" dirty="0" err="1"/>
              <a:t>Macros</a:t>
            </a:r>
            <a:endParaRPr lang="de-DE" dirty="0"/>
          </a:p>
          <a:p>
            <a:r>
              <a:rPr lang="de-DE" dirty="0"/>
              <a:t>Mehrspieler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480" y="1720103"/>
            <a:ext cx="5414280" cy="4317482"/>
          </a:xfr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81" y="858504"/>
            <a:ext cx="861599" cy="8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63" y="563468"/>
            <a:ext cx="9275969" cy="5060060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48" y="0"/>
            <a:ext cx="4000304" cy="685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69" y="1547550"/>
            <a:ext cx="6535062" cy="37629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98" y="3043183"/>
            <a:ext cx="307700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3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</a:t>
            </a:r>
          </a:p>
        </p:txBody>
      </p:sp>
      <p:pic>
        <p:nvPicPr>
          <p:cNvPr id="4" name="Grafik 3" descr="businessman-with-doub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2219325"/>
            <a:ext cx="2147415" cy="2193482"/>
          </a:xfrm>
          <a:prstGeom prst="rect">
            <a:avLst/>
          </a:prstGeom>
        </p:spPr>
      </p:pic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TensorFlow</a:t>
            </a:r>
            <a:r>
              <a:rPr lang="de-DE" dirty="0"/>
              <a:t> Installation unter Windows</a:t>
            </a:r>
          </a:p>
          <a:p>
            <a:r>
              <a:rPr lang="de-DE" dirty="0"/>
              <a:t>Integration in </a:t>
            </a:r>
            <a:r>
              <a:rPr lang="de-DE" dirty="0" err="1"/>
              <a:t>RPTools</a:t>
            </a:r>
            <a:endParaRPr lang="de-DE" dirty="0"/>
          </a:p>
          <a:p>
            <a:r>
              <a:rPr lang="de-DE" dirty="0"/>
              <a:t>Genauigkeit der Bilderkennung</a:t>
            </a:r>
          </a:p>
        </p:txBody>
      </p:sp>
    </p:spTree>
    <p:extLst>
      <p:ext uri="{BB962C8B-B14F-4D97-AF65-F5344CB8AC3E}">
        <p14:creationId xmlns:p14="http://schemas.microsoft.com/office/powerpoint/2010/main" val="40384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Holzart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116</Words>
  <Application>Microsoft Office PowerPoint</Application>
  <PresentationFormat>Breitbild</PresentationFormat>
  <Paragraphs>55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Century Gothic</vt:lpstr>
      <vt:lpstr>Wingdings</vt:lpstr>
      <vt:lpstr>Benutzerdefiniertes Design</vt:lpstr>
      <vt:lpstr>Holzart</vt:lpstr>
      <vt:lpstr>Digital Pen &amp; Paper Game</vt:lpstr>
      <vt:lpstr>Inhalt</vt:lpstr>
      <vt:lpstr>Idee</vt:lpstr>
      <vt:lpstr>Technische Umsetzung</vt:lpstr>
      <vt:lpstr>TensorFlow</vt:lpstr>
      <vt:lpstr>DiceTracker</vt:lpstr>
      <vt:lpstr>RPTools</vt:lpstr>
      <vt:lpstr>Funktionsweise</vt:lpstr>
      <vt:lpstr>Probleme</vt:lpstr>
      <vt:lpstr>Ausblick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Bandm8s</dc:title>
  <dc:creator>Patrick Felbauer</dc:creator>
  <cp:lastModifiedBy>Kevin Pirklbauer</cp:lastModifiedBy>
  <cp:revision>19</cp:revision>
  <dcterms:modified xsi:type="dcterms:W3CDTF">2017-07-04T22:16:55Z</dcterms:modified>
</cp:coreProperties>
</file>