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redný štý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6331D-9D7B-43B1-B11A-4D93DCAD4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178" y="944810"/>
            <a:ext cx="8791575" cy="2387600"/>
          </a:xfrm>
        </p:spPr>
        <p:txBody>
          <a:bodyPr>
            <a:normAutofit/>
          </a:bodyPr>
          <a:lstStyle/>
          <a:p>
            <a:r>
              <a:rPr lang="sk-SK" sz="6600" dirty="0"/>
              <a:t>Hľadanie pokladu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500156A-F0AF-400C-873D-6A10E30EF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179" y="3429000"/>
            <a:ext cx="8791575" cy="1655762"/>
          </a:xfrm>
        </p:spPr>
        <p:txBody>
          <a:bodyPr/>
          <a:lstStyle/>
          <a:p>
            <a:r>
              <a:rPr lang="sk-SK" dirty="0"/>
              <a:t>Autor: Martin Pirkovský</a:t>
            </a:r>
          </a:p>
        </p:txBody>
      </p:sp>
    </p:spTree>
    <p:extLst>
      <p:ext uri="{BB962C8B-B14F-4D97-AF65-F5344CB8AC3E}">
        <p14:creationId xmlns:p14="http://schemas.microsoft.com/office/powerpoint/2010/main" val="366380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7458F-49E5-41CF-8A2D-28C5A6D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538" y="208943"/>
            <a:ext cx="9905998" cy="1478570"/>
          </a:xfrm>
        </p:spPr>
        <p:txBody>
          <a:bodyPr>
            <a:normAutofit/>
          </a:bodyPr>
          <a:lstStyle/>
          <a:p>
            <a:r>
              <a:rPr lang="sk-SK" sz="4400" dirty="0"/>
              <a:t>NAJLEPŠIA KOMBINÁCIA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E9F53CD1-72ED-4F38-B88F-1A8984B223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1380" y="1687513"/>
            <a:ext cx="6009240" cy="44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89470D-9947-4098-ABE2-D6E2933D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83" y="618518"/>
            <a:ext cx="9689127" cy="1478570"/>
          </a:xfrm>
        </p:spPr>
        <p:txBody>
          <a:bodyPr>
            <a:normAutofit/>
          </a:bodyPr>
          <a:lstStyle/>
          <a:p>
            <a:r>
              <a:rPr lang="sk-SK" sz="4400" dirty="0"/>
              <a:t>Virtuálny stroj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B71970-231D-4905-8A10-66471782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3" y="1993514"/>
            <a:ext cx="5308848" cy="3893862"/>
          </a:xfrm>
        </p:spPr>
        <p:txBody>
          <a:bodyPr/>
          <a:lstStyle/>
          <a:p>
            <a:r>
              <a:rPr lang="sk-SK" dirty="0"/>
              <a:t>Bunka: ZZXXXX</a:t>
            </a:r>
            <a:r>
              <a:rPr lang="sk-SK" b="1" i="1" u="sng" dirty="0"/>
              <a:t>XX</a:t>
            </a:r>
          </a:p>
          <a:p>
            <a:r>
              <a:rPr lang="sk-SK" dirty="0"/>
              <a:t>00 → Hore</a:t>
            </a:r>
          </a:p>
          <a:p>
            <a:r>
              <a:rPr lang="sk-SK" dirty="0"/>
              <a:t>01 → Dole</a:t>
            </a:r>
          </a:p>
          <a:p>
            <a:r>
              <a:rPr lang="sk-SK" dirty="0"/>
              <a:t>10 → Doprava</a:t>
            </a:r>
          </a:p>
          <a:p>
            <a:r>
              <a:rPr lang="sk-SK" dirty="0"/>
              <a:t>11 → Doľava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82DDD25-A8D5-4F40-B6C1-FE8619955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" t="1460" r="1188" b="497"/>
          <a:stretch/>
        </p:blipFill>
        <p:spPr>
          <a:xfrm>
            <a:off x="7403979" y="1126224"/>
            <a:ext cx="3187083" cy="3160450"/>
          </a:xfrm>
          <a:prstGeom prst="rect">
            <a:avLst/>
          </a:prstGeom>
        </p:spPr>
      </p:pic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7B4463DA-FEB5-45E4-B2EC-255DCE3235A7}"/>
              </a:ext>
            </a:extLst>
          </p:cNvPr>
          <p:cNvSpPr txBox="1">
            <a:spLocks/>
          </p:cNvSpPr>
          <p:nvPr/>
        </p:nvSpPr>
        <p:spPr>
          <a:xfrm>
            <a:off x="1358283" y="4829452"/>
            <a:ext cx="9969624" cy="1057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0 pokladov nájdených 	→ 	fitness = dlzka_cesty / 1000</a:t>
            </a:r>
          </a:p>
          <a:p>
            <a:r>
              <a:rPr lang="sk-SK" dirty="0"/>
              <a:t>aspoň 1 poklad   →   fitness = pocet_pokladov + 1 - dlzka_cesty / 1000</a:t>
            </a:r>
          </a:p>
        </p:txBody>
      </p:sp>
    </p:spTree>
    <p:extLst>
      <p:ext uri="{BB962C8B-B14F-4D97-AF65-F5344CB8AC3E}">
        <p14:creationId xmlns:p14="http://schemas.microsoft.com/office/powerpoint/2010/main" val="250906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2651E3-D915-4D9F-9950-C6498CEA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02" y="4354439"/>
            <a:ext cx="2541232" cy="1037961"/>
          </a:xfrm>
        </p:spPr>
        <p:txBody>
          <a:bodyPr>
            <a:normAutofit/>
          </a:bodyPr>
          <a:lstStyle/>
          <a:p>
            <a:r>
              <a:rPr lang="en-GB" dirty="0"/>
              <a:t>Kr</a:t>
            </a:r>
            <a:r>
              <a:rPr lang="sk-SK" dirty="0"/>
              <a:t>íženie </a:t>
            </a:r>
          </a:p>
        </p:txBody>
      </p:sp>
      <p:graphicFrame>
        <p:nvGraphicFramePr>
          <p:cNvPr id="8" name="Tabuľka 8">
            <a:extLst>
              <a:ext uri="{FF2B5EF4-FFF2-40B4-BE49-F238E27FC236}">
                <a16:creationId xmlns:a16="http://schemas.microsoft.com/office/drawing/2014/main" id="{3F6FB13C-E663-4C60-BB95-25C51C3F5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77639"/>
              </p:ext>
            </p:extLst>
          </p:nvPr>
        </p:nvGraphicFramePr>
        <p:xfrm>
          <a:off x="4073521" y="4129967"/>
          <a:ext cx="691545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52575">
                  <a:extLst>
                    <a:ext uri="{9D8B030D-6E8A-4147-A177-3AD203B41FA5}">
                      <a16:colId xmlns:a16="http://schemas.microsoft.com/office/drawing/2014/main" val="707956011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1230525343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3768985904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1290055155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3264621673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237232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58445"/>
                  </a:ext>
                </a:extLst>
              </a:tr>
            </a:tbl>
          </a:graphicData>
        </a:graphic>
      </p:graphicFrame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id="{2DB56C05-E0F0-4575-8B85-37E8DFBB9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826446"/>
              </p:ext>
            </p:extLst>
          </p:nvPr>
        </p:nvGraphicFramePr>
        <p:xfrm>
          <a:off x="4075109" y="4738161"/>
          <a:ext cx="691545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52575">
                  <a:extLst>
                    <a:ext uri="{9D8B030D-6E8A-4147-A177-3AD203B41FA5}">
                      <a16:colId xmlns:a16="http://schemas.microsoft.com/office/drawing/2014/main" val="707956011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1230525343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3768985904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1290055155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3264621673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237232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72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222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58445"/>
                  </a:ext>
                </a:extLst>
              </a:tr>
            </a:tbl>
          </a:graphicData>
        </a:graphic>
      </p:graphicFrame>
      <p:graphicFrame>
        <p:nvGraphicFramePr>
          <p:cNvPr id="10" name="Tabuľka 8">
            <a:extLst>
              <a:ext uri="{FF2B5EF4-FFF2-40B4-BE49-F238E27FC236}">
                <a16:creationId xmlns:a16="http://schemas.microsoft.com/office/drawing/2014/main" id="{EFBD6B3C-33DE-44EC-9C02-E7B685FC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19217"/>
              </p:ext>
            </p:extLst>
          </p:nvPr>
        </p:nvGraphicFramePr>
        <p:xfrm>
          <a:off x="4075109" y="5346355"/>
          <a:ext cx="691545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52575">
                  <a:extLst>
                    <a:ext uri="{9D8B030D-6E8A-4147-A177-3AD203B41FA5}">
                      <a16:colId xmlns:a16="http://schemas.microsoft.com/office/drawing/2014/main" val="707956011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1230525343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3768985904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1290055155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3264621673"/>
                    </a:ext>
                  </a:extLst>
                </a:gridCol>
                <a:gridCol w="1152575">
                  <a:extLst>
                    <a:ext uri="{9D8B030D-6E8A-4147-A177-3AD203B41FA5}">
                      <a16:colId xmlns:a16="http://schemas.microsoft.com/office/drawing/2014/main" val="237232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72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sk-S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222</a:t>
                      </a:r>
                      <a:endParaRPr lang="sk-SK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58445"/>
                  </a:ext>
                </a:extLst>
              </a:tr>
            </a:tbl>
          </a:graphicData>
        </a:graphic>
      </p:graphicFrame>
      <p:sp>
        <p:nvSpPr>
          <p:cNvPr id="12" name="Zástupný objekt pre obsah 11">
            <a:extLst>
              <a:ext uri="{FF2B5EF4-FFF2-40B4-BE49-F238E27FC236}">
                <a16:creationId xmlns:a16="http://schemas.microsoft.com/office/drawing/2014/main" id="{8FA0A360-17C2-4CF3-AEEA-C1924261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457" y="1276793"/>
            <a:ext cx="8348815" cy="2794247"/>
          </a:xfrm>
        </p:spPr>
        <p:txBody>
          <a:bodyPr>
            <a:normAutofit/>
          </a:bodyPr>
          <a:lstStyle/>
          <a:p>
            <a:r>
              <a:rPr lang="sk-SK" sz="3600" dirty="0"/>
              <a:t> X % ELITARIZMUS</a:t>
            </a:r>
          </a:p>
          <a:p>
            <a:r>
              <a:rPr lang="sk-SK" sz="3600" dirty="0"/>
              <a:t> Y % NOVÝ JEDINCI</a:t>
            </a:r>
          </a:p>
          <a:p>
            <a:r>
              <a:rPr lang="sk-SK" sz="3600" dirty="0"/>
              <a:t> (1 – X – Y) % KRÍŽENIE</a:t>
            </a:r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402C8985-8D8E-4B10-886F-F50EE5D254B8}"/>
              </a:ext>
            </a:extLst>
          </p:cNvPr>
          <p:cNvSpPr txBox="1">
            <a:spLocks/>
          </p:cNvSpPr>
          <p:nvPr/>
        </p:nvSpPr>
        <p:spPr>
          <a:xfrm>
            <a:off x="1445102" y="238832"/>
            <a:ext cx="4563860" cy="103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400" dirty="0"/>
              <a:t>Nová generácia</a:t>
            </a:r>
          </a:p>
        </p:txBody>
      </p:sp>
    </p:spTree>
    <p:extLst>
      <p:ext uri="{BB962C8B-B14F-4D97-AF65-F5344CB8AC3E}">
        <p14:creationId xmlns:p14="http://schemas.microsoft.com/office/powerpoint/2010/main" val="74102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778BA-287A-46FF-A3B0-7112375B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088" y="245656"/>
            <a:ext cx="9905998" cy="1478570"/>
          </a:xfrm>
        </p:spPr>
        <p:txBody>
          <a:bodyPr>
            <a:normAutofit/>
          </a:bodyPr>
          <a:lstStyle/>
          <a:p>
            <a:r>
              <a:rPr lang="sk-SK" sz="4400" dirty="0"/>
              <a:t>mutácia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89A3A1-FD4D-4F07-AFFD-D2534DFBC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03258"/>
            <a:ext cx="4210235" cy="3541714"/>
          </a:xfrm>
        </p:spPr>
        <p:txBody>
          <a:bodyPr/>
          <a:lstStyle/>
          <a:p>
            <a:r>
              <a:rPr lang="sk-SK" dirty="0"/>
              <a:t>MUTÁCIA RANDOM:</a:t>
            </a:r>
          </a:p>
          <a:p>
            <a:pPr lvl="1"/>
            <a:r>
              <a:rPr lang="sk-SK" dirty="0"/>
              <a:t>X = random.randint(0, 255)</a:t>
            </a:r>
          </a:p>
          <a:p>
            <a:pPr lvl="1"/>
            <a:r>
              <a:rPr lang="sk-SK" dirty="0"/>
              <a:t>X namiesto génu Y</a:t>
            </a:r>
          </a:p>
          <a:p>
            <a:r>
              <a:rPr lang="sk-SK" dirty="0"/>
              <a:t>MÚTÁCIA INVERT:</a:t>
            </a:r>
          </a:p>
          <a:p>
            <a:pPr lvl="1"/>
            <a:r>
              <a:rPr lang="sk-SK" dirty="0"/>
              <a:t>k = random.randint(0, 7)</a:t>
            </a:r>
          </a:p>
          <a:p>
            <a:pPr lvl="1"/>
            <a:r>
              <a:rPr lang="sk-SK" dirty="0"/>
              <a:t>invert k-ty bit génu</a:t>
            </a:r>
          </a:p>
        </p:txBody>
      </p:sp>
      <p:graphicFrame>
        <p:nvGraphicFramePr>
          <p:cNvPr id="6" name="Tabuľka 8">
            <a:extLst>
              <a:ext uri="{FF2B5EF4-FFF2-40B4-BE49-F238E27FC236}">
                <a16:creationId xmlns:a16="http://schemas.microsoft.com/office/drawing/2014/main" id="{7D253633-332C-44B2-AF53-557A257AB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42586"/>
              </p:ext>
            </p:extLst>
          </p:nvPr>
        </p:nvGraphicFramePr>
        <p:xfrm>
          <a:off x="5475406" y="2292178"/>
          <a:ext cx="587543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79239">
                  <a:extLst>
                    <a:ext uri="{9D8B030D-6E8A-4147-A177-3AD203B41FA5}">
                      <a16:colId xmlns:a16="http://schemas.microsoft.com/office/drawing/2014/main" val="707956011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1230525343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3768985904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1290055155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3264621673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237232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58445"/>
                  </a:ext>
                </a:extLst>
              </a:tr>
            </a:tbl>
          </a:graphicData>
        </a:graphic>
      </p:graphicFrame>
      <p:graphicFrame>
        <p:nvGraphicFramePr>
          <p:cNvPr id="8" name="Tabuľka 8">
            <a:extLst>
              <a:ext uri="{FF2B5EF4-FFF2-40B4-BE49-F238E27FC236}">
                <a16:creationId xmlns:a16="http://schemas.microsoft.com/office/drawing/2014/main" id="{F49E0781-5C3B-4D2D-BD45-B8EAC967E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1425"/>
              </p:ext>
            </p:extLst>
          </p:nvPr>
        </p:nvGraphicFramePr>
        <p:xfrm>
          <a:off x="5475406" y="2945680"/>
          <a:ext cx="587543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79239">
                  <a:extLst>
                    <a:ext uri="{9D8B030D-6E8A-4147-A177-3AD203B41FA5}">
                      <a16:colId xmlns:a16="http://schemas.microsoft.com/office/drawing/2014/main" val="707956011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1230525343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3768985904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1290055155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3264621673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237232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58445"/>
                  </a:ext>
                </a:extLst>
              </a:tr>
            </a:tbl>
          </a:graphicData>
        </a:graphic>
      </p:graphicFrame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id="{AE56AD7F-9F1D-4123-A716-96ACE079C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00973"/>
              </p:ext>
            </p:extLst>
          </p:nvPr>
        </p:nvGraphicFramePr>
        <p:xfrm>
          <a:off x="4365697" y="4669478"/>
          <a:ext cx="587543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79239">
                  <a:extLst>
                    <a:ext uri="{9D8B030D-6E8A-4147-A177-3AD203B41FA5}">
                      <a16:colId xmlns:a16="http://schemas.microsoft.com/office/drawing/2014/main" val="707956011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1230525343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3768985904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1290055155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3264621673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237232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58445"/>
                  </a:ext>
                </a:extLst>
              </a:tr>
            </a:tbl>
          </a:graphicData>
        </a:graphic>
      </p:graphicFrame>
      <p:graphicFrame>
        <p:nvGraphicFramePr>
          <p:cNvPr id="10" name="Tabuľka 8">
            <a:extLst>
              <a:ext uri="{FF2B5EF4-FFF2-40B4-BE49-F238E27FC236}">
                <a16:creationId xmlns:a16="http://schemas.microsoft.com/office/drawing/2014/main" id="{1670333C-2FD7-433D-9696-D34F421FF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72217"/>
              </p:ext>
            </p:extLst>
          </p:nvPr>
        </p:nvGraphicFramePr>
        <p:xfrm>
          <a:off x="4365697" y="5356794"/>
          <a:ext cx="587543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79239">
                  <a:extLst>
                    <a:ext uri="{9D8B030D-6E8A-4147-A177-3AD203B41FA5}">
                      <a16:colId xmlns:a16="http://schemas.microsoft.com/office/drawing/2014/main" val="707956011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1230525343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3768985904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1290055155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3264621673"/>
                    </a:ext>
                  </a:extLst>
                </a:gridCol>
                <a:gridCol w="979239">
                  <a:extLst>
                    <a:ext uri="{9D8B030D-6E8A-4147-A177-3AD203B41FA5}">
                      <a16:colId xmlns:a16="http://schemas.microsoft.com/office/drawing/2014/main" val="237232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5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21D6DCE3-7A0A-4893-8213-0B8445B22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8" y="-1154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680450-02E5-481E-A5CA-CEEDF801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42968" y="55194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127C1C37-0469-49CC-9615-A590A62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98" y="349150"/>
            <a:ext cx="9360654" cy="788491"/>
          </a:xfrm>
        </p:spPr>
        <p:txBody>
          <a:bodyPr>
            <a:normAutofit/>
          </a:bodyPr>
          <a:lstStyle/>
          <a:p>
            <a:r>
              <a:rPr lang="sk-SK" sz="4400" dirty="0"/>
              <a:t>Elitarizmus</a:t>
            </a:r>
          </a:p>
        </p:txBody>
      </p:sp>
      <p:pic>
        <p:nvPicPr>
          <p:cNvPr id="1032" name="Obrázok 20">
            <a:extLst>
              <a:ext uri="{FF2B5EF4-FFF2-40B4-BE49-F238E27FC236}">
                <a16:creationId xmlns:a16="http://schemas.microsoft.com/office/drawing/2014/main" id="{3E5EC12A-C8BD-4333-9557-D96277CA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67" y="1545545"/>
            <a:ext cx="4762427" cy="34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Obrázok 21">
            <a:extLst>
              <a:ext uri="{FF2B5EF4-FFF2-40B4-BE49-F238E27FC236}">
                <a16:creationId xmlns:a16="http://schemas.microsoft.com/office/drawing/2014/main" id="{CD67DF76-AD61-4E41-8186-3138C422E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106" y="1545544"/>
            <a:ext cx="4762431" cy="349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4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3F4CA9-3F21-44E6-A57D-36321B74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82" y="114974"/>
            <a:ext cx="7215278" cy="820924"/>
          </a:xfrm>
        </p:spPr>
        <p:txBody>
          <a:bodyPr>
            <a:normAutofit/>
          </a:bodyPr>
          <a:lstStyle/>
          <a:p>
            <a:r>
              <a:rPr lang="sk-SK" sz="2400" dirty="0"/>
              <a:t>  Mutácia random			 mutácia INvert</a:t>
            </a:r>
          </a:p>
        </p:txBody>
      </p:sp>
      <p:pic>
        <p:nvPicPr>
          <p:cNvPr id="2052" name="Obrázok 25">
            <a:extLst>
              <a:ext uri="{FF2B5EF4-FFF2-40B4-BE49-F238E27FC236}">
                <a16:creationId xmlns:a16="http://schemas.microsoft.com/office/drawing/2014/main" id="{381EBECB-24D7-4E97-9503-D83CA2B0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29" y="935898"/>
            <a:ext cx="3456045" cy="258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Obrázok 27">
            <a:extLst>
              <a:ext uri="{FF2B5EF4-FFF2-40B4-BE49-F238E27FC236}">
                <a16:creationId xmlns:a16="http://schemas.microsoft.com/office/drawing/2014/main" id="{53560A64-D191-42A5-819F-0E3DACD8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62" y="935898"/>
            <a:ext cx="3456041" cy="258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Obrázok 26">
            <a:extLst>
              <a:ext uri="{FF2B5EF4-FFF2-40B4-BE49-F238E27FC236}">
                <a16:creationId xmlns:a16="http://schemas.microsoft.com/office/drawing/2014/main" id="{261E5971-4C79-4CEE-8007-83ABF54A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29" y="3811854"/>
            <a:ext cx="3459556" cy="258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Obrázok 29">
            <a:extLst>
              <a:ext uri="{FF2B5EF4-FFF2-40B4-BE49-F238E27FC236}">
                <a16:creationId xmlns:a16="http://schemas.microsoft.com/office/drawing/2014/main" id="{9998F3C6-056E-4E05-87A9-D812895D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62" y="3811853"/>
            <a:ext cx="3459538" cy="258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3B9D157F-A4C4-4C5A-B5CD-9D4143589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1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7456453-0D07-4F3B-A501-2FB83F18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7638A7-5153-4FC3-BCD6-106B5909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5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EED82CA-07A2-4D89-82F0-5F5BE3B3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70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B22AF9E-5E71-4E90-A42A-D708FCD98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387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608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78CA66-54D0-4C69-AB45-A7DA9F2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843" y="492409"/>
            <a:ext cx="9905998" cy="1478570"/>
          </a:xfrm>
        </p:spPr>
        <p:txBody>
          <a:bodyPr/>
          <a:lstStyle/>
          <a:p>
            <a:r>
              <a:rPr lang="sk-SK" dirty="0"/>
              <a:t>Turnaj 				      ruleta</a:t>
            </a:r>
          </a:p>
        </p:txBody>
      </p:sp>
      <p:pic>
        <p:nvPicPr>
          <p:cNvPr id="3074" name="Obrázok 44">
            <a:extLst>
              <a:ext uri="{FF2B5EF4-FFF2-40B4-BE49-F238E27FC236}">
                <a16:creationId xmlns:a16="http://schemas.microsoft.com/office/drawing/2014/main" id="{290BA37D-19A2-461F-A1A8-91B9E3E8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49" y="2082086"/>
            <a:ext cx="4589755" cy="343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Obrázok 37">
            <a:extLst>
              <a:ext uri="{FF2B5EF4-FFF2-40B4-BE49-F238E27FC236}">
                <a16:creationId xmlns:a16="http://schemas.microsoft.com/office/drawing/2014/main" id="{34F60AC2-0623-4EB6-9A11-BF5DF43F5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297" y="2082029"/>
            <a:ext cx="4589755" cy="34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74E8B37-A1D7-46DA-BA47-9C9F5E3AC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309" y="5712553"/>
            <a:ext cx="24713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k-SK" sz="2800" dirty="0"/>
              <a:t>BEZ ELITARIZMU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E6E173-9CA0-4002-BDDB-8A9B5D074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084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5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78CA66-54D0-4C69-AB45-A7DA9F2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843" y="492409"/>
            <a:ext cx="9905998" cy="1478570"/>
          </a:xfrm>
        </p:spPr>
        <p:txBody>
          <a:bodyPr/>
          <a:lstStyle/>
          <a:p>
            <a:r>
              <a:rPr lang="sk-SK" dirty="0"/>
              <a:t>Turnaj 				      ruleta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74E8B37-A1D7-46DA-BA47-9C9F5E3AC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765" y="5729627"/>
            <a:ext cx="3068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k-SK" sz="2800" dirty="0"/>
              <a:t>MUTÁCIA RANDOM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E6E173-9CA0-4002-BDDB-8A9B5D074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084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Obrázok 36">
            <a:extLst>
              <a:ext uri="{FF2B5EF4-FFF2-40B4-BE49-F238E27FC236}">
                <a16:creationId xmlns:a16="http://schemas.microsoft.com/office/drawing/2014/main" id="{10D47A23-1A8D-4945-9E7B-792FA853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405" y="2082086"/>
            <a:ext cx="4589755" cy="344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Obrázok 42">
            <a:extLst>
              <a:ext uri="{FF2B5EF4-FFF2-40B4-BE49-F238E27FC236}">
                <a16:creationId xmlns:a16="http://schemas.microsoft.com/office/drawing/2014/main" id="{694230B1-89E7-4A76-8285-BDB16F99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41" y="2082086"/>
            <a:ext cx="4589755" cy="34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B921A29-07B3-45FE-AD51-5325BF8E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41" y="-99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648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78CA66-54D0-4C69-AB45-A7DA9F2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843" y="492409"/>
            <a:ext cx="9905998" cy="1478570"/>
          </a:xfrm>
        </p:spPr>
        <p:txBody>
          <a:bodyPr/>
          <a:lstStyle/>
          <a:p>
            <a:r>
              <a:rPr lang="sk-SK" dirty="0"/>
              <a:t>Turnaj 				      ruleta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74E8B37-A1D7-46DA-BA47-9C9F5E3AC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42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E6E173-9CA0-4002-BDDB-8A9B5D074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084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Obrázok 39">
            <a:extLst>
              <a:ext uri="{FF2B5EF4-FFF2-40B4-BE49-F238E27FC236}">
                <a16:creationId xmlns:a16="http://schemas.microsoft.com/office/drawing/2014/main" id="{78244BA5-CF70-44E5-996C-02ABC7DD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25" y="2080814"/>
            <a:ext cx="4589753" cy="34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Obrázok 43">
            <a:extLst>
              <a:ext uri="{FF2B5EF4-FFF2-40B4-BE49-F238E27FC236}">
                <a16:creationId xmlns:a16="http://schemas.microsoft.com/office/drawing/2014/main" id="{3AAD64B3-D161-4D45-AC33-5A7FFFBE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421" y="2080814"/>
            <a:ext cx="4589754" cy="34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1295681A-D2F1-4C2E-9020-F335B661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1219D2-204A-40E7-9BC5-16CCFFAB6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AF4D1B1-EB52-4687-93FD-F755A9CA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920" y="5722049"/>
            <a:ext cx="2690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k-SK" sz="2800" dirty="0"/>
              <a:t>MUTÁCIA INVERT</a:t>
            </a:r>
          </a:p>
        </p:txBody>
      </p:sp>
    </p:spTree>
    <p:extLst>
      <p:ext uri="{BB962C8B-B14F-4D97-AF65-F5344CB8AC3E}">
        <p14:creationId xmlns:p14="http://schemas.microsoft.com/office/powerpoint/2010/main" val="1940028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177</TotalTime>
  <Words>196</Words>
  <Application>Microsoft Office PowerPoint</Application>
  <PresentationFormat>Širokouhlá</PresentationFormat>
  <Paragraphs>77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Obvod</vt:lpstr>
      <vt:lpstr>Hľadanie pokladu</vt:lpstr>
      <vt:lpstr>Virtuálny stroj</vt:lpstr>
      <vt:lpstr>Kríženie </vt:lpstr>
      <vt:lpstr>mutácia</vt:lpstr>
      <vt:lpstr>Elitarizmus</vt:lpstr>
      <vt:lpstr>  Mutácia random    mutácia INvert</vt:lpstr>
      <vt:lpstr>Turnaj           ruleta</vt:lpstr>
      <vt:lpstr>Turnaj           ruleta</vt:lpstr>
      <vt:lpstr>Turnaj           ruleta</vt:lpstr>
      <vt:lpstr>NAJLEPŠIA KOMBINÁCIA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hunter</dc:title>
  <dc:creator>Martin Pirkovský</dc:creator>
  <cp:lastModifiedBy>Martin Pirkovský</cp:lastModifiedBy>
  <cp:revision>13</cp:revision>
  <dcterms:created xsi:type="dcterms:W3CDTF">2020-11-20T15:44:46Z</dcterms:created>
  <dcterms:modified xsi:type="dcterms:W3CDTF">2020-11-20T18:42:41Z</dcterms:modified>
</cp:coreProperties>
</file>