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3" r:id="rId10"/>
    <p:sldId id="279" r:id="rId11"/>
    <p:sldId id="280" r:id="rId12"/>
    <p:sldId id="281" r:id="rId13"/>
    <p:sldId id="264" r:id="rId14"/>
    <p:sldId id="275" r:id="rId15"/>
    <p:sldId id="265" r:id="rId16"/>
    <p:sldId id="276" r:id="rId17"/>
    <p:sldId id="267" r:id="rId18"/>
    <p:sldId id="277" r:id="rId19"/>
    <p:sldId id="269" r:id="rId20"/>
    <p:sldId id="278" r:id="rId21"/>
    <p:sldId id="270" r:id="rId22"/>
    <p:sldId id="282" r:id="rId23"/>
    <p:sldId id="271" r:id="rId24"/>
    <p:sldId id="283" r:id="rId25"/>
    <p:sldId id="274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30" d="100"/>
          <a:sy n="130" d="100"/>
        </p:scale>
        <p:origin x="1074" y="-3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5FCA3-1E6A-4CC0-8D90-1F217A6C0B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Detection User Manual 2018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CBCC30-8940-4AC1-8AC6-A957FC0CC4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AMC Dr. Huang’s Lab</a:t>
            </a:r>
          </a:p>
          <a:p>
            <a:r>
              <a:rPr lang="en-US" dirty="0"/>
              <a:t>Zhenhuan(Neyo) Yang</a:t>
            </a:r>
          </a:p>
        </p:txBody>
      </p:sp>
    </p:spTree>
    <p:extLst>
      <p:ext uri="{BB962C8B-B14F-4D97-AF65-F5344CB8AC3E}">
        <p14:creationId xmlns:p14="http://schemas.microsoft.com/office/powerpoint/2010/main" val="6435084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47FB8-0FD7-419C-8221-EE6C7CFC2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Step1.5: Split large data file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F90C818-0FB1-405B-B48E-C9033928DE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8922" y="1600200"/>
            <a:ext cx="8046156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764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84D39-9E8C-4FDA-8EF9-F34AF0D7E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Step1.5: Split large data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EDBED-13E3-4C22-89FC-3FFF025D8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 ‘split –l 86400 [path and name].txt’</a:t>
            </a:r>
          </a:p>
          <a:p>
            <a:r>
              <a:rPr lang="en-US" dirty="0"/>
              <a:t>Press Enter</a:t>
            </a:r>
          </a:p>
          <a:p>
            <a:r>
              <a:rPr lang="en-US" dirty="0"/>
              <a:t>Note: output files will be in the directory named </a:t>
            </a:r>
            <a:r>
              <a:rPr lang="en-US" i="1" dirty="0"/>
              <a:t>xaa.txt, xab.txt …</a:t>
            </a:r>
            <a:r>
              <a:rPr lang="en-US" dirty="0"/>
              <a:t>Those are ordered by date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5106975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84D39-9E8C-4FDA-8EF9-F34AF0D7E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Step1.5: Split large data file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C3FEA84-55B6-4BAE-96FE-7287F75108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8922" y="1600200"/>
            <a:ext cx="8046156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1894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Step2: Create labels for channels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Create/Open a new .txt file</a:t>
            </a:r>
          </a:p>
          <a:p>
            <a:r>
              <a:rPr lang="en-US" dirty="0"/>
              <a:t>Write down the labels for each channel as the same order in the </a:t>
            </a:r>
            <a:r>
              <a:rPr lang="en-US" dirty="0" err="1"/>
              <a:t>Datawave</a:t>
            </a: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Note: It is crucial to separate each label by comma!</a:t>
            </a:r>
          </a:p>
          <a:p>
            <a:r>
              <a:rPr lang="en-US" dirty="0">
                <a:solidFill>
                  <a:srgbClr val="FF0000"/>
                </a:solidFill>
              </a:rPr>
              <a:t>Note: If the labels are not given or not as the same number as in </a:t>
            </a:r>
            <a:r>
              <a:rPr lang="en-US" dirty="0" err="1">
                <a:solidFill>
                  <a:srgbClr val="FF0000"/>
                </a:solidFill>
              </a:rPr>
              <a:t>Datawave</a:t>
            </a:r>
            <a:r>
              <a:rPr lang="en-US" dirty="0">
                <a:solidFill>
                  <a:srgbClr val="FF0000"/>
                </a:solidFill>
              </a:rPr>
              <a:t>, the program is </a:t>
            </a:r>
            <a:r>
              <a:rPr lang="en-US" dirty="0" err="1">
                <a:solidFill>
                  <a:srgbClr val="FF0000"/>
                </a:solidFill>
              </a:rPr>
              <a:t>ging</a:t>
            </a:r>
            <a:r>
              <a:rPr lang="en-US" dirty="0">
                <a:solidFill>
                  <a:srgbClr val="FF0000"/>
                </a:solidFill>
              </a:rPr>
              <a:t> to auto generate label ‘Channel 0’, ‘Channel 1’, </a:t>
            </a:r>
            <a:r>
              <a:rPr lang="en-US">
                <a:solidFill>
                  <a:srgbClr val="FF0000"/>
                </a:solidFill>
              </a:rPr>
              <a:t>‘Channel 2’…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97494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196CA-7D5D-4F02-9CCA-7283463B9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Step2: Create labels for channels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C871CFA7-13DE-4FCA-8072-3407AE70C7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8922" y="1600200"/>
            <a:ext cx="8046156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72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Step3: Open the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desktop double click </a:t>
            </a:r>
            <a:r>
              <a:rPr lang="en-US" i="1" dirty="0"/>
              <a:t>Detection.exe </a:t>
            </a:r>
            <a:r>
              <a:rPr lang="en-US" dirty="0"/>
              <a:t>or go to </a:t>
            </a:r>
            <a:r>
              <a:rPr lang="en-US" i="1" dirty="0"/>
              <a:t>C:\Users\Huang\PycharmProjects\GUI\dist</a:t>
            </a:r>
          </a:p>
          <a:p>
            <a:r>
              <a:rPr lang="en-US" dirty="0"/>
              <a:t>Note: The program needs some time to initialize</a:t>
            </a:r>
          </a:p>
          <a:p>
            <a:r>
              <a:rPr lang="en-US" dirty="0"/>
              <a:t>Note: On the bottom right corner, message shows ‘click import to start…’</a:t>
            </a:r>
          </a:p>
        </p:txBody>
      </p:sp>
    </p:spTree>
    <p:extLst>
      <p:ext uri="{BB962C8B-B14F-4D97-AF65-F5344CB8AC3E}">
        <p14:creationId xmlns:p14="http://schemas.microsoft.com/office/powerpoint/2010/main" val="28641257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5D29C-2F8A-4930-8B1E-122A54732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Step3: Open the software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F4D548F-83B8-4109-BACA-ACC62A0C92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8922" y="1600200"/>
            <a:ext cx="8046156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1868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Step4: Select data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Click [Select Data]</a:t>
            </a:r>
          </a:p>
          <a:p>
            <a:r>
              <a:rPr lang="en-US" dirty="0"/>
              <a:t>Direct to your data directory, select the </a:t>
            </a:r>
            <a:r>
              <a:rPr lang="en-US" i="1" dirty="0"/>
              <a:t>.txt </a:t>
            </a:r>
            <a:r>
              <a:rPr lang="en-US" dirty="0"/>
              <a:t>file exported from </a:t>
            </a:r>
            <a:r>
              <a:rPr lang="en-US" dirty="0" err="1"/>
              <a:t>Datawave</a:t>
            </a:r>
            <a:endParaRPr lang="en-US" dirty="0"/>
          </a:p>
          <a:p>
            <a:r>
              <a:rPr lang="en-US" dirty="0"/>
              <a:t>Click [Open]</a:t>
            </a:r>
          </a:p>
          <a:p>
            <a:r>
              <a:rPr lang="en-US" dirty="0"/>
              <a:t>Note: After select the data file, message on bottom right corner change to ‘Data selected!’</a:t>
            </a:r>
          </a:p>
        </p:txBody>
      </p:sp>
    </p:spTree>
    <p:extLst>
      <p:ext uri="{BB962C8B-B14F-4D97-AF65-F5344CB8AC3E}">
        <p14:creationId xmlns:p14="http://schemas.microsoft.com/office/powerpoint/2010/main" val="35701612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28D83-4542-4F93-B8F9-4D9F2362E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Step4: Select data file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02E9EA1-3F9B-4126-B348-9E612A73CE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8922" y="1600200"/>
            <a:ext cx="8046156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4573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Step5: Select label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Click [Select Labels]</a:t>
            </a:r>
          </a:p>
          <a:p>
            <a:r>
              <a:rPr lang="en-US" dirty="0"/>
              <a:t>Direct to your label directory, select the </a:t>
            </a:r>
            <a:r>
              <a:rPr lang="en-US" i="1" dirty="0"/>
              <a:t>.txt </a:t>
            </a:r>
            <a:r>
              <a:rPr lang="en-US" dirty="0"/>
              <a:t>file created by yourself</a:t>
            </a:r>
          </a:p>
          <a:p>
            <a:r>
              <a:rPr lang="en-US" dirty="0"/>
              <a:t>Click [Open]</a:t>
            </a:r>
          </a:p>
          <a:p>
            <a:r>
              <a:rPr lang="en-US" dirty="0"/>
              <a:t>Note: After select the label file, message will change to ‘Labels selected!’</a:t>
            </a:r>
          </a:p>
        </p:txBody>
      </p:sp>
    </p:spTree>
    <p:extLst>
      <p:ext uri="{BB962C8B-B14F-4D97-AF65-F5344CB8AC3E}">
        <p14:creationId xmlns:p14="http://schemas.microsoft.com/office/powerpoint/2010/main" val="4160571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9B738-1AB2-45C8-86F5-171B6A304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EDE38-BA9E-4DFA-A3C0-C886F00F6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user manual is dedicated for whom use the program </a:t>
            </a:r>
            <a:r>
              <a:rPr lang="en-US" i="1" dirty="0"/>
              <a:t>Detection.exe.</a:t>
            </a:r>
          </a:p>
          <a:p>
            <a:r>
              <a:rPr lang="en-US" i="1" dirty="0"/>
              <a:t>Detection.exe</a:t>
            </a:r>
            <a:r>
              <a:rPr lang="en-US" dirty="0"/>
              <a:t> is a windows-only software designed to perform seizure detection on EEG (electroencephalogram) signals of laboratorial mice.</a:t>
            </a:r>
          </a:p>
          <a:p>
            <a:r>
              <a:rPr lang="en-US" dirty="0"/>
              <a:t>The rest of the manual includes step-by-step details on the usage of </a:t>
            </a:r>
            <a:r>
              <a:rPr lang="en-US" i="1" dirty="0"/>
              <a:t>Detection.exe</a:t>
            </a:r>
          </a:p>
        </p:txBody>
      </p:sp>
    </p:spTree>
    <p:extLst>
      <p:ext uri="{BB962C8B-B14F-4D97-AF65-F5344CB8AC3E}">
        <p14:creationId xmlns:p14="http://schemas.microsoft.com/office/powerpoint/2010/main" val="40178268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47451-DAB4-4080-9139-2E20C2694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Step5: Select label file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376F5EE-1613-46D8-A0C7-419FD1F1D4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8922" y="1600200"/>
            <a:ext cx="8046156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0092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Step6: Run the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Click [Run]</a:t>
            </a:r>
          </a:p>
          <a:p>
            <a:r>
              <a:rPr lang="en-US" dirty="0"/>
              <a:t>Note: The program needs time to process(e.g. for 1 day 16 channels data, it needs approximately 1 hour). </a:t>
            </a:r>
            <a:r>
              <a:rPr lang="en-US" dirty="0">
                <a:solidFill>
                  <a:srgbClr val="FF0000"/>
                </a:solidFill>
              </a:rPr>
              <a:t>Do not close or click on the program while it’s running!</a:t>
            </a:r>
          </a:p>
          <a:p>
            <a:r>
              <a:rPr lang="en-US" dirty="0"/>
              <a:t>Note: After the process finished, message will change to ‘Done!’</a:t>
            </a:r>
          </a:p>
        </p:txBody>
      </p:sp>
    </p:spTree>
    <p:extLst>
      <p:ext uri="{BB962C8B-B14F-4D97-AF65-F5344CB8AC3E}">
        <p14:creationId xmlns:p14="http://schemas.microsoft.com/office/powerpoint/2010/main" val="24294193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26FBC-2412-4592-93C5-74C4A8773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Step6: Run the program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64B3165-6B58-4518-86EC-3DD659B352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8922" y="1600200"/>
            <a:ext cx="8046156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4307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Step7: Save the result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the process finished, click [Save]</a:t>
            </a:r>
          </a:p>
          <a:p>
            <a:r>
              <a:rPr lang="en-US" dirty="0">
                <a:solidFill>
                  <a:srgbClr val="FF0000"/>
                </a:solidFill>
              </a:rPr>
              <a:t>Note: the result will be save to </a:t>
            </a:r>
            <a:r>
              <a:rPr lang="en-US" i="1" dirty="0">
                <a:solidFill>
                  <a:srgbClr val="FF0000"/>
                </a:solidFill>
              </a:rPr>
              <a:t>C:\Users\Huang\PycharmProjects\GUI\dist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Note: the result are </a:t>
            </a:r>
            <a:r>
              <a:rPr lang="en-US" i="1" dirty="0"/>
              <a:t>.pdf</a:t>
            </a:r>
            <a:r>
              <a:rPr lang="en-US" dirty="0"/>
              <a:t> of figures. Each file is named after the corresponding label.</a:t>
            </a:r>
          </a:p>
        </p:txBody>
      </p:sp>
    </p:spTree>
    <p:extLst>
      <p:ext uri="{BB962C8B-B14F-4D97-AF65-F5344CB8AC3E}">
        <p14:creationId xmlns:p14="http://schemas.microsoft.com/office/powerpoint/2010/main" val="23699970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FCC96-B640-4E40-B26B-0ECDBEA93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Step7: Save the result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A4C6AE8-56AB-44C2-A4F3-07A0C8629C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8922" y="1600200"/>
            <a:ext cx="8046156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7348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654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A876D-F0F7-46B8-A555-8E3D84DA1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Export data from </a:t>
            </a:r>
            <a:r>
              <a:rPr lang="en-US" dirty="0" err="1"/>
              <a:t>Datawave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0E8F7-A6CD-466E-A79D-0AFCB7982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your </a:t>
            </a:r>
            <a:r>
              <a:rPr lang="en-US" i="1" dirty="0"/>
              <a:t>.</a:t>
            </a:r>
            <a:r>
              <a:rPr lang="en-US" i="1" dirty="0" err="1"/>
              <a:t>ddf</a:t>
            </a:r>
            <a:r>
              <a:rPr lang="en-US" dirty="0"/>
              <a:t> file in </a:t>
            </a:r>
            <a:r>
              <a:rPr lang="en-US" dirty="0" err="1"/>
              <a:t>Datawave</a:t>
            </a:r>
            <a:endParaRPr lang="en-US" dirty="0"/>
          </a:p>
          <a:p>
            <a:r>
              <a:rPr lang="en-US" dirty="0"/>
              <a:t>At the bottom left, expand [workspace], expand [project], expand [.</a:t>
            </a:r>
            <a:r>
              <a:rPr lang="en-US" dirty="0" err="1"/>
              <a:t>ddf</a:t>
            </a:r>
            <a:r>
              <a:rPr lang="en-US" dirty="0"/>
              <a:t>], expand [Digital Filter]</a:t>
            </a:r>
          </a:p>
          <a:p>
            <a:r>
              <a:rPr lang="en-US" dirty="0"/>
              <a:t>On [Filter], right click and select [Save As]</a:t>
            </a:r>
          </a:p>
          <a:p>
            <a:r>
              <a:rPr lang="en-US" dirty="0">
                <a:solidFill>
                  <a:srgbClr val="FF0000"/>
                </a:solidFill>
              </a:rPr>
              <a:t>Note: to create digital filtering, please consult lab members.</a:t>
            </a:r>
          </a:p>
        </p:txBody>
      </p:sp>
    </p:spTree>
    <p:extLst>
      <p:ext uri="{BB962C8B-B14F-4D97-AF65-F5344CB8AC3E}">
        <p14:creationId xmlns:p14="http://schemas.microsoft.com/office/powerpoint/2010/main" val="2484824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8D2F8-1BAA-415F-89C6-85537EE1C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Export data from </a:t>
            </a:r>
            <a:r>
              <a:rPr lang="en-US" dirty="0" err="1"/>
              <a:t>Datawave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E1DAE35-D19E-47CC-868E-3CA0FA7AA1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8922" y="1600200"/>
            <a:ext cx="8046156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00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97A50-37CD-4DD7-B1A0-3EAA0B41F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Export data from </a:t>
            </a:r>
            <a:r>
              <a:rPr lang="en-US" dirty="0" err="1"/>
              <a:t>Datawave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37B1F3-32E6-49C8-97BA-869A70A4D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[Save as type], select [Text Files]</a:t>
            </a:r>
          </a:p>
          <a:p>
            <a:r>
              <a:rPr lang="en-US" dirty="0"/>
              <a:t>On [File name], change the file name from </a:t>
            </a:r>
            <a:r>
              <a:rPr lang="en-US" i="1" dirty="0"/>
              <a:t>*.txt</a:t>
            </a:r>
            <a:r>
              <a:rPr lang="en-US" dirty="0"/>
              <a:t> to your own name </a:t>
            </a:r>
            <a:r>
              <a:rPr lang="en-US" i="1" dirty="0"/>
              <a:t>.txt</a:t>
            </a:r>
          </a:p>
          <a:p>
            <a:r>
              <a:rPr lang="en-US" dirty="0">
                <a:solidFill>
                  <a:srgbClr val="FF0000"/>
                </a:solidFill>
              </a:rPr>
              <a:t>Note: it is vital to keep the extension </a:t>
            </a:r>
            <a:r>
              <a:rPr lang="en-US" i="1" dirty="0">
                <a:solidFill>
                  <a:srgbClr val="FF0000"/>
                </a:solidFill>
              </a:rPr>
              <a:t>.txt</a:t>
            </a:r>
          </a:p>
          <a:p>
            <a:r>
              <a:rPr lang="en-US" dirty="0"/>
              <a:t>Change the path to your destination and click [Save]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59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97A50-37CD-4DD7-B1A0-3EAA0B41F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Export data from </a:t>
            </a:r>
            <a:r>
              <a:rPr lang="en-US" dirty="0" err="1"/>
              <a:t>Datawave</a:t>
            </a:r>
            <a:endParaRPr lang="en-US" dirty="0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2AF31C52-049D-496B-B959-F37CC52E39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8922" y="1600200"/>
            <a:ext cx="8046156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862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97A50-37CD-4DD7-B1A0-3EAA0B41F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Export data from </a:t>
            </a:r>
            <a:r>
              <a:rPr lang="en-US" dirty="0" err="1"/>
              <a:t>Datawave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9D6074C-DF67-4E05-B6E1-D4F54F63C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[Delimiters], select [Comma]</a:t>
            </a:r>
          </a:p>
          <a:p>
            <a:r>
              <a:rPr lang="en-US" dirty="0"/>
              <a:t>On [Write Data In], select [Columns]</a:t>
            </a:r>
          </a:p>
          <a:p>
            <a:r>
              <a:rPr lang="en-US" dirty="0"/>
              <a:t>On [Format], uncheck all the options and do not click on [Skip]</a:t>
            </a:r>
          </a:p>
          <a:p>
            <a:r>
              <a:rPr lang="en-US" dirty="0"/>
              <a:t>Click [Save]</a:t>
            </a:r>
          </a:p>
        </p:txBody>
      </p:sp>
    </p:spTree>
    <p:extLst>
      <p:ext uri="{BB962C8B-B14F-4D97-AF65-F5344CB8AC3E}">
        <p14:creationId xmlns:p14="http://schemas.microsoft.com/office/powerpoint/2010/main" val="3300182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97A50-37CD-4DD7-B1A0-3EAA0B41F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Export data from </a:t>
            </a:r>
            <a:r>
              <a:rPr lang="en-US" dirty="0" err="1"/>
              <a:t>Datawave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D037ABD-D0D0-4E60-B2A3-7925AB279A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8922" y="1600200"/>
            <a:ext cx="8046156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347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Step1.5: Split large data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Note: For data file which records longer than 1 day, you need to split the data file by day</a:t>
            </a:r>
          </a:p>
          <a:p>
            <a:r>
              <a:rPr lang="en-US" dirty="0"/>
              <a:t>Click [Start] </a:t>
            </a:r>
          </a:p>
          <a:p>
            <a:r>
              <a:rPr lang="en-US" dirty="0"/>
              <a:t>On [search] type ‘</a:t>
            </a:r>
            <a:r>
              <a:rPr lang="en-US" dirty="0" err="1"/>
              <a:t>cmd</a:t>
            </a:r>
            <a:r>
              <a:rPr lang="en-US" dirty="0"/>
              <a:t>’</a:t>
            </a:r>
          </a:p>
          <a:p>
            <a:r>
              <a:rPr lang="en-US" dirty="0"/>
              <a:t>Click on [</a:t>
            </a:r>
            <a:r>
              <a:rPr lang="en-US" dirty="0" err="1"/>
              <a:t>cmd</a:t>
            </a:r>
            <a:r>
              <a:rPr lang="en-US" dirty="0"/>
              <a:t>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503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</TotalTime>
  <Words>717</Words>
  <Application>Microsoft Office PowerPoint</Application>
  <PresentationFormat>On-screen Show (4:3)</PresentationFormat>
  <Paragraphs>70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Arial</vt:lpstr>
      <vt:lpstr>Calibri</vt:lpstr>
      <vt:lpstr>Office Theme</vt:lpstr>
      <vt:lpstr>Detection User Manual 2018</vt:lpstr>
      <vt:lpstr>Introduction</vt:lpstr>
      <vt:lpstr>Step 1: Export data from Datawave</vt:lpstr>
      <vt:lpstr>Step 1: Export data from Datawave</vt:lpstr>
      <vt:lpstr>Step 1: Export data from Datawave</vt:lpstr>
      <vt:lpstr>Step 1: Export data from Datawave</vt:lpstr>
      <vt:lpstr>Step 1: Export data from Datawave</vt:lpstr>
      <vt:lpstr>Step 1: Export data from Datawave</vt:lpstr>
      <vt:lpstr>Step1.5: Split large data file</vt:lpstr>
      <vt:lpstr>Step1.5: Split large data file</vt:lpstr>
      <vt:lpstr>Step1.5: Split large data file</vt:lpstr>
      <vt:lpstr>Step1.5: Split large data file</vt:lpstr>
      <vt:lpstr>Step2: Create labels for channels</vt:lpstr>
      <vt:lpstr>Step2: Create labels for channels</vt:lpstr>
      <vt:lpstr>Step3: Open the software</vt:lpstr>
      <vt:lpstr>Step3: Open the software</vt:lpstr>
      <vt:lpstr>Step4: Select data file</vt:lpstr>
      <vt:lpstr>Step4: Select data file</vt:lpstr>
      <vt:lpstr>Step5: Select label file</vt:lpstr>
      <vt:lpstr>Step5: Select label file</vt:lpstr>
      <vt:lpstr>Step6: Run the program</vt:lpstr>
      <vt:lpstr>Step6: Run the program</vt:lpstr>
      <vt:lpstr>Step7: Save the result</vt:lpstr>
      <vt:lpstr>Step7: Save the result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Detection User Manual 2018</dc:title>
  <dc:creator>Huang</dc:creator>
  <cp:lastModifiedBy>Zachary Huang '19</cp:lastModifiedBy>
  <cp:revision>28</cp:revision>
  <dcterms:created xsi:type="dcterms:W3CDTF">2006-08-16T00:00:00Z</dcterms:created>
  <dcterms:modified xsi:type="dcterms:W3CDTF">2018-08-16T20:30:50Z</dcterms:modified>
</cp:coreProperties>
</file>