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9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5" r:id="rId1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Questrial" pitchFamily="2" charset="0"/>
      <p:regular r:id="rId17"/>
    </p:embeddedFont>
    <p:embeddedFont>
      <p:font typeface="Rajdhani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D4DD42-270F-46D3-A2BC-58A954FDB6C8}">
  <a:tblStyle styleId="{78D4DD42-270F-46D3-A2BC-58A954FDB6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f3c68f7af4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f3c68f7af4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80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f3c68f7af4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f3c68f7af4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f3c68f7af4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f3c68f7af4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16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f3c68f7af4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f3c68f7af4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578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f3c68f7af4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f3c68f7af4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544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f3c68f7af4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f3c68f7af4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892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f3c68f7af4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f3c68f7af4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495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f3c68f7af4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f3c68f7af4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68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f3c68f7af4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f3c68f7af4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93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658311" y="241433"/>
            <a:ext cx="596701" cy="598667"/>
            <a:chOff x="1492272" y="1549837"/>
            <a:chExt cx="975001" cy="978213"/>
          </a:xfrm>
        </p:grpSpPr>
        <p:sp>
          <p:nvSpPr>
            <p:cNvPr id="10" name="Google Shape;10;p2"/>
            <p:cNvSpPr/>
            <p:nvPr/>
          </p:nvSpPr>
          <p:spPr>
            <a:xfrm>
              <a:off x="1610340" y="1676149"/>
              <a:ext cx="727129" cy="728806"/>
            </a:xfrm>
            <a:custGeom>
              <a:avLst/>
              <a:gdLst/>
              <a:ahLst/>
              <a:cxnLst/>
              <a:rect l="l" t="t" r="r" b="b"/>
              <a:pathLst>
                <a:path w="5204" h="5216" extrusionOk="0">
                  <a:moveTo>
                    <a:pt x="2608" y="1346"/>
                  </a:moveTo>
                  <a:cubicBezTo>
                    <a:pt x="3287" y="1346"/>
                    <a:pt x="3858" y="1906"/>
                    <a:pt x="3858" y="2597"/>
                  </a:cubicBezTo>
                  <a:cubicBezTo>
                    <a:pt x="3858" y="3275"/>
                    <a:pt x="3298" y="3847"/>
                    <a:pt x="2608" y="3847"/>
                  </a:cubicBezTo>
                  <a:cubicBezTo>
                    <a:pt x="1917" y="3847"/>
                    <a:pt x="1358" y="3299"/>
                    <a:pt x="1358" y="2597"/>
                  </a:cubicBezTo>
                  <a:cubicBezTo>
                    <a:pt x="1358" y="1906"/>
                    <a:pt x="1905" y="1346"/>
                    <a:pt x="2608" y="1346"/>
                  </a:cubicBezTo>
                  <a:close/>
                  <a:moveTo>
                    <a:pt x="2608" y="1"/>
                  </a:moveTo>
                  <a:cubicBezTo>
                    <a:pt x="1179" y="1"/>
                    <a:pt x="0" y="1168"/>
                    <a:pt x="0" y="2608"/>
                  </a:cubicBezTo>
                  <a:cubicBezTo>
                    <a:pt x="0" y="4037"/>
                    <a:pt x="1155" y="5216"/>
                    <a:pt x="2608" y="5216"/>
                  </a:cubicBezTo>
                  <a:cubicBezTo>
                    <a:pt x="4037" y="5216"/>
                    <a:pt x="5203" y="4037"/>
                    <a:pt x="5203" y="2608"/>
                  </a:cubicBezTo>
                  <a:cubicBezTo>
                    <a:pt x="5203" y="1180"/>
                    <a:pt x="4049" y="1"/>
                    <a:pt x="2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879869" y="1549837"/>
              <a:ext cx="203020" cy="217971"/>
            </a:xfrm>
            <a:custGeom>
              <a:avLst/>
              <a:gdLst/>
              <a:ahLst/>
              <a:cxnLst/>
              <a:rect l="l" t="t" r="r" b="b"/>
              <a:pathLst>
                <a:path w="1453" h="1560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560"/>
                  </a:lnTo>
                  <a:lnTo>
                    <a:pt x="1453" y="1560"/>
                  </a:lnTo>
                  <a:lnTo>
                    <a:pt x="1453" y="191"/>
                  </a:lnTo>
                  <a:cubicBezTo>
                    <a:pt x="1453" y="95"/>
                    <a:pt x="1358" y="0"/>
                    <a:pt x="1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8192" y="2308403"/>
              <a:ext cx="201344" cy="219648"/>
            </a:xfrm>
            <a:custGeom>
              <a:avLst/>
              <a:gdLst/>
              <a:ahLst/>
              <a:cxnLst/>
              <a:rect l="l" t="t" r="r" b="b"/>
              <a:pathLst>
                <a:path w="1441" h="1572" extrusionOk="0">
                  <a:moveTo>
                    <a:pt x="0" y="0"/>
                  </a:moveTo>
                  <a:lnTo>
                    <a:pt x="0" y="1370"/>
                  </a:lnTo>
                  <a:cubicBezTo>
                    <a:pt x="0" y="1477"/>
                    <a:pt x="96" y="1572"/>
                    <a:pt x="191" y="1572"/>
                  </a:cubicBezTo>
                  <a:lnTo>
                    <a:pt x="1250" y="1572"/>
                  </a:lnTo>
                  <a:cubicBezTo>
                    <a:pt x="1358" y="1572"/>
                    <a:pt x="1441" y="1477"/>
                    <a:pt x="1429" y="1370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492272" y="1937434"/>
              <a:ext cx="217971" cy="201344"/>
            </a:xfrm>
            <a:custGeom>
              <a:avLst/>
              <a:gdLst/>
              <a:ahLst/>
              <a:cxnLst/>
              <a:rect l="l" t="t" r="r" b="b"/>
              <a:pathLst>
                <a:path w="1560" h="1441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1250"/>
                  </a:lnTo>
                  <a:cubicBezTo>
                    <a:pt x="0" y="1346"/>
                    <a:pt x="83" y="1441"/>
                    <a:pt x="191" y="1441"/>
                  </a:cubicBezTo>
                  <a:lnTo>
                    <a:pt x="1560" y="1441"/>
                  </a:lnTo>
                  <a:lnTo>
                    <a:pt x="1560" y="1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249162" y="1940508"/>
              <a:ext cx="218111" cy="199946"/>
            </a:xfrm>
            <a:custGeom>
              <a:avLst/>
              <a:gdLst/>
              <a:ahLst/>
              <a:cxnLst/>
              <a:rect l="l" t="t" r="r" b="b"/>
              <a:pathLst>
                <a:path w="1561" h="1431" extrusionOk="0">
                  <a:moveTo>
                    <a:pt x="1388" y="1"/>
                  </a:moveTo>
                  <a:cubicBezTo>
                    <a:pt x="1382" y="1"/>
                    <a:pt x="1376" y="1"/>
                    <a:pt x="1370" y="2"/>
                  </a:cubicBezTo>
                  <a:lnTo>
                    <a:pt x="0" y="2"/>
                  </a:lnTo>
                  <a:lnTo>
                    <a:pt x="0" y="1431"/>
                  </a:lnTo>
                  <a:lnTo>
                    <a:pt x="1370" y="1431"/>
                  </a:lnTo>
                  <a:cubicBezTo>
                    <a:pt x="1465" y="1431"/>
                    <a:pt x="1560" y="1347"/>
                    <a:pt x="1560" y="1240"/>
                  </a:cubicBezTo>
                  <a:lnTo>
                    <a:pt x="1560" y="181"/>
                  </a:lnTo>
                  <a:cubicBezTo>
                    <a:pt x="1560" y="80"/>
                    <a:pt x="1477" y="1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72055" y="1633812"/>
              <a:ext cx="287973" cy="283781"/>
            </a:xfrm>
            <a:custGeom>
              <a:avLst/>
              <a:gdLst/>
              <a:ahLst/>
              <a:cxnLst/>
              <a:rect l="l" t="t" r="r" b="b"/>
              <a:pathLst>
                <a:path w="2061" h="2031" extrusionOk="0">
                  <a:moveTo>
                    <a:pt x="955" y="0"/>
                  </a:moveTo>
                  <a:cubicBezTo>
                    <a:pt x="905" y="0"/>
                    <a:pt x="858" y="18"/>
                    <a:pt x="822" y="54"/>
                  </a:cubicBezTo>
                  <a:lnTo>
                    <a:pt x="72" y="804"/>
                  </a:lnTo>
                  <a:cubicBezTo>
                    <a:pt x="1" y="875"/>
                    <a:pt x="1" y="995"/>
                    <a:pt x="72" y="1066"/>
                  </a:cubicBezTo>
                  <a:lnTo>
                    <a:pt x="1048" y="2030"/>
                  </a:lnTo>
                  <a:lnTo>
                    <a:pt x="2060" y="1018"/>
                  </a:lnTo>
                  <a:lnTo>
                    <a:pt x="1096" y="54"/>
                  </a:lnTo>
                  <a:cubicBezTo>
                    <a:pt x="1054" y="18"/>
                    <a:pt x="1004" y="0"/>
                    <a:pt x="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99377" y="2158618"/>
              <a:ext cx="286297" cy="285458"/>
            </a:xfrm>
            <a:custGeom>
              <a:avLst/>
              <a:gdLst/>
              <a:ahLst/>
              <a:cxnLst/>
              <a:rect l="l" t="t" r="r" b="b"/>
              <a:pathLst>
                <a:path w="2049" h="2043" extrusionOk="0">
                  <a:moveTo>
                    <a:pt x="1013" y="1"/>
                  </a:moveTo>
                  <a:lnTo>
                    <a:pt x="1" y="1013"/>
                  </a:lnTo>
                  <a:lnTo>
                    <a:pt x="965" y="1989"/>
                  </a:lnTo>
                  <a:cubicBezTo>
                    <a:pt x="1001" y="2025"/>
                    <a:pt x="1049" y="2043"/>
                    <a:pt x="1096" y="2043"/>
                  </a:cubicBezTo>
                  <a:cubicBezTo>
                    <a:pt x="1144" y="2043"/>
                    <a:pt x="1191" y="2025"/>
                    <a:pt x="1227" y="1989"/>
                  </a:cubicBezTo>
                  <a:lnTo>
                    <a:pt x="1977" y="1239"/>
                  </a:lnTo>
                  <a:cubicBezTo>
                    <a:pt x="2049" y="1168"/>
                    <a:pt x="2049" y="1049"/>
                    <a:pt x="1977" y="977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099377" y="1633812"/>
              <a:ext cx="286297" cy="283781"/>
            </a:xfrm>
            <a:custGeom>
              <a:avLst/>
              <a:gdLst/>
              <a:ahLst/>
              <a:cxnLst/>
              <a:rect l="l" t="t" r="r" b="b"/>
              <a:pathLst>
                <a:path w="2049" h="2031" extrusionOk="0">
                  <a:moveTo>
                    <a:pt x="1096" y="0"/>
                  </a:moveTo>
                  <a:cubicBezTo>
                    <a:pt x="1049" y="0"/>
                    <a:pt x="1001" y="18"/>
                    <a:pt x="965" y="54"/>
                  </a:cubicBezTo>
                  <a:lnTo>
                    <a:pt x="1" y="1018"/>
                  </a:lnTo>
                  <a:lnTo>
                    <a:pt x="1013" y="2030"/>
                  </a:lnTo>
                  <a:lnTo>
                    <a:pt x="1977" y="1066"/>
                  </a:lnTo>
                  <a:cubicBezTo>
                    <a:pt x="2049" y="995"/>
                    <a:pt x="2049" y="875"/>
                    <a:pt x="1977" y="804"/>
                  </a:cubicBezTo>
                  <a:lnTo>
                    <a:pt x="1227" y="54"/>
                  </a:lnTo>
                  <a:cubicBezTo>
                    <a:pt x="1191" y="18"/>
                    <a:pt x="114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70378" y="2158618"/>
              <a:ext cx="287973" cy="285458"/>
            </a:xfrm>
            <a:custGeom>
              <a:avLst/>
              <a:gdLst/>
              <a:ahLst/>
              <a:cxnLst/>
              <a:rect l="l" t="t" r="r" b="b"/>
              <a:pathLst>
                <a:path w="2061" h="2043" extrusionOk="0">
                  <a:moveTo>
                    <a:pt x="1048" y="1"/>
                  </a:moveTo>
                  <a:lnTo>
                    <a:pt x="72" y="977"/>
                  </a:lnTo>
                  <a:cubicBezTo>
                    <a:pt x="1" y="1049"/>
                    <a:pt x="1" y="1168"/>
                    <a:pt x="72" y="1239"/>
                  </a:cubicBezTo>
                  <a:lnTo>
                    <a:pt x="822" y="1989"/>
                  </a:lnTo>
                  <a:cubicBezTo>
                    <a:pt x="864" y="2025"/>
                    <a:pt x="914" y="2043"/>
                    <a:pt x="962" y="2043"/>
                  </a:cubicBezTo>
                  <a:cubicBezTo>
                    <a:pt x="1010" y="2043"/>
                    <a:pt x="1054" y="2025"/>
                    <a:pt x="1084" y="1989"/>
                  </a:cubicBezTo>
                  <a:lnTo>
                    <a:pt x="2060" y="1013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559900" y="690775"/>
            <a:ext cx="7718400" cy="4070100"/>
          </a:xfrm>
          <a:prstGeom prst="roundRect">
            <a:avLst>
              <a:gd name="adj" fmla="val 5291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12300" y="538375"/>
            <a:ext cx="7718400" cy="4070100"/>
          </a:xfrm>
          <a:prstGeom prst="roundRect">
            <a:avLst>
              <a:gd name="adj" fmla="val 5291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218202" y="2799049"/>
            <a:ext cx="136651" cy="138188"/>
          </a:xfrm>
          <a:custGeom>
            <a:avLst/>
            <a:gdLst/>
            <a:ahLst/>
            <a:cxnLst/>
            <a:rect l="l" t="t" r="r" b="b"/>
            <a:pathLst>
              <a:path w="978" h="989" fill="none" extrusionOk="0">
                <a:moveTo>
                  <a:pt x="977" y="488"/>
                </a:moveTo>
                <a:cubicBezTo>
                  <a:pt x="977" y="762"/>
                  <a:pt x="763" y="988"/>
                  <a:pt x="489" y="988"/>
                </a:cubicBezTo>
                <a:cubicBezTo>
                  <a:pt x="215" y="988"/>
                  <a:pt x="1" y="762"/>
                  <a:pt x="1" y="488"/>
                </a:cubicBezTo>
                <a:cubicBezTo>
                  <a:pt x="1" y="226"/>
                  <a:pt x="215" y="0"/>
                  <a:pt x="489" y="0"/>
                </a:cubicBezTo>
                <a:cubicBezTo>
                  <a:pt x="763" y="0"/>
                  <a:pt x="977" y="226"/>
                  <a:pt x="977" y="488"/>
                </a:cubicBezTo>
                <a:close/>
              </a:path>
            </a:pathLst>
          </a:custGeom>
          <a:noFill/>
          <a:ln w="177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934437" y="6416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extrusionOk="0">
                <a:moveTo>
                  <a:pt x="903" y="1"/>
                </a:moveTo>
                <a:cubicBezTo>
                  <a:pt x="401" y="1"/>
                  <a:pt x="0" y="402"/>
                  <a:pt x="0" y="903"/>
                </a:cubicBezTo>
                <a:cubicBezTo>
                  <a:pt x="0" y="1404"/>
                  <a:pt x="401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163620" y="641655"/>
            <a:ext cx="138800" cy="138800"/>
          </a:xfrm>
          <a:custGeom>
            <a:avLst/>
            <a:gdLst/>
            <a:ahLst/>
            <a:cxnLst/>
            <a:rect l="l" t="t" r="r" b="b"/>
            <a:pathLst>
              <a:path w="1806" h="1806" extrusionOk="0">
                <a:moveTo>
                  <a:pt x="903" y="1"/>
                </a:moveTo>
                <a:cubicBezTo>
                  <a:pt x="402" y="1"/>
                  <a:pt x="1" y="402"/>
                  <a:pt x="1" y="903"/>
                </a:cubicBezTo>
                <a:cubicBezTo>
                  <a:pt x="1" y="1404"/>
                  <a:pt x="402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392881" y="6416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fill="none" extrusionOk="0">
                <a:moveTo>
                  <a:pt x="1805" y="903"/>
                </a:moveTo>
                <a:cubicBezTo>
                  <a:pt x="1805" y="1404"/>
                  <a:pt x="1404" y="1805"/>
                  <a:pt x="902" y="1805"/>
                </a:cubicBezTo>
                <a:cubicBezTo>
                  <a:pt x="401" y="1805"/>
                  <a:pt x="0" y="1404"/>
                  <a:pt x="0" y="903"/>
                </a:cubicBezTo>
                <a:cubicBezTo>
                  <a:pt x="0" y="402"/>
                  <a:pt x="401" y="1"/>
                  <a:pt x="902" y="1"/>
                </a:cubicBezTo>
                <a:cubicBezTo>
                  <a:pt x="1404" y="1"/>
                  <a:pt x="1805" y="402"/>
                  <a:pt x="1805" y="903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2"/>
          <p:cNvCxnSpPr/>
          <p:nvPr/>
        </p:nvCxnSpPr>
        <p:spPr>
          <a:xfrm>
            <a:off x="712300" y="869675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26;p2"/>
          <p:cNvGrpSpPr/>
          <p:nvPr/>
        </p:nvGrpSpPr>
        <p:grpSpPr>
          <a:xfrm>
            <a:off x="7734190" y="241436"/>
            <a:ext cx="1044864" cy="1179698"/>
            <a:chOff x="7610865" y="257811"/>
            <a:chExt cx="1044864" cy="1179698"/>
          </a:xfrm>
        </p:grpSpPr>
        <p:sp>
          <p:nvSpPr>
            <p:cNvPr id="27" name="Google Shape;27;p2"/>
            <p:cNvSpPr/>
            <p:nvPr/>
          </p:nvSpPr>
          <p:spPr>
            <a:xfrm>
              <a:off x="7610865" y="376018"/>
              <a:ext cx="966618" cy="1061491"/>
            </a:xfrm>
            <a:custGeom>
              <a:avLst/>
              <a:gdLst/>
              <a:ahLst/>
              <a:cxnLst/>
              <a:rect l="l" t="t" r="r" b="b"/>
              <a:pathLst>
                <a:path w="6918" h="7597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lnTo>
                    <a:pt x="0" y="7239"/>
                  </a:lnTo>
                  <a:cubicBezTo>
                    <a:pt x="0" y="7430"/>
                    <a:pt x="155" y="7596"/>
                    <a:pt x="357" y="7596"/>
                  </a:cubicBezTo>
                  <a:lnTo>
                    <a:pt x="6549" y="7596"/>
                  </a:lnTo>
                  <a:cubicBezTo>
                    <a:pt x="6763" y="7596"/>
                    <a:pt x="6918" y="7430"/>
                    <a:pt x="6906" y="7215"/>
                  </a:cubicBezTo>
                  <a:lnTo>
                    <a:pt x="6906" y="357"/>
                  </a:lnTo>
                  <a:cubicBezTo>
                    <a:pt x="6906" y="167"/>
                    <a:pt x="6763" y="0"/>
                    <a:pt x="65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31147" y="257811"/>
              <a:ext cx="324581" cy="324581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55" y="1"/>
                  </a:moveTo>
                  <a:cubicBezTo>
                    <a:pt x="512" y="1"/>
                    <a:pt x="0" y="513"/>
                    <a:pt x="0" y="1156"/>
                  </a:cubicBezTo>
                  <a:cubicBezTo>
                    <a:pt x="0" y="1799"/>
                    <a:pt x="512" y="2323"/>
                    <a:pt x="1155" y="2323"/>
                  </a:cubicBezTo>
                  <a:cubicBezTo>
                    <a:pt x="1798" y="2323"/>
                    <a:pt x="2322" y="1799"/>
                    <a:pt x="2322" y="1156"/>
                  </a:cubicBezTo>
                  <a:cubicBezTo>
                    <a:pt x="2322" y="513"/>
                    <a:pt x="1798" y="1"/>
                    <a:pt x="1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97656" y="380909"/>
              <a:ext cx="78386" cy="78386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560" y="1"/>
                  </a:moveTo>
                  <a:lnTo>
                    <a:pt x="1" y="203"/>
                  </a:lnTo>
                  <a:lnTo>
                    <a:pt x="1" y="358"/>
                  </a:lnTo>
                  <a:lnTo>
                    <a:pt x="560" y="561"/>
                  </a:lnTo>
                  <a:lnTo>
                    <a:pt x="560" y="418"/>
                  </a:lnTo>
                  <a:lnTo>
                    <a:pt x="179" y="263"/>
                  </a:lnTo>
                  <a:lnTo>
                    <a:pt x="560" y="120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10834" y="376018"/>
              <a:ext cx="79923" cy="79923"/>
            </a:xfrm>
            <a:custGeom>
              <a:avLst/>
              <a:gdLst/>
              <a:ahLst/>
              <a:cxnLst/>
              <a:rect l="l" t="t" r="r" b="b"/>
              <a:pathLst>
                <a:path w="572" h="572" extrusionOk="0">
                  <a:moveTo>
                    <a:pt x="0" y="0"/>
                  </a:moveTo>
                  <a:lnTo>
                    <a:pt x="0" y="119"/>
                  </a:lnTo>
                  <a:lnTo>
                    <a:pt x="393" y="274"/>
                  </a:lnTo>
                  <a:lnTo>
                    <a:pt x="0" y="417"/>
                  </a:lnTo>
                  <a:lnTo>
                    <a:pt x="0" y="572"/>
                  </a:lnTo>
                  <a:lnTo>
                    <a:pt x="572" y="357"/>
                  </a:lnTo>
                  <a:lnTo>
                    <a:pt x="572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7758834" y="670418"/>
              <a:ext cx="658943" cy="462629"/>
              <a:chOff x="7758834" y="670418"/>
              <a:chExt cx="658943" cy="462629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758834" y="670418"/>
                <a:ext cx="658943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" fill="none" extrusionOk="0">
                    <a:moveTo>
                      <a:pt x="1" y="1"/>
                    </a:moveTo>
                    <a:lnTo>
                      <a:pt x="4716" y="1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758834" y="780242"/>
                <a:ext cx="347915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1" fill="none" extrusionOk="0">
                    <a:moveTo>
                      <a:pt x="1" y="0"/>
                    </a:moveTo>
                    <a:lnTo>
                      <a:pt x="2489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903589" y="901663"/>
                <a:ext cx="324581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" fill="none" extrusionOk="0">
                    <a:moveTo>
                      <a:pt x="1" y="1"/>
                    </a:moveTo>
                    <a:lnTo>
                      <a:pt x="2322" y="1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758834" y="1009810"/>
                <a:ext cx="658943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" fill="none" extrusionOk="0">
                    <a:moveTo>
                      <a:pt x="1" y="1"/>
                    </a:moveTo>
                    <a:lnTo>
                      <a:pt x="4716" y="1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758834" y="1132907"/>
                <a:ext cx="196453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" fill="none" extrusionOk="0">
                    <a:moveTo>
                      <a:pt x="1" y="1"/>
                    </a:moveTo>
                    <a:lnTo>
                      <a:pt x="1406" y="1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006706" y="1132907"/>
                <a:ext cx="411071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1" fill="none" extrusionOk="0">
                    <a:moveTo>
                      <a:pt x="1" y="1"/>
                    </a:moveTo>
                    <a:lnTo>
                      <a:pt x="2942" y="1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758834" y="901663"/>
                <a:ext cx="86629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" fill="none" extrusionOk="0">
                    <a:moveTo>
                      <a:pt x="1" y="1"/>
                    </a:moveTo>
                    <a:lnTo>
                      <a:pt x="620" y="1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9" name="Google Shape;39;p2"/>
          <p:cNvCxnSpPr/>
          <p:nvPr/>
        </p:nvCxnSpPr>
        <p:spPr>
          <a:xfrm>
            <a:off x="-45600" y="4986140"/>
            <a:ext cx="923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2"/>
          <p:cNvGrpSpPr/>
          <p:nvPr/>
        </p:nvGrpSpPr>
        <p:grpSpPr>
          <a:xfrm>
            <a:off x="309975" y="1703725"/>
            <a:ext cx="1328950" cy="1739400"/>
            <a:chOff x="309975" y="1703725"/>
            <a:chExt cx="1328950" cy="1739400"/>
          </a:xfrm>
        </p:grpSpPr>
        <p:sp>
          <p:nvSpPr>
            <p:cNvPr id="41" name="Google Shape;41;p2"/>
            <p:cNvSpPr/>
            <p:nvPr/>
          </p:nvSpPr>
          <p:spPr>
            <a:xfrm>
              <a:off x="1174929" y="1864291"/>
              <a:ext cx="116205" cy="117618"/>
            </a:xfrm>
            <a:custGeom>
              <a:avLst/>
              <a:gdLst/>
              <a:ahLst/>
              <a:cxnLst/>
              <a:rect l="l" t="t" r="r" b="b"/>
              <a:pathLst>
                <a:path w="2056" h="2081" fill="none" extrusionOk="0">
                  <a:moveTo>
                    <a:pt x="2056" y="2081"/>
                  </a:moveTo>
                  <a:lnTo>
                    <a:pt x="1" y="2081"/>
                  </a:lnTo>
                  <a:lnTo>
                    <a:pt x="1" y="0"/>
                  </a:lnTo>
                  <a:lnTo>
                    <a:pt x="2056" y="0"/>
                  </a:lnTo>
                  <a:close/>
                </a:path>
              </a:pathLst>
            </a:custGeom>
            <a:noFill/>
            <a:ln w="5025" cap="flat" cmpd="sng">
              <a:solidFill>
                <a:srgbClr val="D5909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27125" y="1703725"/>
              <a:ext cx="811800" cy="1739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D590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43;p2"/>
            <p:cNvGrpSpPr/>
            <p:nvPr/>
          </p:nvGrpSpPr>
          <p:grpSpPr>
            <a:xfrm>
              <a:off x="309975" y="2355900"/>
              <a:ext cx="1044900" cy="348600"/>
              <a:chOff x="78063" y="2355888"/>
              <a:chExt cx="1425900" cy="348600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78063" y="2355888"/>
                <a:ext cx="1425900" cy="3486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" name="Google Shape;45;p2"/>
              <p:cNvGrpSpPr/>
              <p:nvPr/>
            </p:nvGrpSpPr>
            <p:grpSpPr>
              <a:xfrm>
                <a:off x="154263" y="2475522"/>
                <a:ext cx="998700" cy="109330"/>
                <a:chOff x="154263" y="2487118"/>
                <a:chExt cx="998700" cy="109330"/>
              </a:xfrm>
            </p:grpSpPr>
            <p:cxnSp>
              <p:nvCxnSpPr>
                <p:cNvPr id="46" name="Google Shape;46;p2"/>
                <p:cNvCxnSpPr/>
                <p:nvPr/>
              </p:nvCxnSpPr>
              <p:spPr>
                <a:xfrm>
                  <a:off x="154263" y="2487118"/>
                  <a:ext cx="998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154263" y="2596448"/>
                  <a:ext cx="732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48" name="Google Shape;48;p2"/>
          <p:cNvGrpSpPr/>
          <p:nvPr/>
        </p:nvGrpSpPr>
        <p:grpSpPr>
          <a:xfrm>
            <a:off x="6992140" y="2704552"/>
            <a:ext cx="885193" cy="2290305"/>
            <a:chOff x="6987125" y="1724275"/>
            <a:chExt cx="1323554" cy="3424499"/>
          </a:xfrm>
        </p:grpSpPr>
        <p:sp>
          <p:nvSpPr>
            <p:cNvPr id="49" name="Google Shape;49;p2"/>
            <p:cNvSpPr/>
            <p:nvPr/>
          </p:nvSpPr>
          <p:spPr>
            <a:xfrm>
              <a:off x="7870220" y="4586508"/>
              <a:ext cx="152910" cy="435238"/>
            </a:xfrm>
            <a:custGeom>
              <a:avLst/>
              <a:gdLst/>
              <a:ahLst/>
              <a:cxnLst/>
              <a:rect l="l" t="t" r="r" b="b"/>
              <a:pathLst>
                <a:path w="703" h="2001" extrusionOk="0">
                  <a:moveTo>
                    <a:pt x="0" y="1"/>
                  </a:moveTo>
                  <a:lnTo>
                    <a:pt x="0" y="2001"/>
                  </a:lnTo>
                  <a:lnTo>
                    <a:pt x="703" y="200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70220" y="4993037"/>
              <a:ext cx="396303" cy="155737"/>
            </a:xfrm>
            <a:custGeom>
              <a:avLst/>
              <a:gdLst/>
              <a:ahLst/>
              <a:cxnLst/>
              <a:rect l="l" t="t" r="r" b="b"/>
              <a:pathLst>
                <a:path w="1822" h="716" extrusionOk="0">
                  <a:moveTo>
                    <a:pt x="0" y="1"/>
                  </a:moveTo>
                  <a:lnTo>
                    <a:pt x="0" y="715"/>
                  </a:lnTo>
                  <a:lnTo>
                    <a:pt x="1822" y="715"/>
                  </a:lnTo>
                  <a:cubicBezTo>
                    <a:pt x="1822" y="549"/>
                    <a:pt x="1726" y="394"/>
                    <a:pt x="1584" y="310"/>
                  </a:cubicBez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969841" y="4937789"/>
              <a:ext cx="115498" cy="63295"/>
            </a:xfrm>
            <a:custGeom>
              <a:avLst/>
              <a:gdLst/>
              <a:ahLst/>
              <a:cxnLst/>
              <a:rect l="l" t="t" r="r" b="b"/>
              <a:pathLst>
                <a:path w="531" h="291" extrusionOk="0">
                  <a:moveTo>
                    <a:pt x="264" y="1"/>
                  </a:moveTo>
                  <a:cubicBezTo>
                    <a:pt x="174" y="1"/>
                    <a:pt x="1" y="34"/>
                    <a:pt x="18" y="291"/>
                  </a:cubicBezTo>
                  <a:lnTo>
                    <a:pt x="530" y="291"/>
                  </a:lnTo>
                  <a:lnTo>
                    <a:pt x="316" y="5"/>
                  </a:lnTo>
                  <a:cubicBezTo>
                    <a:pt x="316" y="5"/>
                    <a:pt x="295" y="1"/>
                    <a:pt x="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813232" y="3068931"/>
              <a:ext cx="352366" cy="1608486"/>
            </a:xfrm>
            <a:custGeom>
              <a:avLst/>
              <a:gdLst/>
              <a:ahLst/>
              <a:cxnLst/>
              <a:rect l="l" t="t" r="r" b="b"/>
              <a:pathLst>
                <a:path w="1620" h="7395" extrusionOk="0">
                  <a:moveTo>
                    <a:pt x="1084" y="1"/>
                  </a:moveTo>
                  <a:lnTo>
                    <a:pt x="0" y="632"/>
                  </a:lnTo>
                  <a:lnTo>
                    <a:pt x="95" y="7394"/>
                  </a:lnTo>
                  <a:lnTo>
                    <a:pt x="1619" y="7394"/>
                  </a:lnTo>
                  <a:cubicBezTo>
                    <a:pt x="1619" y="7394"/>
                    <a:pt x="1560" y="3203"/>
                    <a:pt x="1560" y="1941"/>
                  </a:cubicBezTo>
                  <a:cubicBezTo>
                    <a:pt x="1560" y="679"/>
                    <a:pt x="1084" y="1"/>
                    <a:pt x="1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18995" y="4583898"/>
              <a:ext cx="152910" cy="435238"/>
            </a:xfrm>
            <a:custGeom>
              <a:avLst/>
              <a:gdLst/>
              <a:ahLst/>
              <a:cxnLst/>
              <a:rect l="l" t="t" r="r" b="b"/>
              <a:pathLst>
                <a:path w="703" h="2001" extrusionOk="0">
                  <a:moveTo>
                    <a:pt x="0" y="1"/>
                  </a:moveTo>
                  <a:lnTo>
                    <a:pt x="0" y="2001"/>
                  </a:lnTo>
                  <a:lnTo>
                    <a:pt x="703" y="200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377993" y="4993037"/>
              <a:ext cx="396521" cy="155737"/>
            </a:xfrm>
            <a:custGeom>
              <a:avLst/>
              <a:gdLst/>
              <a:ahLst/>
              <a:cxnLst/>
              <a:rect l="l" t="t" r="r" b="b"/>
              <a:pathLst>
                <a:path w="1823" h="716" extrusionOk="0">
                  <a:moveTo>
                    <a:pt x="918" y="1"/>
                  </a:moveTo>
                  <a:lnTo>
                    <a:pt x="239" y="310"/>
                  </a:lnTo>
                  <a:cubicBezTo>
                    <a:pt x="96" y="394"/>
                    <a:pt x="1" y="549"/>
                    <a:pt x="1" y="715"/>
                  </a:cubicBezTo>
                  <a:lnTo>
                    <a:pt x="1823" y="715"/>
                  </a:lnTo>
                  <a:lnTo>
                    <a:pt x="18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559397" y="4937789"/>
              <a:ext cx="115280" cy="63295"/>
            </a:xfrm>
            <a:custGeom>
              <a:avLst/>
              <a:gdLst/>
              <a:ahLst/>
              <a:cxnLst/>
              <a:rect l="l" t="t" r="r" b="b"/>
              <a:pathLst>
                <a:path w="530" h="291" extrusionOk="0">
                  <a:moveTo>
                    <a:pt x="267" y="1"/>
                  </a:moveTo>
                  <a:cubicBezTo>
                    <a:pt x="236" y="1"/>
                    <a:pt x="215" y="5"/>
                    <a:pt x="215" y="5"/>
                  </a:cubicBezTo>
                  <a:lnTo>
                    <a:pt x="0" y="291"/>
                  </a:lnTo>
                  <a:lnTo>
                    <a:pt x="512" y="291"/>
                  </a:lnTo>
                  <a:cubicBezTo>
                    <a:pt x="530" y="34"/>
                    <a:pt x="357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517852" y="3068931"/>
              <a:ext cx="305819" cy="1603266"/>
            </a:xfrm>
            <a:custGeom>
              <a:avLst/>
              <a:gdLst/>
              <a:ahLst/>
              <a:cxnLst/>
              <a:rect l="l" t="t" r="r" b="b"/>
              <a:pathLst>
                <a:path w="1406" h="7371" extrusionOk="0">
                  <a:moveTo>
                    <a:pt x="358" y="1"/>
                  </a:moveTo>
                  <a:cubicBezTo>
                    <a:pt x="358" y="1"/>
                    <a:pt x="37" y="644"/>
                    <a:pt x="37" y="1906"/>
                  </a:cubicBezTo>
                  <a:cubicBezTo>
                    <a:pt x="37" y="3180"/>
                    <a:pt x="1" y="7371"/>
                    <a:pt x="1" y="7371"/>
                  </a:cubicBezTo>
                  <a:lnTo>
                    <a:pt x="1358" y="7371"/>
                  </a:lnTo>
                  <a:lnTo>
                    <a:pt x="1406" y="632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595721" y="3068931"/>
              <a:ext cx="453291" cy="251442"/>
            </a:xfrm>
            <a:custGeom>
              <a:avLst/>
              <a:gdLst/>
              <a:ahLst/>
              <a:cxnLst/>
              <a:rect l="l" t="t" r="r" b="b"/>
              <a:pathLst>
                <a:path w="2084" h="1156" extrusionOk="0">
                  <a:moveTo>
                    <a:pt x="0" y="1"/>
                  </a:moveTo>
                  <a:lnTo>
                    <a:pt x="0" y="1155"/>
                  </a:lnTo>
                  <a:lnTo>
                    <a:pt x="2084" y="1155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541126" y="2367021"/>
              <a:ext cx="510931" cy="702122"/>
            </a:xfrm>
            <a:custGeom>
              <a:avLst/>
              <a:gdLst/>
              <a:ahLst/>
              <a:cxnLst/>
              <a:rect l="l" t="t" r="r" b="b"/>
              <a:pathLst>
                <a:path w="2349" h="3228" extrusionOk="0">
                  <a:moveTo>
                    <a:pt x="1323" y="1"/>
                  </a:moveTo>
                  <a:cubicBezTo>
                    <a:pt x="1240" y="1"/>
                    <a:pt x="729" y="21"/>
                    <a:pt x="358" y="501"/>
                  </a:cubicBezTo>
                  <a:cubicBezTo>
                    <a:pt x="1" y="977"/>
                    <a:pt x="239" y="3228"/>
                    <a:pt x="239" y="3228"/>
                  </a:cubicBezTo>
                  <a:lnTo>
                    <a:pt x="2323" y="3228"/>
                  </a:lnTo>
                  <a:lnTo>
                    <a:pt x="2347" y="549"/>
                  </a:lnTo>
                  <a:cubicBezTo>
                    <a:pt x="2347" y="549"/>
                    <a:pt x="2347" y="549"/>
                    <a:pt x="2347" y="549"/>
                  </a:cubicBezTo>
                  <a:cubicBezTo>
                    <a:pt x="2349" y="549"/>
                    <a:pt x="1923" y="36"/>
                    <a:pt x="1334" y="1"/>
                  </a:cubicBezTo>
                  <a:cubicBezTo>
                    <a:pt x="1334" y="1"/>
                    <a:pt x="1331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19378" y="2670232"/>
              <a:ext cx="106362" cy="121806"/>
            </a:xfrm>
            <a:custGeom>
              <a:avLst/>
              <a:gdLst/>
              <a:ahLst/>
              <a:cxnLst/>
              <a:rect l="l" t="t" r="r" b="b"/>
              <a:pathLst>
                <a:path w="489" h="560" extrusionOk="0">
                  <a:moveTo>
                    <a:pt x="131" y="0"/>
                  </a:moveTo>
                  <a:lnTo>
                    <a:pt x="0" y="476"/>
                  </a:lnTo>
                  <a:lnTo>
                    <a:pt x="488" y="56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9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699257" y="2877303"/>
              <a:ext cx="349756" cy="194454"/>
            </a:xfrm>
            <a:custGeom>
              <a:avLst/>
              <a:gdLst/>
              <a:ahLst/>
              <a:cxnLst/>
              <a:rect l="l" t="t" r="r" b="b"/>
              <a:pathLst>
                <a:path w="1608" h="894" extrusionOk="0">
                  <a:moveTo>
                    <a:pt x="250" y="1"/>
                  </a:moveTo>
                  <a:lnTo>
                    <a:pt x="0" y="536"/>
                  </a:lnTo>
                  <a:lnTo>
                    <a:pt x="1608" y="893"/>
                  </a:lnTo>
                  <a:lnTo>
                    <a:pt x="1608" y="596"/>
                  </a:lnTo>
                  <a:lnTo>
                    <a:pt x="1608" y="32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19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987125" y="2394428"/>
              <a:ext cx="852204" cy="776293"/>
            </a:xfrm>
            <a:custGeom>
              <a:avLst/>
              <a:gdLst/>
              <a:ahLst/>
              <a:cxnLst/>
              <a:rect l="l" t="t" r="r" b="b"/>
              <a:pathLst>
                <a:path w="3918" h="3569" extrusionOk="0">
                  <a:moveTo>
                    <a:pt x="1960" y="0"/>
                  </a:moveTo>
                  <a:cubicBezTo>
                    <a:pt x="1503" y="0"/>
                    <a:pt x="1048" y="173"/>
                    <a:pt x="703" y="518"/>
                  </a:cubicBezTo>
                  <a:cubicBezTo>
                    <a:pt x="0" y="1220"/>
                    <a:pt x="0" y="2351"/>
                    <a:pt x="703" y="3042"/>
                  </a:cubicBezTo>
                  <a:cubicBezTo>
                    <a:pt x="1048" y="3393"/>
                    <a:pt x="1503" y="3569"/>
                    <a:pt x="1960" y="3569"/>
                  </a:cubicBezTo>
                  <a:cubicBezTo>
                    <a:pt x="2417" y="3569"/>
                    <a:pt x="2875" y="3393"/>
                    <a:pt x="3227" y="3042"/>
                  </a:cubicBezTo>
                  <a:cubicBezTo>
                    <a:pt x="3917" y="2351"/>
                    <a:pt x="3917" y="1220"/>
                    <a:pt x="3227" y="518"/>
                  </a:cubicBezTo>
                  <a:cubicBezTo>
                    <a:pt x="2875" y="173"/>
                    <a:pt x="2417" y="0"/>
                    <a:pt x="19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947872" y="2488828"/>
              <a:ext cx="362807" cy="527244"/>
            </a:xfrm>
            <a:custGeom>
              <a:avLst/>
              <a:gdLst/>
              <a:ahLst/>
              <a:cxnLst/>
              <a:rect l="l" t="t" r="r" b="b"/>
              <a:pathLst>
                <a:path w="1668" h="2424" extrusionOk="0">
                  <a:moveTo>
                    <a:pt x="488" y="1"/>
                  </a:moveTo>
                  <a:cubicBezTo>
                    <a:pt x="488" y="1"/>
                    <a:pt x="0" y="798"/>
                    <a:pt x="0" y="810"/>
                  </a:cubicBezTo>
                  <a:cubicBezTo>
                    <a:pt x="0" y="834"/>
                    <a:pt x="619" y="1834"/>
                    <a:pt x="869" y="2227"/>
                  </a:cubicBezTo>
                  <a:cubicBezTo>
                    <a:pt x="952" y="2360"/>
                    <a:pt x="1087" y="2423"/>
                    <a:pt x="1221" y="2423"/>
                  </a:cubicBezTo>
                  <a:cubicBezTo>
                    <a:pt x="1376" y="2423"/>
                    <a:pt x="1531" y="2339"/>
                    <a:pt x="1608" y="2179"/>
                  </a:cubicBezTo>
                  <a:cubicBezTo>
                    <a:pt x="1667" y="2048"/>
                    <a:pt x="1667" y="1906"/>
                    <a:pt x="1596" y="1763"/>
                  </a:cubicBezTo>
                  <a:cubicBezTo>
                    <a:pt x="786" y="334"/>
                    <a:pt x="488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618995" y="2765937"/>
              <a:ext cx="168570" cy="158130"/>
            </a:xfrm>
            <a:custGeom>
              <a:avLst/>
              <a:gdLst/>
              <a:ahLst/>
              <a:cxnLst/>
              <a:rect l="l" t="t" r="r" b="b"/>
              <a:pathLst>
                <a:path w="775" h="727" extrusionOk="0">
                  <a:moveTo>
                    <a:pt x="191" y="0"/>
                  </a:moveTo>
                  <a:cubicBezTo>
                    <a:pt x="187" y="0"/>
                    <a:pt x="0" y="667"/>
                    <a:pt x="0" y="667"/>
                  </a:cubicBezTo>
                  <a:lnTo>
                    <a:pt x="667" y="727"/>
                  </a:lnTo>
                  <a:lnTo>
                    <a:pt x="774" y="227"/>
                  </a:lnTo>
                  <a:cubicBezTo>
                    <a:pt x="774" y="227"/>
                    <a:pt x="203" y="1"/>
                    <a:pt x="191" y="1"/>
                  </a:cubicBezTo>
                  <a:cubicBezTo>
                    <a:pt x="191" y="0"/>
                    <a:pt x="191" y="0"/>
                    <a:pt x="191" y="0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688816" y="2728960"/>
              <a:ext cx="98750" cy="86351"/>
            </a:xfrm>
            <a:custGeom>
              <a:avLst/>
              <a:gdLst/>
              <a:ahLst/>
              <a:cxnLst/>
              <a:rect l="l" t="t" r="r" b="b"/>
              <a:pathLst>
                <a:path w="454" h="397" extrusionOk="0">
                  <a:moveTo>
                    <a:pt x="71" y="1"/>
                  </a:moveTo>
                  <a:cubicBezTo>
                    <a:pt x="54" y="1"/>
                    <a:pt x="36" y="10"/>
                    <a:pt x="24" y="28"/>
                  </a:cubicBezTo>
                  <a:cubicBezTo>
                    <a:pt x="1" y="40"/>
                    <a:pt x="1" y="63"/>
                    <a:pt x="1" y="87"/>
                  </a:cubicBezTo>
                  <a:lnTo>
                    <a:pt x="155" y="385"/>
                  </a:lnTo>
                  <a:lnTo>
                    <a:pt x="453" y="397"/>
                  </a:lnTo>
                  <a:cubicBezTo>
                    <a:pt x="417" y="385"/>
                    <a:pt x="215" y="123"/>
                    <a:pt x="108" y="28"/>
                  </a:cubicBezTo>
                  <a:cubicBezTo>
                    <a:pt x="102" y="10"/>
                    <a:pt x="87" y="1"/>
                    <a:pt x="71" y="1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585281" y="2739183"/>
              <a:ext cx="88309" cy="63295"/>
            </a:xfrm>
            <a:custGeom>
              <a:avLst/>
              <a:gdLst/>
              <a:ahLst/>
              <a:cxnLst/>
              <a:rect l="l" t="t" r="r" b="b"/>
              <a:pathLst>
                <a:path w="406" h="291" extrusionOk="0">
                  <a:moveTo>
                    <a:pt x="87" y="0"/>
                  </a:moveTo>
                  <a:cubicBezTo>
                    <a:pt x="63" y="0"/>
                    <a:pt x="33" y="16"/>
                    <a:pt x="24" y="52"/>
                  </a:cubicBezTo>
                  <a:cubicBezTo>
                    <a:pt x="0" y="76"/>
                    <a:pt x="24" y="112"/>
                    <a:pt x="48" y="124"/>
                  </a:cubicBezTo>
                  <a:lnTo>
                    <a:pt x="405" y="290"/>
                  </a:lnTo>
                  <a:lnTo>
                    <a:pt x="358" y="112"/>
                  </a:lnTo>
                  <a:lnTo>
                    <a:pt x="108" y="4"/>
                  </a:lnTo>
                  <a:cubicBezTo>
                    <a:pt x="102" y="2"/>
                    <a:pt x="95" y="0"/>
                    <a:pt x="87" y="0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554177" y="2781381"/>
              <a:ext cx="103752" cy="57205"/>
            </a:xfrm>
            <a:custGeom>
              <a:avLst/>
              <a:gdLst/>
              <a:ahLst/>
              <a:cxnLst/>
              <a:rect l="l" t="t" r="r" b="b"/>
              <a:pathLst>
                <a:path w="477" h="263" extrusionOk="0">
                  <a:moveTo>
                    <a:pt x="72" y="1"/>
                  </a:moveTo>
                  <a:cubicBezTo>
                    <a:pt x="48" y="1"/>
                    <a:pt x="1" y="25"/>
                    <a:pt x="1" y="49"/>
                  </a:cubicBezTo>
                  <a:cubicBezTo>
                    <a:pt x="1" y="84"/>
                    <a:pt x="12" y="108"/>
                    <a:pt x="48" y="120"/>
                  </a:cubicBezTo>
                  <a:lnTo>
                    <a:pt x="477" y="263"/>
                  </a:lnTo>
                  <a:lnTo>
                    <a:pt x="477" y="263"/>
                  </a:lnTo>
                  <a:lnTo>
                    <a:pt x="441" y="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56787" y="2833366"/>
              <a:ext cx="93529" cy="41544"/>
            </a:xfrm>
            <a:custGeom>
              <a:avLst/>
              <a:gdLst/>
              <a:ahLst/>
              <a:cxnLst/>
              <a:rect l="l" t="t" r="r" b="b"/>
              <a:pathLst>
                <a:path w="430" h="191" extrusionOk="0">
                  <a:moveTo>
                    <a:pt x="72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12" y="119"/>
                    <a:pt x="60" y="143"/>
                  </a:cubicBezTo>
                  <a:lnTo>
                    <a:pt x="429" y="191"/>
                  </a:lnTo>
                  <a:lnTo>
                    <a:pt x="417" y="3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67227" y="2872083"/>
              <a:ext cx="83089" cy="36542"/>
            </a:xfrm>
            <a:custGeom>
              <a:avLst/>
              <a:gdLst/>
              <a:ahLst/>
              <a:cxnLst/>
              <a:rect l="l" t="t" r="r" b="b"/>
              <a:pathLst>
                <a:path w="382" h="168" extrusionOk="0">
                  <a:moveTo>
                    <a:pt x="381" y="1"/>
                  </a:moveTo>
                  <a:lnTo>
                    <a:pt x="60" y="36"/>
                  </a:lnTo>
                  <a:cubicBezTo>
                    <a:pt x="24" y="36"/>
                    <a:pt x="0" y="48"/>
                    <a:pt x="0" y="84"/>
                  </a:cubicBezTo>
                  <a:cubicBezTo>
                    <a:pt x="0" y="108"/>
                    <a:pt x="12" y="144"/>
                    <a:pt x="48" y="144"/>
                  </a:cubicBezTo>
                  <a:lnTo>
                    <a:pt x="250" y="167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766468" y="2815095"/>
              <a:ext cx="127243" cy="114193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96" y="1"/>
                  </a:moveTo>
                  <a:lnTo>
                    <a:pt x="1" y="489"/>
                  </a:lnTo>
                  <a:lnTo>
                    <a:pt x="406" y="525"/>
                  </a:lnTo>
                  <a:lnTo>
                    <a:pt x="584" y="6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789741" y="2755497"/>
              <a:ext cx="520501" cy="273410"/>
            </a:xfrm>
            <a:custGeom>
              <a:avLst/>
              <a:gdLst/>
              <a:ahLst/>
              <a:cxnLst/>
              <a:rect l="l" t="t" r="r" b="b"/>
              <a:pathLst>
                <a:path w="2393" h="1257" extrusionOk="0">
                  <a:moveTo>
                    <a:pt x="227" y="1"/>
                  </a:moveTo>
                  <a:lnTo>
                    <a:pt x="1" y="953"/>
                  </a:lnTo>
                  <a:lnTo>
                    <a:pt x="1835" y="1251"/>
                  </a:lnTo>
                  <a:cubicBezTo>
                    <a:pt x="1860" y="1255"/>
                    <a:pt x="1885" y="1257"/>
                    <a:pt x="1910" y="1257"/>
                  </a:cubicBezTo>
                  <a:cubicBezTo>
                    <a:pt x="2184" y="1257"/>
                    <a:pt x="2392" y="1023"/>
                    <a:pt x="2370" y="739"/>
                  </a:cubicBezTo>
                  <a:cubicBezTo>
                    <a:pt x="2335" y="513"/>
                    <a:pt x="2180" y="346"/>
                    <a:pt x="1966" y="299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44337" y="1724275"/>
              <a:ext cx="305602" cy="270800"/>
            </a:xfrm>
            <a:custGeom>
              <a:avLst/>
              <a:gdLst/>
              <a:ahLst/>
              <a:cxnLst/>
              <a:rect l="l" t="t" r="r" b="b"/>
              <a:pathLst>
                <a:path w="1405" h="1245" extrusionOk="0">
                  <a:moveTo>
                    <a:pt x="704" y="1"/>
                  </a:moveTo>
                  <a:cubicBezTo>
                    <a:pt x="451" y="1"/>
                    <a:pt x="212" y="159"/>
                    <a:pt x="119" y="420"/>
                  </a:cubicBezTo>
                  <a:cubicBezTo>
                    <a:pt x="0" y="730"/>
                    <a:pt x="167" y="1087"/>
                    <a:pt x="500" y="1206"/>
                  </a:cubicBezTo>
                  <a:cubicBezTo>
                    <a:pt x="568" y="1232"/>
                    <a:pt x="638" y="1244"/>
                    <a:pt x="708" y="1244"/>
                  </a:cubicBezTo>
                  <a:cubicBezTo>
                    <a:pt x="955" y="1244"/>
                    <a:pt x="1193" y="1088"/>
                    <a:pt x="1286" y="837"/>
                  </a:cubicBezTo>
                  <a:cubicBezTo>
                    <a:pt x="1405" y="503"/>
                    <a:pt x="1238" y="158"/>
                    <a:pt x="917" y="39"/>
                  </a:cubicBezTo>
                  <a:cubicBezTo>
                    <a:pt x="847" y="13"/>
                    <a:pt x="775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572230" y="1880231"/>
              <a:ext cx="461339" cy="427625"/>
            </a:xfrm>
            <a:custGeom>
              <a:avLst/>
              <a:gdLst/>
              <a:ahLst/>
              <a:cxnLst/>
              <a:rect l="l" t="t" r="r" b="b"/>
              <a:pathLst>
                <a:path w="2121" h="1966" extrusionOk="0">
                  <a:moveTo>
                    <a:pt x="1037" y="1"/>
                  </a:moveTo>
                  <a:cubicBezTo>
                    <a:pt x="501" y="1"/>
                    <a:pt x="1" y="429"/>
                    <a:pt x="84" y="989"/>
                  </a:cubicBezTo>
                  <a:cubicBezTo>
                    <a:pt x="156" y="1513"/>
                    <a:pt x="525" y="1941"/>
                    <a:pt x="1061" y="1965"/>
                  </a:cubicBezTo>
                  <a:cubicBezTo>
                    <a:pt x="1406" y="1965"/>
                    <a:pt x="2108" y="1584"/>
                    <a:pt x="2108" y="1072"/>
                  </a:cubicBezTo>
                  <a:cubicBezTo>
                    <a:pt x="2120" y="548"/>
                    <a:pt x="1751" y="13"/>
                    <a:pt x="1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719920" y="2194535"/>
              <a:ext cx="186624" cy="271888"/>
            </a:xfrm>
            <a:custGeom>
              <a:avLst/>
              <a:gdLst/>
              <a:ahLst/>
              <a:cxnLst/>
              <a:rect l="l" t="t" r="r" b="b"/>
              <a:pathLst>
                <a:path w="858" h="1250" extrusionOk="0">
                  <a:moveTo>
                    <a:pt x="562" y="1"/>
                  </a:moveTo>
                  <a:cubicBezTo>
                    <a:pt x="506" y="1"/>
                    <a:pt x="440" y="11"/>
                    <a:pt x="370" y="20"/>
                  </a:cubicBezTo>
                  <a:cubicBezTo>
                    <a:pt x="155" y="68"/>
                    <a:pt x="1" y="56"/>
                    <a:pt x="24" y="234"/>
                  </a:cubicBezTo>
                  <a:lnTo>
                    <a:pt x="131" y="949"/>
                  </a:lnTo>
                  <a:cubicBezTo>
                    <a:pt x="153" y="1124"/>
                    <a:pt x="307" y="1249"/>
                    <a:pt x="480" y="1249"/>
                  </a:cubicBezTo>
                  <a:cubicBezTo>
                    <a:pt x="494" y="1249"/>
                    <a:pt x="509" y="1248"/>
                    <a:pt x="524" y="1246"/>
                  </a:cubicBezTo>
                  <a:cubicBezTo>
                    <a:pt x="727" y="1211"/>
                    <a:pt x="858" y="1032"/>
                    <a:pt x="822" y="842"/>
                  </a:cubicBezTo>
                  <a:lnTo>
                    <a:pt x="739" y="151"/>
                  </a:lnTo>
                  <a:cubicBezTo>
                    <a:pt x="724" y="31"/>
                    <a:pt x="657" y="1"/>
                    <a:pt x="562" y="1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727751" y="2183224"/>
              <a:ext cx="155520" cy="194454"/>
            </a:xfrm>
            <a:custGeom>
              <a:avLst/>
              <a:gdLst/>
              <a:ahLst/>
              <a:cxnLst/>
              <a:rect l="l" t="t" r="r" b="b"/>
              <a:pathLst>
                <a:path w="715" h="894" extrusionOk="0">
                  <a:moveTo>
                    <a:pt x="691" y="1"/>
                  </a:moveTo>
                  <a:lnTo>
                    <a:pt x="0" y="417"/>
                  </a:lnTo>
                  <a:lnTo>
                    <a:pt x="60" y="894"/>
                  </a:lnTo>
                  <a:cubicBezTo>
                    <a:pt x="715" y="822"/>
                    <a:pt x="691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603334" y="1939829"/>
              <a:ext cx="303209" cy="393911"/>
            </a:xfrm>
            <a:custGeom>
              <a:avLst/>
              <a:gdLst/>
              <a:ahLst/>
              <a:cxnLst/>
              <a:rect l="l" t="t" r="r" b="b"/>
              <a:pathLst>
                <a:path w="1394" h="1811" extrusionOk="0">
                  <a:moveTo>
                    <a:pt x="489" y="0"/>
                  </a:moveTo>
                  <a:cubicBezTo>
                    <a:pt x="322" y="0"/>
                    <a:pt x="13" y="286"/>
                    <a:pt x="13" y="560"/>
                  </a:cubicBezTo>
                  <a:lnTo>
                    <a:pt x="1" y="1191"/>
                  </a:lnTo>
                  <a:cubicBezTo>
                    <a:pt x="1" y="1572"/>
                    <a:pt x="298" y="1810"/>
                    <a:pt x="679" y="1810"/>
                  </a:cubicBezTo>
                  <a:cubicBezTo>
                    <a:pt x="685" y="1810"/>
                    <a:pt x="691" y="1811"/>
                    <a:pt x="697" y="1811"/>
                  </a:cubicBezTo>
                  <a:cubicBezTo>
                    <a:pt x="1025" y="1811"/>
                    <a:pt x="1382" y="1482"/>
                    <a:pt x="1382" y="1120"/>
                  </a:cubicBezTo>
                  <a:lnTo>
                    <a:pt x="1394" y="477"/>
                  </a:lnTo>
                  <a:cubicBezTo>
                    <a:pt x="1394" y="322"/>
                    <a:pt x="1263" y="179"/>
                    <a:pt x="1096" y="179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745804" y="2128846"/>
              <a:ext cx="26101" cy="23491"/>
            </a:xfrm>
            <a:custGeom>
              <a:avLst/>
              <a:gdLst/>
              <a:ahLst/>
              <a:cxnLst/>
              <a:rect l="l" t="t" r="r" b="b"/>
              <a:pathLst>
                <a:path w="120" h="108" extrusionOk="0">
                  <a:moveTo>
                    <a:pt x="36" y="1"/>
                  </a:moveTo>
                  <a:cubicBezTo>
                    <a:pt x="12" y="1"/>
                    <a:pt x="1" y="24"/>
                    <a:pt x="1" y="60"/>
                  </a:cubicBezTo>
                  <a:cubicBezTo>
                    <a:pt x="1" y="84"/>
                    <a:pt x="24" y="108"/>
                    <a:pt x="60" y="108"/>
                  </a:cubicBezTo>
                  <a:cubicBezTo>
                    <a:pt x="84" y="108"/>
                    <a:pt x="120" y="72"/>
                    <a:pt x="96" y="48"/>
                  </a:cubicBezTo>
                  <a:cubicBezTo>
                    <a:pt x="96" y="13"/>
                    <a:pt x="72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634438" y="2126236"/>
              <a:ext cx="26101" cy="20881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48" y="1"/>
                  </a:moveTo>
                  <a:cubicBezTo>
                    <a:pt x="36" y="1"/>
                    <a:pt x="1" y="25"/>
                    <a:pt x="1" y="60"/>
                  </a:cubicBezTo>
                  <a:cubicBezTo>
                    <a:pt x="1" y="84"/>
                    <a:pt x="36" y="96"/>
                    <a:pt x="60" y="96"/>
                  </a:cubicBezTo>
                  <a:cubicBezTo>
                    <a:pt x="96" y="96"/>
                    <a:pt x="120" y="72"/>
                    <a:pt x="108" y="36"/>
                  </a:cubicBezTo>
                  <a:cubicBezTo>
                    <a:pt x="108" y="13"/>
                    <a:pt x="72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680986" y="2154730"/>
              <a:ext cx="28711" cy="49375"/>
            </a:xfrm>
            <a:custGeom>
              <a:avLst/>
              <a:gdLst/>
              <a:ahLst/>
              <a:cxnLst/>
              <a:rect l="l" t="t" r="r" b="b"/>
              <a:pathLst>
                <a:path w="132" h="227" fill="none" extrusionOk="0">
                  <a:moveTo>
                    <a:pt x="13" y="1"/>
                  </a:moveTo>
                  <a:lnTo>
                    <a:pt x="1" y="144"/>
                  </a:lnTo>
                  <a:cubicBezTo>
                    <a:pt x="1" y="144"/>
                    <a:pt x="13" y="227"/>
                    <a:pt x="132" y="19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725140" y="2082299"/>
              <a:ext cx="77869" cy="23491"/>
            </a:xfrm>
            <a:custGeom>
              <a:avLst/>
              <a:gdLst/>
              <a:ahLst/>
              <a:cxnLst/>
              <a:rect l="l" t="t" r="r" b="b"/>
              <a:pathLst>
                <a:path w="358" h="108" extrusionOk="0">
                  <a:moveTo>
                    <a:pt x="60" y="0"/>
                  </a:moveTo>
                  <a:cubicBezTo>
                    <a:pt x="24" y="0"/>
                    <a:pt x="0" y="24"/>
                    <a:pt x="0" y="48"/>
                  </a:cubicBezTo>
                  <a:cubicBezTo>
                    <a:pt x="0" y="60"/>
                    <a:pt x="12" y="96"/>
                    <a:pt x="48" y="96"/>
                  </a:cubicBezTo>
                  <a:lnTo>
                    <a:pt x="298" y="107"/>
                  </a:lnTo>
                  <a:cubicBezTo>
                    <a:pt x="310" y="107"/>
                    <a:pt x="346" y="96"/>
                    <a:pt x="358" y="60"/>
                  </a:cubicBezTo>
                  <a:cubicBezTo>
                    <a:pt x="358" y="48"/>
                    <a:pt x="346" y="24"/>
                    <a:pt x="310" y="24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616385" y="2079689"/>
              <a:ext cx="54595" cy="23491"/>
            </a:xfrm>
            <a:custGeom>
              <a:avLst/>
              <a:gdLst/>
              <a:ahLst/>
              <a:cxnLst/>
              <a:rect l="l" t="t" r="r" b="b"/>
              <a:pathLst>
                <a:path w="251" h="108" extrusionOk="0">
                  <a:moveTo>
                    <a:pt x="60" y="0"/>
                  </a:moveTo>
                  <a:cubicBezTo>
                    <a:pt x="24" y="0"/>
                    <a:pt x="0" y="12"/>
                    <a:pt x="0" y="48"/>
                  </a:cubicBezTo>
                  <a:cubicBezTo>
                    <a:pt x="0" y="60"/>
                    <a:pt x="12" y="96"/>
                    <a:pt x="36" y="96"/>
                  </a:cubicBezTo>
                  <a:lnTo>
                    <a:pt x="203" y="108"/>
                  </a:lnTo>
                  <a:cubicBezTo>
                    <a:pt x="215" y="96"/>
                    <a:pt x="250" y="72"/>
                    <a:pt x="250" y="60"/>
                  </a:cubicBezTo>
                  <a:cubicBezTo>
                    <a:pt x="250" y="48"/>
                    <a:pt x="226" y="12"/>
                    <a:pt x="203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660322" y="2222159"/>
              <a:ext cx="98750" cy="38934"/>
            </a:xfrm>
            <a:custGeom>
              <a:avLst/>
              <a:gdLst/>
              <a:ahLst/>
              <a:cxnLst/>
              <a:rect l="l" t="t" r="r" b="b"/>
              <a:pathLst>
                <a:path w="454" h="179" extrusionOk="0">
                  <a:moveTo>
                    <a:pt x="1" y="0"/>
                  </a:moveTo>
                  <a:cubicBezTo>
                    <a:pt x="1" y="0"/>
                    <a:pt x="72" y="179"/>
                    <a:pt x="227" y="179"/>
                  </a:cubicBezTo>
                  <a:cubicBezTo>
                    <a:pt x="417" y="179"/>
                    <a:pt x="453" y="36"/>
                    <a:pt x="453" y="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794962" y="1973543"/>
              <a:ext cx="191844" cy="186624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275" y="0"/>
                  </a:moveTo>
                  <a:cubicBezTo>
                    <a:pt x="275" y="0"/>
                    <a:pt x="1" y="655"/>
                    <a:pt x="429" y="857"/>
                  </a:cubicBezTo>
                  <a:lnTo>
                    <a:pt x="882" y="26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51949" y="2108183"/>
              <a:ext cx="103752" cy="101142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0"/>
                  </a:moveTo>
                  <a:cubicBezTo>
                    <a:pt x="108" y="0"/>
                    <a:pt x="1" y="96"/>
                    <a:pt x="1" y="227"/>
                  </a:cubicBezTo>
                  <a:cubicBezTo>
                    <a:pt x="1" y="358"/>
                    <a:pt x="108" y="465"/>
                    <a:pt x="239" y="465"/>
                  </a:cubicBezTo>
                  <a:cubicBezTo>
                    <a:pt x="370" y="465"/>
                    <a:pt x="477" y="381"/>
                    <a:pt x="477" y="238"/>
                  </a:cubicBezTo>
                  <a:cubicBezTo>
                    <a:pt x="477" y="119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564617" y="1918295"/>
              <a:ext cx="349756" cy="142687"/>
            </a:xfrm>
            <a:custGeom>
              <a:avLst/>
              <a:gdLst/>
              <a:ahLst/>
              <a:cxnLst/>
              <a:rect l="l" t="t" r="r" b="b"/>
              <a:pathLst>
                <a:path w="1608" h="656" extrusionOk="0">
                  <a:moveTo>
                    <a:pt x="839" y="1"/>
                  </a:moveTo>
                  <a:cubicBezTo>
                    <a:pt x="339" y="1"/>
                    <a:pt x="0" y="635"/>
                    <a:pt x="0" y="635"/>
                  </a:cubicBezTo>
                  <a:cubicBezTo>
                    <a:pt x="0" y="635"/>
                    <a:pt x="194" y="656"/>
                    <a:pt x="428" y="656"/>
                  </a:cubicBezTo>
                  <a:cubicBezTo>
                    <a:pt x="593" y="656"/>
                    <a:pt x="777" y="646"/>
                    <a:pt x="929" y="611"/>
                  </a:cubicBezTo>
                  <a:cubicBezTo>
                    <a:pt x="1262" y="540"/>
                    <a:pt x="1607" y="219"/>
                    <a:pt x="1607" y="219"/>
                  </a:cubicBezTo>
                  <a:cubicBezTo>
                    <a:pt x="1607" y="219"/>
                    <a:pt x="1429" y="64"/>
                    <a:pt x="905" y="4"/>
                  </a:cubicBezTo>
                  <a:cubicBezTo>
                    <a:pt x="883" y="2"/>
                    <a:pt x="861" y="1"/>
                    <a:pt x="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2"/>
          <p:cNvGrpSpPr/>
          <p:nvPr/>
        </p:nvGrpSpPr>
        <p:grpSpPr>
          <a:xfrm>
            <a:off x="309991" y="2795035"/>
            <a:ext cx="1044869" cy="2189169"/>
            <a:chOff x="203025" y="2343832"/>
            <a:chExt cx="1331212" cy="2789106"/>
          </a:xfrm>
        </p:grpSpPr>
        <p:sp>
          <p:nvSpPr>
            <p:cNvPr id="86" name="Google Shape;86;p2"/>
            <p:cNvSpPr/>
            <p:nvPr/>
          </p:nvSpPr>
          <p:spPr>
            <a:xfrm>
              <a:off x="457004" y="3319210"/>
              <a:ext cx="118548" cy="146272"/>
            </a:xfrm>
            <a:custGeom>
              <a:avLst/>
              <a:gdLst/>
              <a:ahLst/>
              <a:cxnLst/>
              <a:rect l="l" t="t" r="r" b="b"/>
              <a:pathLst>
                <a:path w="667" h="823" extrusionOk="0">
                  <a:moveTo>
                    <a:pt x="191" y="1"/>
                  </a:moveTo>
                  <a:lnTo>
                    <a:pt x="0" y="524"/>
                  </a:lnTo>
                  <a:lnTo>
                    <a:pt x="298" y="822"/>
                  </a:lnTo>
                  <a:lnTo>
                    <a:pt x="667" y="477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69623" y="3396345"/>
              <a:ext cx="175777" cy="156047"/>
            </a:xfrm>
            <a:custGeom>
              <a:avLst/>
              <a:gdLst/>
              <a:ahLst/>
              <a:cxnLst/>
              <a:rect l="l" t="t" r="r" b="b"/>
              <a:pathLst>
                <a:path w="989" h="878" extrusionOk="0">
                  <a:moveTo>
                    <a:pt x="492" y="1"/>
                  </a:moveTo>
                  <a:cubicBezTo>
                    <a:pt x="418" y="1"/>
                    <a:pt x="343" y="22"/>
                    <a:pt x="274" y="67"/>
                  </a:cubicBezTo>
                  <a:cubicBezTo>
                    <a:pt x="60" y="186"/>
                    <a:pt x="1" y="460"/>
                    <a:pt x="120" y="662"/>
                  </a:cubicBezTo>
                  <a:cubicBezTo>
                    <a:pt x="198" y="803"/>
                    <a:pt x="344" y="877"/>
                    <a:pt x="492" y="877"/>
                  </a:cubicBezTo>
                  <a:cubicBezTo>
                    <a:pt x="569" y="877"/>
                    <a:pt x="646" y="857"/>
                    <a:pt x="715" y="817"/>
                  </a:cubicBezTo>
                  <a:cubicBezTo>
                    <a:pt x="929" y="698"/>
                    <a:pt x="989" y="424"/>
                    <a:pt x="870" y="221"/>
                  </a:cubicBezTo>
                  <a:cubicBezTo>
                    <a:pt x="776" y="80"/>
                    <a:pt x="635" y="1"/>
                    <a:pt x="492" y="1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03025" y="3060081"/>
              <a:ext cx="362041" cy="396871"/>
            </a:xfrm>
            <a:custGeom>
              <a:avLst/>
              <a:gdLst/>
              <a:ahLst/>
              <a:cxnLst/>
              <a:rect l="l" t="t" r="r" b="b"/>
              <a:pathLst>
                <a:path w="2037" h="2233" extrusionOk="0">
                  <a:moveTo>
                    <a:pt x="559" y="0"/>
                  </a:moveTo>
                  <a:cubicBezTo>
                    <a:pt x="501" y="0"/>
                    <a:pt x="441" y="10"/>
                    <a:pt x="381" y="30"/>
                  </a:cubicBezTo>
                  <a:cubicBezTo>
                    <a:pt x="108" y="149"/>
                    <a:pt x="0" y="506"/>
                    <a:pt x="179" y="756"/>
                  </a:cubicBezTo>
                  <a:lnTo>
                    <a:pt x="1310" y="2232"/>
                  </a:lnTo>
                  <a:lnTo>
                    <a:pt x="2036" y="1590"/>
                  </a:lnTo>
                  <a:lnTo>
                    <a:pt x="953" y="196"/>
                  </a:lnTo>
                  <a:cubicBezTo>
                    <a:pt x="858" y="67"/>
                    <a:pt x="713" y="0"/>
                    <a:pt x="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26841" y="2868489"/>
              <a:ext cx="412339" cy="345507"/>
            </a:xfrm>
            <a:custGeom>
              <a:avLst/>
              <a:gdLst/>
              <a:ahLst/>
              <a:cxnLst/>
              <a:rect l="l" t="t" r="r" b="b"/>
              <a:pathLst>
                <a:path w="2320" h="1944" extrusionOk="0">
                  <a:moveTo>
                    <a:pt x="2319" y="1"/>
                  </a:moveTo>
                  <a:cubicBezTo>
                    <a:pt x="2319" y="1"/>
                    <a:pt x="1378" y="393"/>
                    <a:pt x="224" y="1132"/>
                  </a:cubicBezTo>
                  <a:cubicBezTo>
                    <a:pt x="105" y="1215"/>
                    <a:pt x="9" y="1346"/>
                    <a:pt x="9" y="1489"/>
                  </a:cubicBezTo>
                  <a:cubicBezTo>
                    <a:pt x="0" y="1749"/>
                    <a:pt x="215" y="1943"/>
                    <a:pt x="451" y="1943"/>
                  </a:cubicBezTo>
                  <a:cubicBezTo>
                    <a:pt x="518" y="1943"/>
                    <a:pt x="587" y="1928"/>
                    <a:pt x="652" y="1894"/>
                  </a:cubicBezTo>
                  <a:cubicBezTo>
                    <a:pt x="1069" y="1691"/>
                    <a:pt x="2093" y="1072"/>
                    <a:pt x="2093" y="1072"/>
                  </a:cubicBezTo>
                  <a:cubicBezTo>
                    <a:pt x="2081" y="1048"/>
                    <a:pt x="2319" y="1"/>
                    <a:pt x="23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1772" y="2824056"/>
              <a:ext cx="465659" cy="774725"/>
            </a:xfrm>
            <a:custGeom>
              <a:avLst/>
              <a:gdLst/>
              <a:ahLst/>
              <a:cxnLst/>
              <a:rect l="l" t="t" r="r" b="b"/>
              <a:pathLst>
                <a:path w="2620" h="4359" extrusionOk="0">
                  <a:moveTo>
                    <a:pt x="1406" y="0"/>
                  </a:moveTo>
                  <a:cubicBezTo>
                    <a:pt x="1406" y="0"/>
                    <a:pt x="667" y="36"/>
                    <a:pt x="120" y="370"/>
                  </a:cubicBezTo>
                  <a:lnTo>
                    <a:pt x="1" y="4358"/>
                  </a:lnTo>
                  <a:lnTo>
                    <a:pt x="2620" y="4358"/>
                  </a:lnTo>
                  <a:lnTo>
                    <a:pt x="2477" y="179"/>
                  </a:lnTo>
                  <a:cubicBezTo>
                    <a:pt x="2477" y="167"/>
                    <a:pt x="2037" y="60"/>
                    <a:pt x="1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969049" y="2843073"/>
              <a:ext cx="491075" cy="207055"/>
            </a:xfrm>
            <a:custGeom>
              <a:avLst/>
              <a:gdLst/>
              <a:ahLst/>
              <a:cxnLst/>
              <a:rect l="l" t="t" r="r" b="b"/>
              <a:pathLst>
                <a:path w="2763" h="116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8" y="1084"/>
                    <a:pt x="108" y="1120"/>
                  </a:cubicBezTo>
                  <a:cubicBezTo>
                    <a:pt x="117" y="1154"/>
                    <a:pt x="472" y="1164"/>
                    <a:pt x="887" y="1164"/>
                  </a:cubicBezTo>
                  <a:cubicBezTo>
                    <a:pt x="1478" y="1164"/>
                    <a:pt x="2191" y="1144"/>
                    <a:pt x="2191" y="1144"/>
                  </a:cubicBezTo>
                  <a:cubicBezTo>
                    <a:pt x="2501" y="1132"/>
                    <a:pt x="2763" y="834"/>
                    <a:pt x="2620" y="536"/>
                  </a:cubicBezTo>
                  <a:cubicBezTo>
                    <a:pt x="2560" y="394"/>
                    <a:pt x="2441" y="298"/>
                    <a:pt x="2298" y="286"/>
                  </a:cubicBezTo>
                  <a:cubicBezTo>
                    <a:pt x="1001" y="84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368946" y="2578612"/>
              <a:ext cx="116593" cy="116591"/>
            </a:xfrm>
            <a:custGeom>
              <a:avLst/>
              <a:gdLst/>
              <a:ahLst/>
              <a:cxnLst/>
              <a:rect l="l" t="t" r="r" b="b"/>
              <a:pathLst>
                <a:path w="656" h="656" extrusionOk="0">
                  <a:moveTo>
                    <a:pt x="167" y="0"/>
                  </a:moveTo>
                  <a:lnTo>
                    <a:pt x="1" y="655"/>
                  </a:lnTo>
                  <a:lnTo>
                    <a:pt x="548" y="548"/>
                  </a:lnTo>
                  <a:lnTo>
                    <a:pt x="656" y="13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358460" y="2465576"/>
              <a:ext cx="175777" cy="154270"/>
            </a:xfrm>
            <a:custGeom>
              <a:avLst/>
              <a:gdLst/>
              <a:ahLst/>
              <a:cxnLst/>
              <a:rect l="l" t="t" r="r" b="b"/>
              <a:pathLst>
                <a:path w="989" h="868" extrusionOk="0">
                  <a:moveTo>
                    <a:pt x="490" y="1"/>
                  </a:moveTo>
                  <a:cubicBezTo>
                    <a:pt x="333" y="1"/>
                    <a:pt x="182" y="90"/>
                    <a:pt x="107" y="232"/>
                  </a:cubicBezTo>
                  <a:cubicBezTo>
                    <a:pt x="0" y="446"/>
                    <a:pt x="72" y="696"/>
                    <a:pt x="286" y="815"/>
                  </a:cubicBezTo>
                  <a:cubicBezTo>
                    <a:pt x="347" y="851"/>
                    <a:pt x="414" y="867"/>
                    <a:pt x="481" y="867"/>
                  </a:cubicBezTo>
                  <a:cubicBezTo>
                    <a:pt x="638" y="867"/>
                    <a:pt x="794" y="778"/>
                    <a:pt x="869" y="636"/>
                  </a:cubicBezTo>
                  <a:cubicBezTo>
                    <a:pt x="988" y="422"/>
                    <a:pt x="893" y="160"/>
                    <a:pt x="691" y="53"/>
                  </a:cubicBezTo>
                  <a:cubicBezTo>
                    <a:pt x="626" y="17"/>
                    <a:pt x="558" y="1"/>
                    <a:pt x="490" y="1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79610" y="2411369"/>
              <a:ext cx="48876" cy="103972"/>
            </a:xfrm>
            <a:custGeom>
              <a:avLst/>
              <a:gdLst/>
              <a:ahLst/>
              <a:cxnLst/>
              <a:rect l="l" t="t" r="r" b="b"/>
              <a:pathLst>
                <a:path w="275" h="585" extrusionOk="0">
                  <a:moveTo>
                    <a:pt x="215" y="1"/>
                  </a:moveTo>
                  <a:cubicBezTo>
                    <a:pt x="167" y="1"/>
                    <a:pt x="119" y="13"/>
                    <a:pt x="119" y="60"/>
                  </a:cubicBezTo>
                  <a:lnTo>
                    <a:pt x="0" y="513"/>
                  </a:lnTo>
                  <a:lnTo>
                    <a:pt x="227" y="584"/>
                  </a:lnTo>
                  <a:lnTo>
                    <a:pt x="274" y="72"/>
                  </a:lnTo>
                  <a:cubicBezTo>
                    <a:pt x="274" y="36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71727" y="2633531"/>
              <a:ext cx="241361" cy="413578"/>
            </a:xfrm>
            <a:custGeom>
              <a:avLst/>
              <a:gdLst/>
              <a:ahLst/>
              <a:cxnLst/>
              <a:rect l="l" t="t" r="r" b="b"/>
              <a:pathLst>
                <a:path w="1358" h="2327" extrusionOk="0">
                  <a:moveTo>
                    <a:pt x="381" y="1"/>
                  </a:moveTo>
                  <a:lnTo>
                    <a:pt x="60" y="1739"/>
                  </a:lnTo>
                  <a:cubicBezTo>
                    <a:pt x="0" y="1954"/>
                    <a:pt x="107" y="2180"/>
                    <a:pt x="298" y="2275"/>
                  </a:cubicBezTo>
                  <a:cubicBezTo>
                    <a:pt x="369" y="2311"/>
                    <a:pt x="442" y="2327"/>
                    <a:pt x="513" y="2327"/>
                  </a:cubicBezTo>
                  <a:cubicBezTo>
                    <a:pt x="728" y="2327"/>
                    <a:pt x="923" y="2177"/>
                    <a:pt x="976" y="1954"/>
                  </a:cubicBezTo>
                  <a:lnTo>
                    <a:pt x="1357" y="13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67020" y="3598601"/>
              <a:ext cx="486809" cy="154625"/>
            </a:xfrm>
            <a:custGeom>
              <a:avLst/>
              <a:gdLst/>
              <a:ahLst/>
              <a:cxnLst/>
              <a:rect l="l" t="t" r="r" b="b"/>
              <a:pathLst>
                <a:path w="2739" h="870" extrusionOk="0">
                  <a:moveTo>
                    <a:pt x="60" y="0"/>
                  </a:moveTo>
                  <a:lnTo>
                    <a:pt x="0" y="869"/>
                  </a:lnTo>
                  <a:lnTo>
                    <a:pt x="2739" y="857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5934" y="4855502"/>
              <a:ext cx="148407" cy="169377"/>
            </a:xfrm>
            <a:custGeom>
              <a:avLst/>
              <a:gdLst/>
              <a:ahLst/>
              <a:cxnLst/>
              <a:rect l="l" t="t" r="r" b="b"/>
              <a:pathLst>
                <a:path w="835" h="953" extrusionOk="0">
                  <a:moveTo>
                    <a:pt x="1" y="0"/>
                  </a:moveTo>
                  <a:lnTo>
                    <a:pt x="120" y="953"/>
                  </a:lnTo>
                  <a:lnTo>
                    <a:pt x="834" y="953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000863" y="5005683"/>
              <a:ext cx="321696" cy="127255"/>
            </a:xfrm>
            <a:custGeom>
              <a:avLst/>
              <a:gdLst/>
              <a:ahLst/>
              <a:cxnLst/>
              <a:rect l="l" t="t" r="r" b="b"/>
              <a:pathLst>
                <a:path w="1810" h="716" extrusionOk="0">
                  <a:moveTo>
                    <a:pt x="0" y="1"/>
                  </a:moveTo>
                  <a:lnTo>
                    <a:pt x="0" y="715"/>
                  </a:lnTo>
                  <a:lnTo>
                    <a:pt x="1810" y="715"/>
                  </a:lnTo>
                  <a:cubicBezTo>
                    <a:pt x="1810" y="537"/>
                    <a:pt x="1715" y="394"/>
                    <a:pt x="1572" y="322"/>
                  </a:cubicBez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084931" y="4962673"/>
              <a:ext cx="91710" cy="51719"/>
            </a:xfrm>
            <a:custGeom>
              <a:avLst/>
              <a:gdLst/>
              <a:ahLst/>
              <a:cxnLst/>
              <a:rect l="l" t="t" r="r" b="b"/>
              <a:pathLst>
                <a:path w="516" h="291" extrusionOk="0">
                  <a:moveTo>
                    <a:pt x="251" y="1"/>
                  </a:moveTo>
                  <a:cubicBezTo>
                    <a:pt x="165" y="1"/>
                    <a:pt x="1" y="34"/>
                    <a:pt x="27" y="290"/>
                  </a:cubicBezTo>
                  <a:lnTo>
                    <a:pt x="515" y="279"/>
                  </a:lnTo>
                  <a:lnTo>
                    <a:pt x="301" y="5"/>
                  </a:lnTo>
                  <a:cubicBezTo>
                    <a:pt x="301" y="5"/>
                    <a:pt x="281" y="1"/>
                    <a:pt x="251" y="1"/>
                  </a:cubicBezTo>
                  <a:close/>
                </a:path>
              </a:pathLst>
            </a:custGeom>
            <a:solidFill>
              <a:srgbClr val="231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93450" y="3668448"/>
              <a:ext cx="366307" cy="1219050"/>
            </a:xfrm>
            <a:custGeom>
              <a:avLst/>
              <a:gdLst/>
              <a:ahLst/>
              <a:cxnLst/>
              <a:rect l="l" t="t" r="r" b="b"/>
              <a:pathLst>
                <a:path w="2061" h="6859" extrusionOk="0">
                  <a:moveTo>
                    <a:pt x="0" y="0"/>
                  </a:moveTo>
                  <a:lnTo>
                    <a:pt x="750" y="6858"/>
                  </a:lnTo>
                  <a:lnTo>
                    <a:pt x="2060" y="6858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28807" y="4855502"/>
              <a:ext cx="148407" cy="169377"/>
            </a:xfrm>
            <a:custGeom>
              <a:avLst/>
              <a:gdLst/>
              <a:ahLst/>
              <a:cxnLst/>
              <a:rect l="l" t="t" r="r" b="b"/>
              <a:pathLst>
                <a:path w="835" h="953" extrusionOk="0">
                  <a:moveTo>
                    <a:pt x="120" y="0"/>
                  </a:moveTo>
                  <a:lnTo>
                    <a:pt x="1" y="953"/>
                  </a:lnTo>
                  <a:lnTo>
                    <a:pt x="692" y="953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0589" y="5005683"/>
              <a:ext cx="319741" cy="127255"/>
            </a:xfrm>
            <a:custGeom>
              <a:avLst/>
              <a:gdLst/>
              <a:ahLst/>
              <a:cxnLst/>
              <a:rect l="l" t="t" r="r" b="b"/>
              <a:pathLst>
                <a:path w="1799" h="716" extrusionOk="0">
                  <a:moveTo>
                    <a:pt x="893" y="1"/>
                  </a:moveTo>
                  <a:lnTo>
                    <a:pt x="238" y="322"/>
                  </a:lnTo>
                  <a:cubicBezTo>
                    <a:pt x="84" y="394"/>
                    <a:pt x="0" y="537"/>
                    <a:pt x="0" y="715"/>
                  </a:cubicBezTo>
                  <a:lnTo>
                    <a:pt x="1798" y="715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82419" y="4962673"/>
              <a:ext cx="92065" cy="51719"/>
            </a:xfrm>
            <a:custGeom>
              <a:avLst/>
              <a:gdLst/>
              <a:ahLst/>
              <a:cxnLst/>
              <a:rect l="l" t="t" r="r" b="b"/>
              <a:pathLst>
                <a:path w="518" h="291" extrusionOk="0">
                  <a:moveTo>
                    <a:pt x="265" y="1"/>
                  </a:moveTo>
                  <a:cubicBezTo>
                    <a:pt x="235" y="1"/>
                    <a:pt x="214" y="5"/>
                    <a:pt x="214" y="5"/>
                  </a:cubicBezTo>
                  <a:lnTo>
                    <a:pt x="0" y="279"/>
                  </a:lnTo>
                  <a:lnTo>
                    <a:pt x="500" y="290"/>
                  </a:lnTo>
                  <a:cubicBezTo>
                    <a:pt x="518" y="34"/>
                    <a:pt x="351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88640" y="3668448"/>
              <a:ext cx="340891" cy="1219050"/>
            </a:xfrm>
            <a:custGeom>
              <a:avLst/>
              <a:gdLst/>
              <a:ahLst/>
              <a:cxnLst/>
              <a:rect l="l" t="t" r="r" b="b"/>
              <a:pathLst>
                <a:path w="1918" h="6859" extrusionOk="0">
                  <a:moveTo>
                    <a:pt x="477" y="0"/>
                  </a:moveTo>
                  <a:lnTo>
                    <a:pt x="1" y="6858"/>
                  </a:lnTo>
                  <a:lnTo>
                    <a:pt x="1310" y="6858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31955" y="2610248"/>
              <a:ext cx="158893" cy="298764"/>
            </a:xfrm>
            <a:custGeom>
              <a:avLst/>
              <a:gdLst/>
              <a:ahLst/>
              <a:cxnLst/>
              <a:rect l="l" t="t" r="r" b="b"/>
              <a:pathLst>
                <a:path w="894" h="1681" extrusionOk="0">
                  <a:moveTo>
                    <a:pt x="1" y="1"/>
                  </a:moveTo>
                  <a:lnTo>
                    <a:pt x="25" y="1263"/>
                  </a:lnTo>
                  <a:cubicBezTo>
                    <a:pt x="25" y="1489"/>
                    <a:pt x="203" y="1668"/>
                    <a:pt x="430" y="1680"/>
                  </a:cubicBezTo>
                  <a:cubicBezTo>
                    <a:pt x="437" y="1680"/>
                    <a:pt x="444" y="1680"/>
                    <a:pt x="451" y="1680"/>
                  </a:cubicBezTo>
                  <a:cubicBezTo>
                    <a:pt x="680" y="1680"/>
                    <a:pt x="870" y="1494"/>
                    <a:pt x="870" y="1263"/>
                  </a:cubicBezTo>
                  <a:lnTo>
                    <a:pt x="894" y="2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04584" y="2476951"/>
              <a:ext cx="258245" cy="290233"/>
            </a:xfrm>
            <a:custGeom>
              <a:avLst/>
              <a:gdLst/>
              <a:ahLst/>
              <a:cxnLst/>
              <a:rect l="l" t="t" r="r" b="b"/>
              <a:pathLst>
                <a:path w="1453" h="1633" extrusionOk="0">
                  <a:moveTo>
                    <a:pt x="179" y="1"/>
                  </a:moveTo>
                  <a:cubicBezTo>
                    <a:pt x="84" y="1"/>
                    <a:pt x="0" y="72"/>
                    <a:pt x="0" y="179"/>
                  </a:cubicBezTo>
                  <a:lnTo>
                    <a:pt x="84" y="810"/>
                  </a:lnTo>
                  <a:cubicBezTo>
                    <a:pt x="95" y="1191"/>
                    <a:pt x="334" y="1632"/>
                    <a:pt x="715" y="1632"/>
                  </a:cubicBezTo>
                  <a:lnTo>
                    <a:pt x="750" y="1632"/>
                  </a:lnTo>
                  <a:cubicBezTo>
                    <a:pt x="1131" y="1632"/>
                    <a:pt x="1453" y="1430"/>
                    <a:pt x="1429" y="1061"/>
                  </a:cubicBezTo>
                  <a:lnTo>
                    <a:pt x="1429" y="310"/>
                  </a:lnTo>
                  <a:cubicBezTo>
                    <a:pt x="1429" y="132"/>
                    <a:pt x="1286" y="1"/>
                    <a:pt x="1107" y="1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947899" y="2597629"/>
              <a:ext cx="31814" cy="53141"/>
            </a:xfrm>
            <a:custGeom>
              <a:avLst/>
              <a:gdLst/>
              <a:ahLst/>
              <a:cxnLst/>
              <a:rect l="l" t="t" r="r" b="b"/>
              <a:pathLst>
                <a:path w="179" h="299" extrusionOk="0">
                  <a:moveTo>
                    <a:pt x="48" y="1"/>
                  </a:moveTo>
                  <a:lnTo>
                    <a:pt x="0" y="298"/>
                  </a:lnTo>
                  <a:lnTo>
                    <a:pt x="119" y="298"/>
                  </a:lnTo>
                  <a:cubicBezTo>
                    <a:pt x="167" y="298"/>
                    <a:pt x="179" y="251"/>
                    <a:pt x="167" y="215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88715" y="2728794"/>
              <a:ext cx="31814" cy="29859"/>
            </a:xfrm>
            <a:custGeom>
              <a:avLst/>
              <a:gdLst/>
              <a:ahLst/>
              <a:cxnLst/>
              <a:rect l="l" t="t" r="r" b="b"/>
              <a:pathLst>
                <a:path w="179" h="168" extrusionOk="0">
                  <a:moveTo>
                    <a:pt x="0" y="1"/>
                  </a:moveTo>
                  <a:lnTo>
                    <a:pt x="0" y="167"/>
                  </a:lnTo>
                  <a:cubicBezTo>
                    <a:pt x="83" y="155"/>
                    <a:pt x="179" y="96"/>
                    <a:pt x="179" y="96"/>
                  </a:cubicBezTo>
                  <a:cubicBezTo>
                    <a:pt x="60" y="9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17203" y="2832587"/>
              <a:ext cx="186441" cy="78379"/>
            </a:xfrm>
            <a:custGeom>
              <a:avLst/>
              <a:gdLst/>
              <a:ahLst/>
              <a:cxnLst/>
              <a:rect l="l" t="t" r="r" b="b"/>
              <a:pathLst>
                <a:path w="1049" h="441" extrusionOk="0">
                  <a:moveTo>
                    <a:pt x="941" y="0"/>
                  </a:moveTo>
                  <a:cubicBezTo>
                    <a:pt x="763" y="129"/>
                    <a:pt x="606" y="171"/>
                    <a:pt x="478" y="171"/>
                  </a:cubicBezTo>
                  <a:cubicBezTo>
                    <a:pt x="237" y="171"/>
                    <a:pt x="96" y="24"/>
                    <a:pt x="96" y="24"/>
                  </a:cubicBezTo>
                  <a:lnTo>
                    <a:pt x="1" y="441"/>
                  </a:lnTo>
                  <a:lnTo>
                    <a:pt x="1" y="441"/>
                  </a:lnTo>
                  <a:lnTo>
                    <a:pt x="1048" y="429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006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717203" y="2832587"/>
              <a:ext cx="186441" cy="78379"/>
            </a:xfrm>
            <a:custGeom>
              <a:avLst/>
              <a:gdLst/>
              <a:ahLst/>
              <a:cxnLst/>
              <a:rect l="l" t="t" r="r" b="b"/>
              <a:pathLst>
                <a:path w="1049" h="441" extrusionOk="0">
                  <a:moveTo>
                    <a:pt x="941" y="0"/>
                  </a:moveTo>
                  <a:cubicBezTo>
                    <a:pt x="763" y="129"/>
                    <a:pt x="606" y="171"/>
                    <a:pt x="478" y="171"/>
                  </a:cubicBezTo>
                  <a:cubicBezTo>
                    <a:pt x="237" y="171"/>
                    <a:pt x="96" y="24"/>
                    <a:pt x="96" y="24"/>
                  </a:cubicBezTo>
                  <a:lnTo>
                    <a:pt x="1" y="441"/>
                  </a:lnTo>
                  <a:lnTo>
                    <a:pt x="1" y="441"/>
                  </a:lnTo>
                  <a:lnTo>
                    <a:pt x="1048" y="429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26205" y="2343832"/>
              <a:ext cx="378926" cy="395805"/>
            </a:xfrm>
            <a:custGeom>
              <a:avLst/>
              <a:gdLst/>
              <a:ahLst/>
              <a:cxnLst/>
              <a:rect l="l" t="t" r="r" b="b"/>
              <a:pathLst>
                <a:path w="2132" h="2227" extrusionOk="0">
                  <a:moveTo>
                    <a:pt x="1681" y="0"/>
                  </a:moveTo>
                  <a:cubicBezTo>
                    <a:pt x="1451" y="0"/>
                    <a:pt x="1256" y="164"/>
                    <a:pt x="1215" y="381"/>
                  </a:cubicBezTo>
                  <a:cubicBezTo>
                    <a:pt x="1144" y="326"/>
                    <a:pt x="1068" y="304"/>
                    <a:pt x="995" y="304"/>
                  </a:cubicBezTo>
                  <a:cubicBezTo>
                    <a:pt x="797" y="304"/>
                    <a:pt x="620" y="468"/>
                    <a:pt x="620" y="607"/>
                  </a:cubicBezTo>
                  <a:cubicBezTo>
                    <a:pt x="1" y="619"/>
                    <a:pt x="48" y="1202"/>
                    <a:pt x="120" y="1429"/>
                  </a:cubicBezTo>
                  <a:cubicBezTo>
                    <a:pt x="144" y="1548"/>
                    <a:pt x="465" y="1905"/>
                    <a:pt x="536" y="1988"/>
                  </a:cubicBezTo>
                  <a:lnTo>
                    <a:pt x="536" y="2060"/>
                  </a:lnTo>
                  <a:cubicBezTo>
                    <a:pt x="536" y="2155"/>
                    <a:pt x="608" y="2226"/>
                    <a:pt x="703" y="2226"/>
                  </a:cubicBezTo>
                  <a:lnTo>
                    <a:pt x="1191" y="2226"/>
                  </a:lnTo>
                  <a:cubicBezTo>
                    <a:pt x="1275" y="2226"/>
                    <a:pt x="1334" y="2155"/>
                    <a:pt x="1334" y="2060"/>
                  </a:cubicBezTo>
                  <a:lnTo>
                    <a:pt x="1334" y="1452"/>
                  </a:lnTo>
                  <a:lnTo>
                    <a:pt x="1382" y="1524"/>
                  </a:lnTo>
                  <a:cubicBezTo>
                    <a:pt x="1394" y="1512"/>
                    <a:pt x="1537" y="1381"/>
                    <a:pt x="1513" y="1143"/>
                  </a:cubicBezTo>
                  <a:cubicBezTo>
                    <a:pt x="1691" y="1083"/>
                    <a:pt x="1929" y="964"/>
                    <a:pt x="2049" y="726"/>
                  </a:cubicBezTo>
                  <a:cubicBezTo>
                    <a:pt x="2108" y="631"/>
                    <a:pt x="2132" y="476"/>
                    <a:pt x="2132" y="476"/>
                  </a:cubicBezTo>
                  <a:cubicBezTo>
                    <a:pt x="2132" y="428"/>
                    <a:pt x="2132" y="369"/>
                    <a:pt x="2108" y="321"/>
                  </a:cubicBezTo>
                  <a:cubicBezTo>
                    <a:pt x="2072" y="155"/>
                    <a:pt x="1929" y="35"/>
                    <a:pt x="1787" y="12"/>
                  </a:cubicBezTo>
                  <a:cubicBezTo>
                    <a:pt x="1751" y="4"/>
                    <a:pt x="1715" y="0"/>
                    <a:pt x="1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18866" y="2582878"/>
              <a:ext cx="70027" cy="80512"/>
            </a:xfrm>
            <a:custGeom>
              <a:avLst/>
              <a:gdLst/>
              <a:ahLst/>
              <a:cxnLst/>
              <a:rect l="l" t="t" r="r" b="b"/>
              <a:pathLst>
                <a:path w="394" h="453" extrusionOk="0">
                  <a:moveTo>
                    <a:pt x="191" y="0"/>
                  </a:moveTo>
                  <a:cubicBezTo>
                    <a:pt x="83" y="0"/>
                    <a:pt x="0" y="107"/>
                    <a:pt x="0" y="226"/>
                  </a:cubicBezTo>
                  <a:cubicBezTo>
                    <a:pt x="0" y="345"/>
                    <a:pt x="95" y="453"/>
                    <a:pt x="191" y="453"/>
                  </a:cubicBezTo>
                  <a:cubicBezTo>
                    <a:pt x="298" y="453"/>
                    <a:pt x="393" y="345"/>
                    <a:pt x="393" y="226"/>
                  </a:cubicBezTo>
                  <a:cubicBezTo>
                    <a:pt x="393" y="107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 txBox="1">
            <a:spLocks noGrp="1"/>
          </p:cNvSpPr>
          <p:nvPr>
            <p:ph type="ctrTitle"/>
          </p:nvPr>
        </p:nvSpPr>
        <p:spPr>
          <a:xfrm>
            <a:off x="1898400" y="1665150"/>
            <a:ext cx="5347200" cy="141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subTitle" idx="1"/>
          </p:nvPr>
        </p:nvSpPr>
        <p:spPr>
          <a:xfrm>
            <a:off x="1898400" y="3287139"/>
            <a:ext cx="4293600" cy="30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/>
          <p:nvPr/>
        </p:nvSpPr>
        <p:spPr>
          <a:xfrm>
            <a:off x="559900" y="690775"/>
            <a:ext cx="7718400" cy="4070100"/>
          </a:xfrm>
          <a:prstGeom prst="roundRect">
            <a:avLst>
              <a:gd name="adj" fmla="val 5291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9"/>
          <p:cNvGrpSpPr/>
          <p:nvPr/>
        </p:nvGrpSpPr>
        <p:grpSpPr>
          <a:xfrm flipH="1">
            <a:off x="4273661" y="236221"/>
            <a:ext cx="596701" cy="598667"/>
            <a:chOff x="1492272" y="1549837"/>
            <a:chExt cx="975001" cy="978213"/>
          </a:xfrm>
        </p:grpSpPr>
        <p:sp>
          <p:nvSpPr>
            <p:cNvPr id="252" name="Google Shape;252;p9"/>
            <p:cNvSpPr/>
            <p:nvPr/>
          </p:nvSpPr>
          <p:spPr>
            <a:xfrm>
              <a:off x="1610340" y="1676149"/>
              <a:ext cx="727129" cy="728806"/>
            </a:xfrm>
            <a:custGeom>
              <a:avLst/>
              <a:gdLst/>
              <a:ahLst/>
              <a:cxnLst/>
              <a:rect l="l" t="t" r="r" b="b"/>
              <a:pathLst>
                <a:path w="5204" h="5216" extrusionOk="0">
                  <a:moveTo>
                    <a:pt x="2608" y="1346"/>
                  </a:moveTo>
                  <a:cubicBezTo>
                    <a:pt x="3287" y="1346"/>
                    <a:pt x="3858" y="1906"/>
                    <a:pt x="3858" y="2597"/>
                  </a:cubicBezTo>
                  <a:cubicBezTo>
                    <a:pt x="3858" y="3275"/>
                    <a:pt x="3298" y="3847"/>
                    <a:pt x="2608" y="3847"/>
                  </a:cubicBezTo>
                  <a:cubicBezTo>
                    <a:pt x="1917" y="3847"/>
                    <a:pt x="1358" y="3299"/>
                    <a:pt x="1358" y="2597"/>
                  </a:cubicBezTo>
                  <a:cubicBezTo>
                    <a:pt x="1358" y="1906"/>
                    <a:pt x="1905" y="1346"/>
                    <a:pt x="2608" y="1346"/>
                  </a:cubicBezTo>
                  <a:close/>
                  <a:moveTo>
                    <a:pt x="2608" y="1"/>
                  </a:moveTo>
                  <a:cubicBezTo>
                    <a:pt x="1179" y="1"/>
                    <a:pt x="0" y="1168"/>
                    <a:pt x="0" y="2608"/>
                  </a:cubicBezTo>
                  <a:cubicBezTo>
                    <a:pt x="0" y="4037"/>
                    <a:pt x="1155" y="5216"/>
                    <a:pt x="2608" y="5216"/>
                  </a:cubicBezTo>
                  <a:cubicBezTo>
                    <a:pt x="4037" y="5216"/>
                    <a:pt x="5203" y="4037"/>
                    <a:pt x="5203" y="2608"/>
                  </a:cubicBezTo>
                  <a:cubicBezTo>
                    <a:pt x="5203" y="1180"/>
                    <a:pt x="4049" y="1"/>
                    <a:pt x="2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1879869" y="1549837"/>
              <a:ext cx="203020" cy="217971"/>
            </a:xfrm>
            <a:custGeom>
              <a:avLst/>
              <a:gdLst/>
              <a:ahLst/>
              <a:cxnLst/>
              <a:rect l="l" t="t" r="r" b="b"/>
              <a:pathLst>
                <a:path w="1453" h="1560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560"/>
                  </a:lnTo>
                  <a:lnTo>
                    <a:pt x="1453" y="1560"/>
                  </a:lnTo>
                  <a:lnTo>
                    <a:pt x="1453" y="191"/>
                  </a:lnTo>
                  <a:cubicBezTo>
                    <a:pt x="1453" y="95"/>
                    <a:pt x="1358" y="0"/>
                    <a:pt x="1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1878192" y="2308403"/>
              <a:ext cx="201344" cy="219648"/>
            </a:xfrm>
            <a:custGeom>
              <a:avLst/>
              <a:gdLst/>
              <a:ahLst/>
              <a:cxnLst/>
              <a:rect l="l" t="t" r="r" b="b"/>
              <a:pathLst>
                <a:path w="1441" h="1572" extrusionOk="0">
                  <a:moveTo>
                    <a:pt x="0" y="0"/>
                  </a:moveTo>
                  <a:lnTo>
                    <a:pt x="0" y="1370"/>
                  </a:lnTo>
                  <a:cubicBezTo>
                    <a:pt x="0" y="1477"/>
                    <a:pt x="96" y="1572"/>
                    <a:pt x="191" y="1572"/>
                  </a:cubicBezTo>
                  <a:lnTo>
                    <a:pt x="1250" y="1572"/>
                  </a:lnTo>
                  <a:cubicBezTo>
                    <a:pt x="1358" y="1572"/>
                    <a:pt x="1441" y="1477"/>
                    <a:pt x="1429" y="1370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1492272" y="1937434"/>
              <a:ext cx="217971" cy="201344"/>
            </a:xfrm>
            <a:custGeom>
              <a:avLst/>
              <a:gdLst/>
              <a:ahLst/>
              <a:cxnLst/>
              <a:rect l="l" t="t" r="r" b="b"/>
              <a:pathLst>
                <a:path w="1560" h="1441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1250"/>
                  </a:lnTo>
                  <a:cubicBezTo>
                    <a:pt x="0" y="1346"/>
                    <a:pt x="83" y="1441"/>
                    <a:pt x="191" y="1441"/>
                  </a:cubicBezTo>
                  <a:lnTo>
                    <a:pt x="1560" y="1441"/>
                  </a:lnTo>
                  <a:lnTo>
                    <a:pt x="1560" y="1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2249162" y="1940508"/>
              <a:ext cx="218111" cy="199946"/>
            </a:xfrm>
            <a:custGeom>
              <a:avLst/>
              <a:gdLst/>
              <a:ahLst/>
              <a:cxnLst/>
              <a:rect l="l" t="t" r="r" b="b"/>
              <a:pathLst>
                <a:path w="1561" h="1431" extrusionOk="0">
                  <a:moveTo>
                    <a:pt x="1388" y="1"/>
                  </a:moveTo>
                  <a:cubicBezTo>
                    <a:pt x="1382" y="1"/>
                    <a:pt x="1376" y="1"/>
                    <a:pt x="1370" y="2"/>
                  </a:cubicBezTo>
                  <a:lnTo>
                    <a:pt x="0" y="2"/>
                  </a:lnTo>
                  <a:lnTo>
                    <a:pt x="0" y="1431"/>
                  </a:lnTo>
                  <a:lnTo>
                    <a:pt x="1370" y="1431"/>
                  </a:lnTo>
                  <a:cubicBezTo>
                    <a:pt x="1465" y="1431"/>
                    <a:pt x="1560" y="1347"/>
                    <a:pt x="1560" y="1240"/>
                  </a:cubicBezTo>
                  <a:lnTo>
                    <a:pt x="1560" y="181"/>
                  </a:lnTo>
                  <a:cubicBezTo>
                    <a:pt x="1560" y="80"/>
                    <a:pt x="1477" y="1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1572055" y="1633812"/>
              <a:ext cx="287973" cy="283781"/>
            </a:xfrm>
            <a:custGeom>
              <a:avLst/>
              <a:gdLst/>
              <a:ahLst/>
              <a:cxnLst/>
              <a:rect l="l" t="t" r="r" b="b"/>
              <a:pathLst>
                <a:path w="2061" h="2031" extrusionOk="0">
                  <a:moveTo>
                    <a:pt x="955" y="0"/>
                  </a:moveTo>
                  <a:cubicBezTo>
                    <a:pt x="905" y="0"/>
                    <a:pt x="858" y="18"/>
                    <a:pt x="822" y="54"/>
                  </a:cubicBezTo>
                  <a:lnTo>
                    <a:pt x="72" y="804"/>
                  </a:lnTo>
                  <a:cubicBezTo>
                    <a:pt x="1" y="875"/>
                    <a:pt x="1" y="995"/>
                    <a:pt x="72" y="1066"/>
                  </a:cubicBezTo>
                  <a:lnTo>
                    <a:pt x="1048" y="2030"/>
                  </a:lnTo>
                  <a:lnTo>
                    <a:pt x="2060" y="1018"/>
                  </a:lnTo>
                  <a:lnTo>
                    <a:pt x="1096" y="54"/>
                  </a:lnTo>
                  <a:cubicBezTo>
                    <a:pt x="1054" y="18"/>
                    <a:pt x="1004" y="0"/>
                    <a:pt x="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2099377" y="2158618"/>
              <a:ext cx="286297" cy="285458"/>
            </a:xfrm>
            <a:custGeom>
              <a:avLst/>
              <a:gdLst/>
              <a:ahLst/>
              <a:cxnLst/>
              <a:rect l="l" t="t" r="r" b="b"/>
              <a:pathLst>
                <a:path w="2049" h="2043" extrusionOk="0">
                  <a:moveTo>
                    <a:pt x="1013" y="1"/>
                  </a:moveTo>
                  <a:lnTo>
                    <a:pt x="1" y="1013"/>
                  </a:lnTo>
                  <a:lnTo>
                    <a:pt x="965" y="1989"/>
                  </a:lnTo>
                  <a:cubicBezTo>
                    <a:pt x="1001" y="2025"/>
                    <a:pt x="1049" y="2043"/>
                    <a:pt x="1096" y="2043"/>
                  </a:cubicBezTo>
                  <a:cubicBezTo>
                    <a:pt x="1144" y="2043"/>
                    <a:pt x="1191" y="2025"/>
                    <a:pt x="1227" y="1989"/>
                  </a:cubicBezTo>
                  <a:lnTo>
                    <a:pt x="1977" y="1239"/>
                  </a:lnTo>
                  <a:cubicBezTo>
                    <a:pt x="2049" y="1168"/>
                    <a:pt x="2049" y="1049"/>
                    <a:pt x="1977" y="977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2099377" y="1633812"/>
              <a:ext cx="286297" cy="283781"/>
            </a:xfrm>
            <a:custGeom>
              <a:avLst/>
              <a:gdLst/>
              <a:ahLst/>
              <a:cxnLst/>
              <a:rect l="l" t="t" r="r" b="b"/>
              <a:pathLst>
                <a:path w="2049" h="2031" extrusionOk="0">
                  <a:moveTo>
                    <a:pt x="1096" y="0"/>
                  </a:moveTo>
                  <a:cubicBezTo>
                    <a:pt x="1049" y="0"/>
                    <a:pt x="1001" y="18"/>
                    <a:pt x="965" y="54"/>
                  </a:cubicBezTo>
                  <a:lnTo>
                    <a:pt x="1" y="1018"/>
                  </a:lnTo>
                  <a:lnTo>
                    <a:pt x="1013" y="2030"/>
                  </a:lnTo>
                  <a:lnTo>
                    <a:pt x="1977" y="1066"/>
                  </a:lnTo>
                  <a:cubicBezTo>
                    <a:pt x="2049" y="995"/>
                    <a:pt x="2049" y="875"/>
                    <a:pt x="1977" y="804"/>
                  </a:cubicBezTo>
                  <a:lnTo>
                    <a:pt x="1227" y="54"/>
                  </a:lnTo>
                  <a:cubicBezTo>
                    <a:pt x="1191" y="18"/>
                    <a:pt x="114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1570378" y="2158618"/>
              <a:ext cx="287973" cy="285458"/>
            </a:xfrm>
            <a:custGeom>
              <a:avLst/>
              <a:gdLst/>
              <a:ahLst/>
              <a:cxnLst/>
              <a:rect l="l" t="t" r="r" b="b"/>
              <a:pathLst>
                <a:path w="2061" h="2043" extrusionOk="0">
                  <a:moveTo>
                    <a:pt x="1048" y="1"/>
                  </a:moveTo>
                  <a:lnTo>
                    <a:pt x="72" y="977"/>
                  </a:lnTo>
                  <a:cubicBezTo>
                    <a:pt x="1" y="1049"/>
                    <a:pt x="1" y="1168"/>
                    <a:pt x="72" y="1239"/>
                  </a:cubicBezTo>
                  <a:lnTo>
                    <a:pt x="822" y="1989"/>
                  </a:lnTo>
                  <a:cubicBezTo>
                    <a:pt x="864" y="2025"/>
                    <a:pt x="914" y="2043"/>
                    <a:pt x="962" y="2043"/>
                  </a:cubicBezTo>
                  <a:cubicBezTo>
                    <a:pt x="1010" y="2043"/>
                    <a:pt x="1054" y="2025"/>
                    <a:pt x="1084" y="1989"/>
                  </a:cubicBezTo>
                  <a:lnTo>
                    <a:pt x="2060" y="1013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9"/>
          <p:cNvSpPr/>
          <p:nvPr/>
        </p:nvSpPr>
        <p:spPr>
          <a:xfrm>
            <a:off x="712300" y="538375"/>
            <a:ext cx="7718400" cy="4070100"/>
          </a:xfrm>
          <a:prstGeom prst="roundRect">
            <a:avLst>
              <a:gd name="adj" fmla="val 529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934437" y="6416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extrusionOk="0">
                <a:moveTo>
                  <a:pt x="903" y="1"/>
                </a:moveTo>
                <a:cubicBezTo>
                  <a:pt x="401" y="1"/>
                  <a:pt x="0" y="402"/>
                  <a:pt x="0" y="903"/>
                </a:cubicBezTo>
                <a:cubicBezTo>
                  <a:pt x="0" y="1404"/>
                  <a:pt x="401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>
            <a:off x="1163620" y="641655"/>
            <a:ext cx="138800" cy="138800"/>
          </a:xfrm>
          <a:custGeom>
            <a:avLst/>
            <a:gdLst/>
            <a:ahLst/>
            <a:cxnLst/>
            <a:rect l="l" t="t" r="r" b="b"/>
            <a:pathLst>
              <a:path w="1806" h="1806" extrusionOk="0">
                <a:moveTo>
                  <a:pt x="903" y="1"/>
                </a:moveTo>
                <a:cubicBezTo>
                  <a:pt x="402" y="1"/>
                  <a:pt x="1" y="402"/>
                  <a:pt x="1" y="903"/>
                </a:cubicBezTo>
                <a:cubicBezTo>
                  <a:pt x="1" y="1404"/>
                  <a:pt x="402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1392881" y="6416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fill="none" extrusionOk="0">
                <a:moveTo>
                  <a:pt x="1805" y="903"/>
                </a:moveTo>
                <a:cubicBezTo>
                  <a:pt x="1805" y="1404"/>
                  <a:pt x="1404" y="1805"/>
                  <a:pt x="902" y="1805"/>
                </a:cubicBezTo>
                <a:cubicBezTo>
                  <a:pt x="401" y="1805"/>
                  <a:pt x="0" y="1404"/>
                  <a:pt x="0" y="903"/>
                </a:cubicBezTo>
                <a:cubicBezTo>
                  <a:pt x="0" y="402"/>
                  <a:pt x="401" y="1"/>
                  <a:pt x="902" y="1"/>
                </a:cubicBezTo>
                <a:cubicBezTo>
                  <a:pt x="1404" y="1"/>
                  <a:pt x="1805" y="402"/>
                  <a:pt x="1805" y="903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5" name="Google Shape;265;p9"/>
          <p:cNvCxnSpPr/>
          <p:nvPr/>
        </p:nvCxnSpPr>
        <p:spPr>
          <a:xfrm>
            <a:off x="712300" y="869675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9"/>
          <p:cNvSpPr txBox="1">
            <a:spLocks noGrp="1"/>
          </p:cNvSpPr>
          <p:nvPr>
            <p:ph type="title"/>
          </p:nvPr>
        </p:nvSpPr>
        <p:spPr>
          <a:xfrm>
            <a:off x="1021500" y="1907425"/>
            <a:ext cx="7101000" cy="5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7" name="Google Shape;267;p9"/>
          <p:cNvSpPr txBox="1">
            <a:spLocks noGrp="1"/>
          </p:cNvSpPr>
          <p:nvPr>
            <p:ph type="subTitle" idx="1"/>
          </p:nvPr>
        </p:nvSpPr>
        <p:spPr>
          <a:xfrm>
            <a:off x="1811550" y="2697150"/>
            <a:ext cx="5284800" cy="5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4"/>
          <p:cNvSpPr/>
          <p:nvPr/>
        </p:nvSpPr>
        <p:spPr>
          <a:xfrm>
            <a:off x="559900" y="690775"/>
            <a:ext cx="7718400" cy="4070100"/>
          </a:xfrm>
          <a:prstGeom prst="roundRect">
            <a:avLst>
              <a:gd name="adj" fmla="val 5291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4"/>
          <p:cNvSpPr/>
          <p:nvPr/>
        </p:nvSpPr>
        <p:spPr>
          <a:xfrm>
            <a:off x="712300" y="538375"/>
            <a:ext cx="7718400" cy="4070100"/>
          </a:xfrm>
          <a:prstGeom prst="roundRect">
            <a:avLst>
              <a:gd name="adj" fmla="val 529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4"/>
          <p:cNvSpPr/>
          <p:nvPr/>
        </p:nvSpPr>
        <p:spPr>
          <a:xfrm>
            <a:off x="934437" y="6416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extrusionOk="0">
                <a:moveTo>
                  <a:pt x="903" y="1"/>
                </a:moveTo>
                <a:cubicBezTo>
                  <a:pt x="401" y="1"/>
                  <a:pt x="0" y="402"/>
                  <a:pt x="0" y="903"/>
                </a:cubicBezTo>
                <a:cubicBezTo>
                  <a:pt x="0" y="1404"/>
                  <a:pt x="401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4"/>
          <p:cNvSpPr/>
          <p:nvPr/>
        </p:nvSpPr>
        <p:spPr>
          <a:xfrm>
            <a:off x="1163620" y="641655"/>
            <a:ext cx="138800" cy="138800"/>
          </a:xfrm>
          <a:custGeom>
            <a:avLst/>
            <a:gdLst/>
            <a:ahLst/>
            <a:cxnLst/>
            <a:rect l="l" t="t" r="r" b="b"/>
            <a:pathLst>
              <a:path w="1806" h="1806" extrusionOk="0">
                <a:moveTo>
                  <a:pt x="903" y="1"/>
                </a:moveTo>
                <a:cubicBezTo>
                  <a:pt x="402" y="1"/>
                  <a:pt x="1" y="402"/>
                  <a:pt x="1" y="903"/>
                </a:cubicBezTo>
                <a:cubicBezTo>
                  <a:pt x="1" y="1404"/>
                  <a:pt x="402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1392881" y="6416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fill="none" extrusionOk="0">
                <a:moveTo>
                  <a:pt x="1805" y="903"/>
                </a:moveTo>
                <a:cubicBezTo>
                  <a:pt x="1805" y="1404"/>
                  <a:pt x="1404" y="1805"/>
                  <a:pt x="902" y="1805"/>
                </a:cubicBezTo>
                <a:cubicBezTo>
                  <a:pt x="401" y="1805"/>
                  <a:pt x="0" y="1404"/>
                  <a:pt x="0" y="903"/>
                </a:cubicBezTo>
                <a:cubicBezTo>
                  <a:pt x="0" y="402"/>
                  <a:pt x="401" y="1"/>
                  <a:pt x="902" y="1"/>
                </a:cubicBezTo>
                <a:cubicBezTo>
                  <a:pt x="1404" y="1"/>
                  <a:pt x="1805" y="402"/>
                  <a:pt x="1805" y="903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712300" y="1098275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5" name="Google Shape;655;p34"/>
          <p:cNvGrpSpPr/>
          <p:nvPr/>
        </p:nvGrpSpPr>
        <p:grpSpPr>
          <a:xfrm>
            <a:off x="2266313" y="1309225"/>
            <a:ext cx="4611375" cy="2991425"/>
            <a:chOff x="3511350" y="1309225"/>
            <a:chExt cx="4611375" cy="2991425"/>
          </a:xfrm>
        </p:grpSpPr>
        <p:sp>
          <p:nvSpPr>
            <p:cNvPr id="656" name="Google Shape;656;p34"/>
            <p:cNvSpPr/>
            <p:nvPr/>
          </p:nvSpPr>
          <p:spPr>
            <a:xfrm>
              <a:off x="3511350" y="1467450"/>
              <a:ext cx="4473300" cy="2833200"/>
            </a:xfrm>
            <a:prstGeom prst="roundRect">
              <a:avLst>
                <a:gd name="adj" fmla="val 5291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3649425" y="1309225"/>
              <a:ext cx="4473300" cy="2833200"/>
            </a:xfrm>
            <a:prstGeom prst="roundRect">
              <a:avLst>
                <a:gd name="adj" fmla="val 5291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3871562" y="1412505"/>
              <a:ext cx="138723" cy="138800"/>
            </a:xfrm>
            <a:custGeom>
              <a:avLst/>
              <a:gdLst/>
              <a:ahLst/>
              <a:cxnLst/>
              <a:rect l="l" t="t" r="r" b="b"/>
              <a:pathLst>
                <a:path w="1805" h="1806" extrusionOk="0">
                  <a:moveTo>
                    <a:pt x="903" y="1"/>
                  </a:moveTo>
                  <a:cubicBezTo>
                    <a:pt x="401" y="1"/>
                    <a:pt x="0" y="402"/>
                    <a:pt x="0" y="903"/>
                  </a:cubicBezTo>
                  <a:cubicBezTo>
                    <a:pt x="0" y="1404"/>
                    <a:pt x="401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2"/>
                    <a:pt x="1404" y="1"/>
                    <a:pt x="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4100745" y="1412505"/>
              <a:ext cx="138800" cy="138800"/>
            </a:xfrm>
            <a:custGeom>
              <a:avLst/>
              <a:gdLst/>
              <a:ahLst/>
              <a:cxnLst/>
              <a:rect l="l" t="t" r="r" b="b"/>
              <a:pathLst>
                <a:path w="1806" h="1806" extrusionOk="0">
                  <a:moveTo>
                    <a:pt x="903" y="1"/>
                  </a:moveTo>
                  <a:cubicBezTo>
                    <a:pt x="402" y="1"/>
                    <a:pt x="1" y="402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2"/>
                    <a:pt x="1404" y="1"/>
                    <a:pt x="9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4330006" y="1412505"/>
              <a:ext cx="138723" cy="138800"/>
            </a:xfrm>
            <a:custGeom>
              <a:avLst/>
              <a:gdLst/>
              <a:ahLst/>
              <a:cxnLst/>
              <a:rect l="l" t="t" r="r" b="b"/>
              <a:pathLst>
                <a:path w="1805" h="1806" fill="none" extrusionOk="0">
                  <a:moveTo>
                    <a:pt x="1805" y="903"/>
                  </a:moveTo>
                  <a:cubicBezTo>
                    <a:pt x="1805" y="1404"/>
                    <a:pt x="1404" y="1805"/>
                    <a:pt x="902" y="1805"/>
                  </a:cubicBezTo>
                  <a:cubicBezTo>
                    <a:pt x="401" y="1805"/>
                    <a:pt x="0" y="1404"/>
                    <a:pt x="0" y="903"/>
                  </a:cubicBezTo>
                  <a:cubicBezTo>
                    <a:pt x="0" y="402"/>
                    <a:pt x="401" y="1"/>
                    <a:pt x="902" y="1"/>
                  </a:cubicBezTo>
                  <a:cubicBezTo>
                    <a:pt x="1404" y="1"/>
                    <a:pt x="1805" y="402"/>
                    <a:pt x="1805" y="90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5909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1" name="Google Shape;661;p34"/>
            <p:cNvCxnSpPr/>
            <p:nvPr/>
          </p:nvCxnSpPr>
          <p:spPr>
            <a:xfrm>
              <a:off x="3649425" y="1869125"/>
              <a:ext cx="446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5"/>
          <p:cNvSpPr/>
          <p:nvPr/>
        </p:nvSpPr>
        <p:spPr>
          <a:xfrm>
            <a:off x="559900" y="690775"/>
            <a:ext cx="7718400" cy="4070100"/>
          </a:xfrm>
          <a:prstGeom prst="roundRect">
            <a:avLst>
              <a:gd name="adj" fmla="val 5291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5"/>
          <p:cNvSpPr/>
          <p:nvPr/>
        </p:nvSpPr>
        <p:spPr>
          <a:xfrm>
            <a:off x="712300" y="538375"/>
            <a:ext cx="7718400" cy="4070100"/>
          </a:xfrm>
          <a:prstGeom prst="roundRect">
            <a:avLst>
              <a:gd name="adj" fmla="val 529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5"/>
          <p:cNvSpPr/>
          <p:nvPr/>
        </p:nvSpPr>
        <p:spPr>
          <a:xfrm>
            <a:off x="934437" y="6416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extrusionOk="0">
                <a:moveTo>
                  <a:pt x="903" y="1"/>
                </a:moveTo>
                <a:cubicBezTo>
                  <a:pt x="401" y="1"/>
                  <a:pt x="0" y="402"/>
                  <a:pt x="0" y="903"/>
                </a:cubicBezTo>
                <a:cubicBezTo>
                  <a:pt x="0" y="1404"/>
                  <a:pt x="401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5"/>
          <p:cNvSpPr/>
          <p:nvPr/>
        </p:nvSpPr>
        <p:spPr>
          <a:xfrm>
            <a:off x="1163620" y="641655"/>
            <a:ext cx="138800" cy="138800"/>
          </a:xfrm>
          <a:custGeom>
            <a:avLst/>
            <a:gdLst/>
            <a:ahLst/>
            <a:cxnLst/>
            <a:rect l="l" t="t" r="r" b="b"/>
            <a:pathLst>
              <a:path w="1806" h="1806" extrusionOk="0">
                <a:moveTo>
                  <a:pt x="903" y="1"/>
                </a:moveTo>
                <a:cubicBezTo>
                  <a:pt x="402" y="1"/>
                  <a:pt x="1" y="402"/>
                  <a:pt x="1" y="903"/>
                </a:cubicBezTo>
                <a:cubicBezTo>
                  <a:pt x="1" y="1404"/>
                  <a:pt x="402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5"/>
          <p:cNvSpPr/>
          <p:nvPr/>
        </p:nvSpPr>
        <p:spPr>
          <a:xfrm>
            <a:off x="1392881" y="641655"/>
            <a:ext cx="138723" cy="138800"/>
          </a:xfrm>
          <a:custGeom>
            <a:avLst/>
            <a:gdLst/>
            <a:ahLst/>
            <a:cxnLst/>
            <a:rect l="l" t="t" r="r" b="b"/>
            <a:pathLst>
              <a:path w="1805" h="1806" fill="none" extrusionOk="0">
                <a:moveTo>
                  <a:pt x="1805" y="903"/>
                </a:moveTo>
                <a:cubicBezTo>
                  <a:pt x="1805" y="1404"/>
                  <a:pt x="1404" y="1805"/>
                  <a:pt x="902" y="1805"/>
                </a:cubicBezTo>
                <a:cubicBezTo>
                  <a:pt x="401" y="1805"/>
                  <a:pt x="0" y="1404"/>
                  <a:pt x="0" y="903"/>
                </a:cubicBezTo>
                <a:cubicBezTo>
                  <a:pt x="0" y="402"/>
                  <a:pt x="401" y="1"/>
                  <a:pt x="902" y="1"/>
                </a:cubicBezTo>
                <a:cubicBezTo>
                  <a:pt x="1404" y="1"/>
                  <a:pt x="1805" y="402"/>
                  <a:pt x="1805" y="903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8" name="Google Shape;668;p35"/>
          <p:cNvCxnSpPr/>
          <p:nvPr/>
        </p:nvCxnSpPr>
        <p:spPr>
          <a:xfrm>
            <a:off x="712300" y="1098275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9" name="Google Shape;669;p35"/>
          <p:cNvGrpSpPr/>
          <p:nvPr/>
        </p:nvGrpSpPr>
        <p:grpSpPr>
          <a:xfrm>
            <a:off x="1034433" y="1473075"/>
            <a:ext cx="3379284" cy="2715856"/>
            <a:chOff x="4559175" y="731425"/>
            <a:chExt cx="3379284" cy="2715856"/>
          </a:xfrm>
        </p:grpSpPr>
        <p:sp>
          <p:nvSpPr>
            <p:cNvPr id="670" name="Google Shape;670;p35"/>
            <p:cNvSpPr/>
            <p:nvPr/>
          </p:nvSpPr>
          <p:spPr>
            <a:xfrm>
              <a:off x="4559175" y="875081"/>
              <a:ext cx="3278100" cy="2572200"/>
            </a:xfrm>
            <a:prstGeom prst="roundRect">
              <a:avLst>
                <a:gd name="adj" fmla="val 5291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4660359" y="731425"/>
              <a:ext cx="3278100" cy="2572200"/>
            </a:xfrm>
            <a:prstGeom prst="roundRect">
              <a:avLst>
                <a:gd name="adj" fmla="val 5291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843948" y="889276"/>
              <a:ext cx="109672" cy="109733"/>
            </a:xfrm>
            <a:custGeom>
              <a:avLst/>
              <a:gdLst/>
              <a:ahLst/>
              <a:cxnLst/>
              <a:rect l="l" t="t" r="r" b="b"/>
              <a:pathLst>
                <a:path w="1805" h="1806" extrusionOk="0">
                  <a:moveTo>
                    <a:pt x="903" y="1"/>
                  </a:moveTo>
                  <a:cubicBezTo>
                    <a:pt x="401" y="1"/>
                    <a:pt x="0" y="402"/>
                    <a:pt x="0" y="903"/>
                  </a:cubicBezTo>
                  <a:cubicBezTo>
                    <a:pt x="0" y="1404"/>
                    <a:pt x="401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2"/>
                    <a:pt x="1404" y="1"/>
                    <a:pt x="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025134" y="889276"/>
              <a:ext cx="109733" cy="109733"/>
            </a:xfrm>
            <a:custGeom>
              <a:avLst/>
              <a:gdLst/>
              <a:ahLst/>
              <a:cxnLst/>
              <a:rect l="l" t="t" r="r" b="b"/>
              <a:pathLst>
                <a:path w="1806" h="1806" extrusionOk="0">
                  <a:moveTo>
                    <a:pt x="903" y="1"/>
                  </a:moveTo>
                  <a:cubicBezTo>
                    <a:pt x="402" y="1"/>
                    <a:pt x="1" y="402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2"/>
                    <a:pt x="1404" y="1"/>
                    <a:pt x="9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206381" y="889276"/>
              <a:ext cx="109672" cy="109733"/>
            </a:xfrm>
            <a:custGeom>
              <a:avLst/>
              <a:gdLst/>
              <a:ahLst/>
              <a:cxnLst/>
              <a:rect l="l" t="t" r="r" b="b"/>
              <a:pathLst>
                <a:path w="1805" h="1806" fill="none" extrusionOk="0">
                  <a:moveTo>
                    <a:pt x="1805" y="903"/>
                  </a:moveTo>
                  <a:cubicBezTo>
                    <a:pt x="1805" y="1404"/>
                    <a:pt x="1404" y="1805"/>
                    <a:pt x="902" y="1805"/>
                  </a:cubicBezTo>
                  <a:cubicBezTo>
                    <a:pt x="401" y="1805"/>
                    <a:pt x="0" y="1404"/>
                    <a:pt x="0" y="903"/>
                  </a:cubicBezTo>
                  <a:cubicBezTo>
                    <a:pt x="0" y="402"/>
                    <a:pt x="401" y="1"/>
                    <a:pt x="902" y="1"/>
                  </a:cubicBezTo>
                  <a:cubicBezTo>
                    <a:pt x="1404" y="1"/>
                    <a:pt x="1805" y="402"/>
                    <a:pt x="1805" y="90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5909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35"/>
            <p:cNvCxnSpPr/>
            <p:nvPr/>
          </p:nvCxnSpPr>
          <p:spPr>
            <a:xfrm>
              <a:off x="4660359" y="1239771"/>
              <a:ext cx="326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6" name="Google Shape;676;p35"/>
          <p:cNvGrpSpPr/>
          <p:nvPr/>
        </p:nvGrpSpPr>
        <p:grpSpPr>
          <a:xfrm>
            <a:off x="4730283" y="1473075"/>
            <a:ext cx="3379284" cy="2715856"/>
            <a:chOff x="4559175" y="731425"/>
            <a:chExt cx="3379284" cy="2715856"/>
          </a:xfrm>
        </p:grpSpPr>
        <p:sp>
          <p:nvSpPr>
            <p:cNvPr id="677" name="Google Shape;677;p35"/>
            <p:cNvSpPr/>
            <p:nvPr/>
          </p:nvSpPr>
          <p:spPr>
            <a:xfrm>
              <a:off x="4559175" y="875081"/>
              <a:ext cx="3278100" cy="2572200"/>
            </a:xfrm>
            <a:prstGeom prst="roundRect">
              <a:avLst>
                <a:gd name="adj" fmla="val 5291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660359" y="731425"/>
              <a:ext cx="3278100" cy="2572200"/>
            </a:xfrm>
            <a:prstGeom prst="roundRect">
              <a:avLst>
                <a:gd name="adj" fmla="val 5291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4843948" y="889276"/>
              <a:ext cx="109672" cy="109733"/>
            </a:xfrm>
            <a:custGeom>
              <a:avLst/>
              <a:gdLst/>
              <a:ahLst/>
              <a:cxnLst/>
              <a:rect l="l" t="t" r="r" b="b"/>
              <a:pathLst>
                <a:path w="1805" h="1806" extrusionOk="0">
                  <a:moveTo>
                    <a:pt x="903" y="1"/>
                  </a:moveTo>
                  <a:cubicBezTo>
                    <a:pt x="401" y="1"/>
                    <a:pt x="0" y="402"/>
                    <a:pt x="0" y="903"/>
                  </a:cubicBezTo>
                  <a:cubicBezTo>
                    <a:pt x="0" y="1404"/>
                    <a:pt x="401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2"/>
                    <a:pt x="1404" y="1"/>
                    <a:pt x="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025134" y="889276"/>
              <a:ext cx="109733" cy="109733"/>
            </a:xfrm>
            <a:custGeom>
              <a:avLst/>
              <a:gdLst/>
              <a:ahLst/>
              <a:cxnLst/>
              <a:rect l="l" t="t" r="r" b="b"/>
              <a:pathLst>
                <a:path w="1806" h="1806" extrusionOk="0">
                  <a:moveTo>
                    <a:pt x="903" y="1"/>
                  </a:moveTo>
                  <a:cubicBezTo>
                    <a:pt x="402" y="1"/>
                    <a:pt x="1" y="402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2"/>
                    <a:pt x="1404" y="1"/>
                    <a:pt x="9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5206381" y="889276"/>
              <a:ext cx="109672" cy="109733"/>
            </a:xfrm>
            <a:custGeom>
              <a:avLst/>
              <a:gdLst/>
              <a:ahLst/>
              <a:cxnLst/>
              <a:rect l="l" t="t" r="r" b="b"/>
              <a:pathLst>
                <a:path w="1805" h="1806" fill="none" extrusionOk="0">
                  <a:moveTo>
                    <a:pt x="1805" y="903"/>
                  </a:moveTo>
                  <a:cubicBezTo>
                    <a:pt x="1805" y="1404"/>
                    <a:pt x="1404" y="1805"/>
                    <a:pt x="902" y="1805"/>
                  </a:cubicBezTo>
                  <a:cubicBezTo>
                    <a:pt x="401" y="1805"/>
                    <a:pt x="0" y="1404"/>
                    <a:pt x="0" y="903"/>
                  </a:cubicBezTo>
                  <a:cubicBezTo>
                    <a:pt x="0" y="402"/>
                    <a:pt x="401" y="1"/>
                    <a:pt x="902" y="1"/>
                  </a:cubicBezTo>
                  <a:cubicBezTo>
                    <a:pt x="1404" y="1"/>
                    <a:pt x="1805" y="402"/>
                    <a:pt x="1805" y="90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5909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2" name="Google Shape;682;p35"/>
            <p:cNvCxnSpPr/>
            <p:nvPr/>
          </p:nvCxnSpPr>
          <p:spPr>
            <a:xfrm>
              <a:off x="4660359" y="1239771"/>
              <a:ext cx="326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Questrial"/>
              <a:buNone/>
              <a:defRPr sz="2800" b="1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jdhani"/>
              <a:buNone/>
              <a:defRPr sz="28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80" r:id="rId4"/>
    <p:sldLayoutId id="214748368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9"/>
          <p:cNvSpPr/>
          <p:nvPr/>
        </p:nvSpPr>
        <p:spPr>
          <a:xfrm>
            <a:off x="-103248" y="3714174"/>
            <a:ext cx="136651" cy="138188"/>
          </a:xfrm>
          <a:custGeom>
            <a:avLst/>
            <a:gdLst/>
            <a:ahLst/>
            <a:cxnLst/>
            <a:rect l="l" t="t" r="r" b="b"/>
            <a:pathLst>
              <a:path w="978" h="989" fill="none" extrusionOk="0">
                <a:moveTo>
                  <a:pt x="977" y="488"/>
                </a:moveTo>
                <a:cubicBezTo>
                  <a:pt x="977" y="762"/>
                  <a:pt x="763" y="988"/>
                  <a:pt x="489" y="988"/>
                </a:cubicBezTo>
                <a:cubicBezTo>
                  <a:pt x="215" y="988"/>
                  <a:pt x="1" y="762"/>
                  <a:pt x="1" y="488"/>
                </a:cubicBezTo>
                <a:cubicBezTo>
                  <a:pt x="1" y="226"/>
                  <a:pt x="215" y="0"/>
                  <a:pt x="489" y="0"/>
                </a:cubicBezTo>
                <a:cubicBezTo>
                  <a:pt x="763" y="0"/>
                  <a:pt x="977" y="226"/>
                  <a:pt x="977" y="488"/>
                </a:cubicBezTo>
                <a:close/>
              </a:path>
            </a:pathLst>
          </a:custGeom>
          <a:noFill/>
          <a:ln w="1775" cap="flat" cmpd="sng">
            <a:solidFill>
              <a:srgbClr val="E3B4B4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9"/>
          <p:cNvSpPr/>
          <p:nvPr/>
        </p:nvSpPr>
        <p:spPr>
          <a:xfrm flipH="1">
            <a:off x="7886594" y="2446529"/>
            <a:ext cx="362689" cy="348502"/>
          </a:xfrm>
          <a:custGeom>
            <a:avLst/>
            <a:gdLst/>
            <a:ahLst/>
            <a:cxnLst/>
            <a:rect l="l" t="t" r="r" b="b"/>
            <a:pathLst>
              <a:path w="6417" h="6166" fill="none" extrusionOk="0">
                <a:moveTo>
                  <a:pt x="5915" y="0"/>
                </a:moveTo>
                <a:lnTo>
                  <a:pt x="501" y="0"/>
                </a:lnTo>
                <a:cubicBezTo>
                  <a:pt x="226" y="0"/>
                  <a:pt x="0" y="251"/>
                  <a:pt x="0" y="527"/>
                </a:cubicBezTo>
                <a:lnTo>
                  <a:pt x="0" y="3559"/>
                </a:lnTo>
                <a:cubicBezTo>
                  <a:pt x="0" y="3860"/>
                  <a:pt x="226" y="4086"/>
                  <a:pt x="501" y="4086"/>
                </a:cubicBezTo>
                <a:lnTo>
                  <a:pt x="2707" y="4086"/>
                </a:lnTo>
                <a:lnTo>
                  <a:pt x="4562" y="6166"/>
                </a:lnTo>
                <a:lnTo>
                  <a:pt x="4562" y="4161"/>
                </a:lnTo>
                <a:lnTo>
                  <a:pt x="5940" y="4136"/>
                </a:lnTo>
                <a:cubicBezTo>
                  <a:pt x="6216" y="4136"/>
                  <a:pt x="6416" y="3885"/>
                  <a:pt x="6416" y="3609"/>
                </a:cubicBezTo>
                <a:lnTo>
                  <a:pt x="6416" y="527"/>
                </a:lnTo>
                <a:cubicBezTo>
                  <a:pt x="6416" y="251"/>
                  <a:pt x="6191" y="0"/>
                  <a:pt x="5915" y="0"/>
                </a:cubicBezTo>
                <a:close/>
              </a:path>
            </a:pathLst>
          </a:custGeom>
          <a:noFill/>
          <a:ln w="50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9"/>
          <p:cNvSpPr/>
          <p:nvPr/>
        </p:nvSpPr>
        <p:spPr>
          <a:xfrm>
            <a:off x="7877317" y="3125699"/>
            <a:ext cx="154469" cy="155882"/>
          </a:xfrm>
          <a:custGeom>
            <a:avLst/>
            <a:gdLst/>
            <a:ahLst/>
            <a:cxnLst/>
            <a:rect l="l" t="t" r="r" b="b"/>
            <a:pathLst>
              <a:path w="2733" h="2758" fill="none" extrusionOk="0">
                <a:moveTo>
                  <a:pt x="2732" y="1379"/>
                </a:moveTo>
                <a:cubicBezTo>
                  <a:pt x="2732" y="2156"/>
                  <a:pt x="2131" y="2758"/>
                  <a:pt x="1379" y="2758"/>
                </a:cubicBezTo>
                <a:cubicBezTo>
                  <a:pt x="627" y="2758"/>
                  <a:pt x="1" y="2156"/>
                  <a:pt x="1" y="1379"/>
                </a:cubicBezTo>
                <a:cubicBezTo>
                  <a:pt x="1" y="627"/>
                  <a:pt x="627" y="1"/>
                  <a:pt x="1379" y="1"/>
                </a:cubicBezTo>
                <a:cubicBezTo>
                  <a:pt x="2131" y="1"/>
                  <a:pt x="2732" y="627"/>
                  <a:pt x="2732" y="1379"/>
                </a:cubicBezTo>
                <a:close/>
              </a:path>
            </a:pathLst>
          </a:custGeom>
          <a:noFill/>
          <a:ln w="50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9"/>
          <p:cNvSpPr/>
          <p:nvPr/>
        </p:nvSpPr>
        <p:spPr>
          <a:xfrm>
            <a:off x="8031779" y="3329754"/>
            <a:ext cx="111966" cy="113379"/>
          </a:xfrm>
          <a:custGeom>
            <a:avLst/>
            <a:gdLst/>
            <a:ahLst/>
            <a:cxnLst/>
            <a:rect l="l" t="t" r="r" b="b"/>
            <a:pathLst>
              <a:path w="1981" h="2006" fill="none" extrusionOk="0">
                <a:moveTo>
                  <a:pt x="1981" y="1003"/>
                </a:moveTo>
                <a:cubicBezTo>
                  <a:pt x="1981" y="1555"/>
                  <a:pt x="1530" y="2006"/>
                  <a:pt x="978" y="2006"/>
                </a:cubicBezTo>
                <a:cubicBezTo>
                  <a:pt x="427" y="2006"/>
                  <a:pt x="1" y="1555"/>
                  <a:pt x="1" y="1003"/>
                </a:cubicBezTo>
                <a:cubicBezTo>
                  <a:pt x="1" y="452"/>
                  <a:pt x="427" y="1"/>
                  <a:pt x="978" y="1"/>
                </a:cubicBezTo>
                <a:cubicBezTo>
                  <a:pt x="1530" y="1"/>
                  <a:pt x="1981" y="452"/>
                  <a:pt x="1981" y="1003"/>
                </a:cubicBezTo>
                <a:close/>
              </a:path>
            </a:pathLst>
          </a:custGeom>
          <a:noFill/>
          <a:ln w="50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39"/>
          <p:cNvGrpSpPr/>
          <p:nvPr/>
        </p:nvGrpSpPr>
        <p:grpSpPr>
          <a:xfrm>
            <a:off x="4052688" y="3990525"/>
            <a:ext cx="1044900" cy="271500"/>
            <a:chOff x="4052688" y="3685725"/>
            <a:chExt cx="1044900" cy="271500"/>
          </a:xfrm>
        </p:grpSpPr>
        <p:sp>
          <p:nvSpPr>
            <p:cNvPr id="698" name="Google Shape;698;p39"/>
            <p:cNvSpPr/>
            <p:nvPr/>
          </p:nvSpPr>
          <p:spPr>
            <a:xfrm>
              <a:off x="4052688" y="3685725"/>
              <a:ext cx="1044900" cy="271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D590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9" name="Google Shape;699;p39"/>
            <p:cNvGrpSpPr/>
            <p:nvPr/>
          </p:nvGrpSpPr>
          <p:grpSpPr>
            <a:xfrm>
              <a:off x="4250263" y="3758131"/>
              <a:ext cx="649750" cy="126600"/>
              <a:chOff x="7114850" y="4194031"/>
              <a:chExt cx="649750" cy="126600"/>
            </a:xfrm>
          </p:grpSpPr>
          <p:sp>
            <p:nvSpPr>
              <p:cNvPr id="700" name="Google Shape;700;p39"/>
              <p:cNvSpPr/>
              <p:nvPr/>
            </p:nvSpPr>
            <p:spPr>
              <a:xfrm>
                <a:off x="7114850" y="4194031"/>
                <a:ext cx="126600" cy="12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9"/>
              <p:cNvSpPr/>
              <p:nvPr/>
            </p:nvSpPr>
            <p:spPr>
              <a:xfrm>
                <a:off x="7376425" y="4194031"/>
                <a:ext cx="126600" cy="12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9"/>
              <p:cNvSpPr/>
              <p:nvPr/>
            </p:nvSpPr>
            <p:spPr>
              <a:xfrm>
                <a:off x="7638000" y="4194031"/>
                <a:ext cx="126600" cy="12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3" name="Google Shape;703;p39"/>
          <p:cNvGrpSpPr/>
          <p:nvPr/>
        </p:nvGrpSpPr>
        <p:grpSpPr>
          <a:xfrm>
            <a:off x="5930149" y="1044631"/>
            <a:ext cx="1231383" cy="472043"/>
            <a:chOff x="9351116" y="893828"/>
            <a:chExt cx="787279" cy="301818"/>
          </a:xfrm>
        </p:grpSpPr>
        <p:grpSp>
          <p:nvGrpSpPr>
            <p:cNvPr id="704" name="Google Shape;704;p39"/>
            <p:cNvGrpSpPr/>
            <p:nvPr/>
          </p:nvGrpSpPr>
          <p:grpSpPr>
            <a:xfrm>
              <a:off x="9351116" y="893828"/>
              <a:ext cx="787279" cy="301818"/>
              <a:chOff x="6547050" y="1425918"/>
              <a:chExt cx="989541" cy="379359"/>
            </a:xfrm>
          </p:grpSpPr>
          <p:sp>
            <p:nvSpPr>
              <p:cNvPr id="705" name="Google Shape;705;p39"/>
              <p:cNvSpPr/>
              <p:nvPr/>
            </p:nvSpPr>
            <p:spPr>
              <a:xfrm>
                <a:off x="6547050" y="1425918"/>
                <a:ext cx="989541" cy="27035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2954" extrusionOk="0">
                    <a:moveTo>
                      <a:pt x="346" y="1"/>
                    </a:moveTo>
                    <a:cubicBezTo>
                      <a:pt x="143" y="1"/>
                      <a:pt x="0" y="156"/>
                      <a:pt x="0" y="346"/>
                    </a:cubicBezTo>
                    <a:lnTo>
                      <a:pt x="0" y="2608"/>
                    </a:lnTo>
                    <a:cubicBezTo>
                      <a:pt x="0" y="2799"/>
                      <a:pt x="143" y="2954"/>
                      <a:pt x="346" y="2954"/>
                    </a:cubicBezTo>
                    <a:lnTo>
                      <a:pt x="10466" y="2954"/>
                    </a:lnTo>
                    <a:cubicBezTo>
                      <a:pt x="10644" y="2954"/>
                      <a:pt x="10811" y="2799"/>
                      <a:pt x="10811" y="2608"/>
                    </a:cubicBezTo>
                    <a:lnTo>
                      <a:pt x="10811" y="346"/>
                    </a:lnTo>
                    <a:cubicBezTo>
                      <a:pt x="10811" y="156"/>
                      <a:pt x="10656" y="1"/>
                      <a:pt x="104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9"/>
              <p:cNvSpPr/>
              <p:nvPr/>
            </p:nvSpPr>
            <p:spPr>
              <a:xfrm>
                <a:off x="7277119" y="1660214"/>
                <a:ext cx="153758" cy="145063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585" extrusionOk="0">
                    <a:moveTo>
                      <a:pt x="0" y="1"/>
                    </a:moveTo>
                    <a:lnTo>
                      <a:pt x="1679" y="1584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7" name="Google Shape;707;p39"/>
            <p:cNvSpPr/>
            <p:nvPr/>
          </p:nvSpPr>
          <p:spPr>
            <a:xfrm>
              <a:off x="9619002" y="964094"/>
              <a:ext cx="411842" cy="73"/>
            </a:xfrm>
            <a:custGeom>
              <a:avLst/>
              <a:gdLst/>
              <a:ahLst/>
              <a:cxnLst/>
              <a:rect l="l" t="t" r="r" b="b"/>
              <a:pathLst>
                <a:path w="5656" h="1" fill="none" extrusionOk="0">
                  <a:moveTo>
                    <a:pt x="0" y="0"/>
                  </a:moveTo>
                  <a:lnTo>
                    <a:pt x="5656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9619002" y="1029118"/>
              <a:ext cx="227183" cy="73"/>
            </a:xfrm>
            <a:custGeom>
              <a:avLst/>
              <a:gdLst/>
              <a:ahLst/>
              <a:cxnLst/>
              <a:rect l="l" t="t" r="r" b="b"/>
              <a:pathLst>
                <a:path w="3120" h="1" fill="none" extrusionOk="0">
                  <a:moveTo>
                    <a:pt x="0" y="0"/>
                  </a:moveTo>
                  <a:lnTo>
                    <a:pt x="312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9" name="Google Shape;709;p39"/>
            <p:cNvGrpSpPr/>
            <p:nvPr/>
          </p:nvGrpSpPr>
          <p:grpSpPr>
            <a:xfrm>
              <a:off x="9453421" y="937226"/>
              <a:ext cx="86723" cy="120582"/>
              <a:chOff x="6675638" y="1480465"/>
              <a:chExt cx="109003" cy="151561"/>
            </a:xfrm>
          </p:grpSpPr>
          <p:sp>
            <p:nvSpPr>
              <p:cNvPr id="710" name="Google Shape;710;p39"/>
              <p:cNvSpPr/>
              <p:nvPr/>
            </p:nvSpPr>
            <p:spPr>
              <a:xfrm>
                <a:off x="6675638" y="1538215"/>
                <a:ext cx="109003" cy="93811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025" fill="none" extrusionOk="0">
                    <a:moveTo>
                      <a:pt x="0" y="0"/>
                    </a:moveTo>
                    <a:lnTo>
                      <a:pt x="1191" y="0"/>
                    </a:lnTo>
                    <a:lnTo>
                      <a:pt x="1191" y="1024"/>
                    </a:lnTo>
                    <a:lnTo>
                      <a:pt x="0" y="102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9"/>
              <p:cNvSpPr/>
              <p:nvPr/>
            </p:nvSpPr>
            <p:spPr>
              <a:xfrm>
                <a:off x="6700715" y="1480465"/>
                <a:ext cx="57842" cy="57842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32" fill="none" extrusionOk="0">
                    <a:moveTo>
                      <a:pt x="0" y="631"/>
                    </a:moveTo>
                    <a:lnTo>
                      <a:pt x="0" y="310"/>
                    </a:lnTo>
                    <a:cubicBezTo>
                      <a:pt x="0" y="143"/>
                      <a:pt x="143" y="0"/>
                      <a:pt x="321" y="0"/>
                    </a:cubicBezTo>
                    <a:lnTo>
                      <a:pt x="321" y="0"/>
                    </a:lnTo>
                    <a:cubicBezTo>
                      <a:pt x="476" y="0"/>
                      <a:pt x="631" y="131"/>
                      <a:pt x="631" y="310"/>
                    </a:cubicBezTo>
                    <a:lnTo>
                      <a:pt x="631" y="63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2" name="Google Shape;712;p39"/>
          <p:cNvSpPr txBox="1">
            <a:spLocks noGrp="1"/>
          </p:cNvSpPr>
          <p:nvPr>
            <p:ph type="subTitle" idx="1"/>
          </p:nvPr>
        </p:nvSpPr>
        <p:spPr>
          <a:xfrm>
            <a:off x="1898400" y="3287139"/>
            <a:ext cx="4293600" cy="30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NAMA	: PIRMAN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NIM	: 191220024</a:t>
            </a:r>
            <a:endParaRPr b="1" dirty="0"/>
          </a:p>
        </p:txBody>
      </p:sp>
      <p:sp>
        <p:nvSpPr>
          <p:cNvPr id="713" name="Google Shape;713;p39"/>
          <p:cNvSpPr txBox="1">
            <a:spLocks noGrp="1"/>
          </p:cNvSpPr>
          <p:nvPr>
            <p:ph type="ctrTitle"/>
          </p:nvPr>
        </p:nvSpPr>
        <p:spPr>
          <a:xfrm>
            <a:off x="1898400" y="1665150"/>
            <a:ext cx="5347200" cy="141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pc="300" dirty="0"/>
              <a:t>APLIKASI WEBSITE SKATEPARK  PONTIANAK</a:t>
            </a:r>
            <a:endParaRPr sz="3600" spc="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2"/>
          <p:cNvSpPr txBox="1">
            <a:spLocks noGrp="1"/>
          </p:cNvSpPr>
          <p:nvPr>
            <p:ph type="title"/>
          </p:nvPr>
        </p:nvSpPr>
        <p:spPr>
          <a:xfrm>
            <a:off x="1021500" y="905130"/>
            <a:ext cx="7101000" cy="5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HALAMAN EDIT AKUN</a:t>
            </a:r>
            <a:endParaRPr dirty="0"/>
          </a:p>
        </p:txBody>
      </p:sp>
      <p:grpSp>
        <p:nvGrpSpPr>
          <p:cNvPr id="825" name="Google Shape;825;p42"/>
          <p:cNvGrpSpPr/>
          <p:nvPr/>
        </p:nvGrpSpPr>
        <p:grpSpPr>
          <a:xfrm>
            <a:off x="206812" y="1775433"/>
            <a:ext cx="928476" cy="511292"/>
            <a:chOff x="8008762" y="251508"/>
            <a:chExt cx="928476" cy="511292"/>
          </a:xfrm>
        </p:grpSpPr>
        <p:sp>
          <p:nvSpPr>
            <p:cNvPr id="826" name="Google Shape;826;p42"/>
            <p:cNvSpPr/>
            <p:nvPr/>
          </p:nvSpPr>
          <p:spPr>
            <a:xfrm>
              <a:off x="8008762" y="251508"/>
              <a:ext cx="928476" cy="511292"/>
            </a:xfrm>
            <a:custGeom>
              <a:avLst/>
              <a:gdLst/>
              <a:ahLst/>
              <a:cxnLst/>
              <a:rect l="l" t="t" r="r" b="b"/>
              <a:pathLst>
                <a:path w="11050" h="6085" extrusionOk="0">
                  <a:moveTo>
                    <a:pt x="465" y="0"/>
                  </a:moveTo>
                  <a:cubicBezTo>
                    <a:pt x="203" y="0"/>
                    <a:pt x="0" y="203"/>
                    <a:pt x="0" y="465"/>
                  </a:cubicBezTo>
                  <a:lnTo>
                    <a:pt x="0" y="5620"/>
                  </a:lnTo>
                  <a:cubicBezTo>
                    <a:pt x="0" y="5882"/>
                    <a:pt x="215" y="6084"/>
                    <a:pt x="465" y="6084"/>
                  </a:cubicBezTo>
                  <a:lnTo>
                    <a:pt x="10573" y="6084"/>
                  </a:lnTo>
                  <a:cubicBezTo>
                    <a:pt x="10835" y="6084"/>
                    <a:pt x="11049" y="5882"/>
                    <a:pt x="11026" y="5620"/>
                  </a:cubicBezTo>
                  <a:lnTo>
                    <a:pt x="11026" y="465"/>
                  </a:lnTo>
                  <a:cubicBezTo>
                    <a:pt x="11026" y="203"/>
                    <a:pt x="10823" y="0"/>
                    <a:pt x="10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8156820" y="382508"/>
              <a:ext cx="591368" cy="289214"/>
            </a:xfrm>
            <a:custGeom>
              <a:avLst/>
              <a:gdLst/>
              <a:ahLst/>
              <a:cxnLst/>
              <a:rect l="l" t="t" r="r" b="b"/>
              <a:pathLst>
                <a:path w="7038" h="3442" fill="none" extrusionOk="0">
                  <a:moveTo>
                    <a:pt x="1" y="3442"/>
                  </a:moveTo>
                  <a:lnTo>
                    <a:pt x="2953" y="1061"/>
                  </a:lnTo>
                  <a:lnTo>
                    <a:pt x="4037" y="2263"/>
                  </a:lnTo>
                  <a:lnTo>
                    <a:pt x="703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42"/>
          <p:cNvSpPr/>
          <p:nvPr/>
        </p:nvSpPr>
        <p:spPr>
          <a:xfrm>
            <a:off x="880575" y="1199000"/>
            <a:ext cx="603680" cy="576426"/>
          </a:xfrm>
          <a:custGeom>
            <a:avLst/>
            <a:gdLst/>
            <a:ahLst/>
            <a:cxnLst/>
            <a:rect l="l" t="t" r="r" b="b"/>
            <a:pathLst>
              <a:path w="2370" h="2263" fill="none" extrusionOk="0">
                <a:moveTo>
                  <a:pt x="2167" y="0"/>
                </a:moveTo>
                <a:lnTo>
                  <a:pt x="179" y="0"/>
                </a:lnTo>
                <a:cubicBezTo>
                  <a:pt x="72" y="0"/>
                  <a:pt x="0" y="83"/>
                  <a:pt x="0" y="191"/>
                </a:cubicBezTo>
                <a:lnTo>
                  <a:pt x="0" y="1310"/>
                </a:lnTo>
                <a:cubicBezTo>
                  <a:pt x="0" y="1417"/>
                  <a:pt x="83" y="1500"/>
                  <a:pt x="179" y="1500"/>
                </a:cubicBezTo>
                <a:lnTo>
                  <a:pt x="1000" y="1500"/>
                </a:lnTo>
                <a:lnTo>
                  <a:pt x="1679" y="2262"/>
                </a:lnTo>
                <a:lnTo>
                  <a:pt x="1679" y="1536"/>
                </a:lnTo>
                <a:lnTo>
                  <a:pt x="2191" y="1512"/>
                </a:lnTo>
                <a:cubicBezTo>
                  <a:pt x="2286" y="1512"/>
                  <a:pt x="2369" y="1429"/>
                  <a:pt x="2369" y="1322"/>
                </a:cubicBezTo>
                <a:lnTo>
                  <a:pt x="2369" y="179"/>
                </a:lnTo>
                <a:cubicBezTo>
                  <a:pt x="2369" y="72"/>
                  <a:pt x="2274" y="0"/>
                  <a:pt x="2167" y="0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2"/>
          <p:cNvSpPr/>
          <p:nvPr/>
        </p:nvSpPr>
        <p:spPr>
          <a:xfrm>
            <a:off x="1289902" y="2209375"/>
            <a:ext cx="140526" cy="142550"/>
          </a:xfrm>
          <a:custGeom>
            <a:avLst/>
            <a:gdLst/>
            <a:ahLst/>
            <a:cxnLst/>
            <a:rect l="l" t="t" r="r" b="b"/>
            <a:pathLst>
              <a:path w="763" h="774" fill="none" extrusionOk="0">
                <a:moveTo>
                  <a:pt x="1" y="0"/>
                </a:moveTo>
                <a:lnTo>
                  <a:pt x="763" y="0"/>
                </a:lnTo>
                <a:lnTo>
                  <a:pt x="763" y="774"/>
                </a:lnTo>
                <a:lnTo>
                  <a:pt x="1" y="774"/>
                </a:ln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EC0FC-109E-3BEB-2C07-4D8D9EC59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994" y="1775426"/>
            <a:ext cx="5732011" cy="26629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8F81C2-9C4E-B03F-2777-74070572D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993" y="1775426"/>
            <a:ext cx="7216105" cy="35028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6FB93E-FB64-DD56-B376-9D15D54FD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273" y="1775426"/>
            <a:ext cx="6291451" cy="2686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9BE0D-8442-2FB7-1558-3DCD1D49E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271" y="1775425"/>
            <a:ext cx="6383197" cy="27594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B5C228-C8A9-52BC-5B04-A1A54C0898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0165" y="1775425"/>
            <a:ext cx="6415668" cy="2773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9EBC6B-D516-F411-521A-7DC1E9E938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4532" y="1775425"/>
            <a:ext cx="8027656" cy="342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4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2"/>
          <p:cNvSpPr txBox="1">
            <a:spLocks noGrp="1"/>
          </p:cNvSpPr>
          <p:nvPr>
            <p:ph type="title"/>
          </p:nvPr>
        </p:nvSpPr>
        <p:spPr>
          <a:xfrm>
            <a:off x="1021500" y="1907425"/>
            <a:ext cx="7101000" cy="5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818" name="Google Shape;818;p42"/>
          <p:cNvSpPr txBox="1">
            <a:spLocks noGrp="1"/>
          </p:cNvSpPr>
          <p:nvPr>
            <p:ph type="subTitle" idx="1"/>
          </p:nvPr>
        </p:nvSpPr>
        <p:spPr>
          <a:xfrm>
            <a:off x="1811550" y="2697150"/>
            <a:ext cx="5284800" cy="5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Aplikasi ini dibuat untuk memudahkan para skater mencari dan membooking lapangan sehingga para skater tidak susah untuk mencari lapangan untuk bermain.</a:t>
            </a:r>
            <a:endParaRPr dirty="0"/>
          </a:p>
        </p:txBody>
      </p:sp>
      <p:grpSp>
        <p:nvGrpSpPr>
          <p:cNvPr id="819" name="Google Shape;819;p42"/>
          <p:cNvGrpSpPr/>
          <p:nvPr/>
        </p:nvGrpSpPr>
        <p:grpSpPr>
          <a:xfrm>
            <a:off x="4052688" y="3990525"/>
            <a:ext cx="1044900" cy="271500"/>
            <a:chOff x="4052688" y="3685725"/>
            <a:chExt cx="1044900" cy="271500"/>
          </a:xfrm>
        </p:grpSpPr>
        <p:sp>
          <p:nvSpPr>
            <p:cNvPr id="820" name="Google Shape;820;p42"/>
            <p:cNvSpPr/>
            <p:nvPr/>
          </p:nvSpPr>
          <p:spPr>
            <a:xfrm>
              <a:off x="4052688" y="3685725"/>
              <a:ext cx="1044900" cy="271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D590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1" name="Google Shape;821;p42"/>
            <p:cNvGrpSpPr/>
            <p:nvPr/>
          </p:nvGrpSpPr>
          <p:grpSpPr>
            <a:xfrm>
              <a:off x="4250263" y="3758131"/>
              <a:ext cx="649750" cy="126600"/>
              <a:chOff x="7114850" y="4194031"/>
              <a:chExt cx="649750" cy="126600"/>
            </a:xfrm>
          </p:grpSpPr>
          <p:sp>
            <p:nvSpPr>
              <p:cNvPr id="822" name="Google Shape;822;p42"/>
              <p:cNvSpPr/>
              <p:nvPr/>
            </p:nvSpPr>
            <p:spPr>
              <a:xfrm>
                <a:off x="7114850" y="4194031"/>
                <a:ext cx="126600" cy="12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2"/>
              <p:cNvSpPr/>
              <p:nvPr/>
            </p:nvSpPr>
            <p:spPr>
              <a:xfrm>
                <a:off x="7376425" y="4194031"/>
                <a:ext cx="126600" cy="12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2"/>
              <p:cNvSpPr/>
              <p:nvPr/>
            </p:nvSpPr>
            <p:spPr>
              <a:xfrm>
                <a:off x="7638000" y="4194031"/>
                <a:ext cx="126600" cy="12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5" name="Google Shape;825;p42"/>
          <p:cNvGrpSpPr/>
          <p:nvPr/>
        </p:nvGrpSpPr>
        <p:grpSpPr>
          <a:xfrm>
            <a:off x="206812" y="1775433"/>
            <a:ext cx="928476" cy="511292"/>
            <a:chOff x="8008762" y="251508"/>
            <a:chExt cx="928476" cy="511292"/>
          </a:xfrm>
        </p:grpSpPr>
        <p:sp>
          <p:nvSpPr>
            <p:cNvPr id="826" name="Google Shape;826;p42"/>
            <p:cNvSpPr/>
            <p:nvPr/>
          </p:nvSpPr>
          <p:spPr>
            <a:xfrm>
              <a:off x="8008762" y="251508"/>
              <a:ext cx="928476" cy="511292"/>
            </a:xfrm>
            <a:custGeom>
              <a:avLst/>
              <a:gdLst/>
              <a:ahLst/>
              <a:cxnLst/>
              <a:rect l="l" t="t" r="r" b="b"/>
              <a:pathLst>
                <a:path w="11050" h="6085" extrusionOk="0">
                  <a:moveTo>
                    <a:pt x="465" y="0"/>
                  </a:moveTo>
                  <a:cubicBezTo>
                    <a:pt x="203" y="0"/>
                    <a:pt x="0" y="203"/>
                    <a:pt x="0" y="465"/>
                  </a:cubicBezTo>
                  <a:lnTo>
                    <a:pt x="0" y="5620"/>
                  </a:lnTo>
                  <a:cubicBezTo>
                    <a:pt x="0" y="5882"/>
                    <a:pt x="215" y="6084"/>
                    <a:pt x="465" y="6084"/>
                  </a:cubicBezTo>
                  <a:lnTo>
                    <a:pt x="10573" y="6084"/>
                  </a:lnTo>
                  <a:cubicBezTo>
                    <a:pt x="10835" y="6084"/>
                    <a:pt x="11049" y="5882"/>
                    <a:pt x="11026" y="5620"/>
                  </a:cubicBezTo>
                  <a:lnTo>
                    <a:pt x="11026" y="465"/>
                  </a:lnTo>
                  <a:cubicBezTo>
                    <a:pt x="11026" y="203"/>
                    <a:pt x="10823" y="0"/>
                    <a:pt x="10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8156820" y="382508"/>
              <a:ext cx="591368" cy="289214"/>
            </a:xfrm>
            <a:custGeom>
              <a:avLst/>
              <a:gdLst/>
              <a:ahLst/>
              <a:cxnLst/>
              <a:rect l="l" t="t" r="r" b="b"/>
              <a:pathLst>
                <a:path w="7038" h="3442" fill="none" extrusionOk="0">
                  <a:moveTo>
                    <a:pt x="1" y="3442"/>
                  </a:moveTo>
                  <a:lnTo>
                    <a:pt x="2953" y="1061"/>
                  </a:lnTo>
                  <a:lnTo>
                    <a:pt x="4037" y="2263"/>
                  </a:lnTo>
                  <a:lnTo>
                    <a:pt x="703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42"/>
          <p:cNvSpPr/>
          <p:nvPr/>
        </p:nvSpPr>
        <p:spPr>
          <a:xfrm>
            <a:off x="880575" y="1199000"/>
            <a:ext cx="603680" cy="576426"/>
          </a:xfrm>
          <a:custGeom>
            <a:avLst/>
            <a:gdLst/>
            <a:ahLst/>
            <a:cxnLst/>
            <a:rect l="l" t="t" r="r" b="b"/>
            <a:pathLst>
              <a:path w="2370" h="2263" fill="none" extrusionOk="0">
                <a:moveTo>
                  <a:pt x="2167" y="0"/>
                </a:moveTo>
                <a:lnTo>
                  <a:pt x="179" y="0"/>
                </a:lnTo>
                <a:cubicBezTo>
                  <a:pt x="72" y="0"/>
                  <a:pt x="0" y="83"/>
                  <a:pt x="0" y="191"/>
                </a:cubicBezTo>
                <a:lnTo>
                  <a:pt x="0" y="1310"/>
                </a:lnTo>
                <a:cubicBezTo>
                  <a:pt x="0" y="1417"/>
                  <a:pt x="83" y="1500"/>
                  <a:pt x="179" y="1500"/>
                </a:cubicBezTo>
                <a:lnTo>
                  <a:pt x="1000" y="1500"/>
                </a:lnTo>
                <a:lnTo>
                  <a:pt x="1679" y="2262"/>
                </a:lnTo>
                <a:lnTo>
                  <a:pt x="1679" y="1536"/>
                </a:lnTo>
                <a:lnTo>
                  <a:pt x="2191" y="1512"/>
                </a:lnTo>
                <a:cubicBezTo>
                  <a:pt x="2286" y="1512"/>
                  <a:pt x="2369" y="1429"/>
                  <a:pt x="2369" y="1322"/>
                </a:cubicBezTo>
                <a:lnTo>
                  <a:pt x="2369" y="179"/>
                </a:lnTo>
                <a:cubicBezTo>
                  <a:pt x="2369" y="72"/>
                  <a:pt x="2274" y="0"/>
                  <a:pt x="2167" y="0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2"/>
          <p:cNvSpPr/>
          <p:nvPr/>
        </p:nvSpPr>
        <p:spPr>
          <a:xfrm>
            <a:off x="1289902" y="2209375"/>
            <a:ext cx="140526" cy="142550"/>
          </a:xfrm>
          <a:custGeom>
            <a:avLst/>
            <a:gdLst/>
            <a:ahLst/>
            <a:cxnLst/>
            <a:rect l="l" t="t" r="r" b="b"/>
            <a:pathLst>
              <a:path w="763" h="774" fill="none" extrusionOk="0">
                <a:moveTo>
                  <a:pt x="1" y="0"/>
                </a:moveTo>
                <a:lnTo>
                  <a:pt x="763" y="0"/>
                </a:lnTo>
                <a:lnTo>
                  <a:pt x="763" y="774"/>
                </a:lnTo>
                <a:lnTo>
                  <a:pt x="1" y="774"/>
                </a:ln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2"/>
          <p:cNvSpPr txBox="1">
            <a:spLocks noGrp="1"/>
          </p:cNvSpPr>
          <p:nvPr>
            <p:ph type="title"/>
          </p:nvPr>
        </p:nvSpPr>
        <p:spPr>
          <a:xfrm>
            <a:off x="1021500" y="1907425"/>
            <a:ext cx="7101000" cy="5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  <p:sp>
        <p:nvSpPr>
          <p:cNvPr id="818" name="Google Shape;818;p42"/>
          <p:cNvSpPr txBox="1">
            <a:spLocks noGrp="1"/>
          </p:cNvSpPr>
          <p:nvPr>
            <p:ph type="subTitle" idx="1"/>
          </p:nvPr>
        </p:nvSpPr>
        <p:spPr>
          <a:xfrm>
            <a:off x="1811550" y="2697150"/>
            <a:ext cx="5284800" cy="5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Aplikasi ini bertujuan untuk membangun solidaritas antar pemain skater.</a:t>
            </a:r>
            <a:endParaRPr dirty="0"/>
          </a:p>
        </p:txBody>
      </p:sp>
      <p:grpSp>
        <p:nvGrpSpPr>
          <p:cNvPr id="819" name="Google Shape;819;p42"/>
          <p:cNvGrpSpPr/>
          <p:nvPr/>
        </p:nvGrpSpPr>
        <p:grpSpPr>
          <a:xfrm>
            <a:off x="4052688" y="3990525"/>
            <a:ext cx="1044900" cy="271500"/>
            <a:chOff x="4052688" y="3685725"/>
            <a:chExt cx="1044900" cy="271500"/>
          </a:xfrm>
        </p:grpSpPr>
        <p:sp>
          <p:nvSpPr>
            <p:cNvPr id="820" name="Google Shape;820;p42"/>
            <p:cNvSpPr/>
            <p:nvPr/>
          </p:nvSpPr>
          <p:spPr>
            <a:xfrm>
              <a:off x="4052688" y="3685725"/>
              <a:ext cx="1044900" cy="271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D590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1" name="Google Shape;821;p42"/>
            <p:cNvGrpSpPr/>
            <p:nvPr/>
          </p:nvGrpSpPr>
          <p:grpSpPr>
            <a:xfrm>
              <a:off x="4250263" y="3758131"/>
              <a:ext cx="649750" cy="126600"/>
              <a:chOff x="7114850" y="4194031"/>
              <a:chExt cx="649750" cy="126600"/>
            </a:xfrm>
          </p:grpSpPr>
          <p:sp>
            <p:nvSpPr>
              <p:cNvPr id="822" name="Google Shape;822;p42"/>
              <p:cNvSpPr/>
              <p:nvPr/>
            </p:nvSpPr>
            <p:spPr>
              <a:xfrm>
                <a:off x="7114850" y="4194031"/>
                <a:ext cx="126600" cy="12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2"/>
              <p:cNvSpPr/>
              <p:nvPr/>
            </p:nvSpPr>
            <p:spPr>
              <a:xfrm>
                <a:off x="7376425" y="4194031"/>
                <a:ext cx="126600" cy="12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2"/>
              <p:cNvSpPr/>
              <p:nvPr/>
            </p:nvSpPr>
            <p:spPr>
              <a:xfrm>
                <a:off x="7638000" y="4194031"/>
                <a:ext cx="126600" cy="12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5" name="Google Shape;825;p42"/>
          <p:cNvGrpSpPr/>
          <p:nvPr/>
        </p:nvGrpSpPr>
        <p:grpSpPr>
          <a:xfrm>
            <a:off x="206812" y="1775433"/>
            <a:ext cx="928476" cy="511292"/>
            <a:chOff x="8008762" y="251508"/>
            <a:chExt cx="928476" cy="511292"/>
          </a:xfrm>
        </p:grpSpPr>
        <p:sp>
          <p:nvSpPr>
            <p:cNvPr id="826" name="Google Shape;826;p42"/>
            <p:cNvSpPr/>
            <p:nvPr/>
          </p:nvSpPr>
          <p:spPr>
            <a:xfrm>
              <a:off x="8008762" y="251508"/>
              <a:ext cx="928476" cy="511292"/>
            </a:xfrm>
            <a:custGeom>
              <a:avLst/>
              <a:gdLst/>
              <a:ahLst/>
              <a:cxnLst/>
              <a:rect l="l" t="t" r="r" b="b"/>
              <a:pathLst>
                <a:path w="11050" h="6085" extrusionOk="0">
                  <a:moveTo>
                    <a:pt x="465" y="0"/>
                  </a:moveTo>
                  <a:cubicBezTo>
                    <a:pt x="203" y="0"/>
                    <a:pt x="0" y="203"/>
                    <a:pt x="0" y="465"/>
                  </a:cubicBezTo>
                  <a:lnTo>
                    <a:pt x="0" y="5620"/>
                  </a:lnTo>
                  <a:cubicBezTo>
                    <a:pt x="0" y="5882"/>
                    <a:pt x="215" y="6084"/>
                    <a:pt x="465" y="6084"/>
                  </a:cubicBezTo>
                  <a:lnTo>
                    <a:pt x="10573" y="6084"/>
                  </a:lnTo>
                  <a:cubicBezTo>
                    <a:pt x="10835" y="6084"/>
                    <a:pt x="11049" y="5882"/>
                    <a:pt x="11026" y="5620"/>
                  </a:cubicBezTo>
                  <a:lnTo>
                    <a:pt x="11026" y="465"/>
                  </a:lnTo>
                  <a:cubicBezTo>
                    <a:pt x="11026" y="203"/>
                    <a:pt x="10823" y="0"/>
                    <a:pt x="10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8156820" y="382508"/>
              <a:ext cx="591368" cy="289214"/>
            </a:xfrm>
            <a:custGeom>
              <a:avLst/>
              <a:gdLst/>
              <a:ahLst/>
              <a:cxnLst/>
              <a:rect l="l" t="t" r="r" b="b"/>
              <a:pathLst>
                <a:path w="7038" h="3442" fill="none" extrusionOk="0">
                  <a:moveTo>
                    <a:pt x="1" y="3442"/>
                  </a:moveTo>
                  <a:lnTo>
                    <a:pt x="2953" y="1061"/>
                  </a:lnTo>
                  <a:lnTo>
                    <a:pt x="4037" y="2263"/>
                  </a:lnTo>
                  <a:lnTo>
                    <a:pt x="703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42"/>
          <p:cNvSpPr/>
          <p:nvPr/>
        </p:nvSpPr>
        <p:spPr>
          <a:xfrm>
            <a:off x="880575" y="1199000"/>
            <a:ext cx="603680" cy="576426"/>
          </a:xfrm>
          <a:custGeom>
            <a:avLst/>
            <a:gdLst/>
            <a:ahLst/>
            <a:cxnLst/>
            <a:rect l="l" t="t" r="r" b="b"/>
            <a:pathLst>
              <a:path w="2370" h="2263" fill="none" extrusionOk="0">
                <a:moveTo>
                  <a:pt x="2167" y="0"/>
                </a:moveTo>
                <a:lnTo>
                  <a:pt x="179" y="0"/>
                </a:lnTo>
                <a:cubicBezTo>
                  <a:pt x="72" y="0"/>
                  <a:pt x="0" y="83"/>
                  <a:pt x="0" y="191"/>
                </a:cubicBezTo>
                <a:lnTo>
                  <a:pt x="0" y="1310"/>
                </a:lnTo>
                <a:cubicBezTo>
                  <a:pt x="0" y="1417"/>
                  <a:pt x="83" y="1500"/>
                  <a:pt x="179" y="1500"/>
                </a:cubicBezTo>
                <a:lnTo>
                  <a:pt x="1000" y="1500"/>
                </a:lnTo>
                <a:lnTo>
                  <a:pt x="1679" y="2262"/>
                </a:lnTo>
                <a:lnTo>
                  <a:pt x="1679" y="1536"/>
                </a:lnTo>
                <a:lnTo>
                  <a:pt x="2191" y="1512"/>
                </a:lnTo>
                <a:cubicBezTo>
                  <a:pt x="2286" y="1512"/>
                  <a:pt x="2369" y="1429"/>
                  <a:pt x="2369" y="1322"/>
                </a:cubicBezTo>
                <a:lnTo>
                  <a:pt x="2369" y="179"/>
                </a:lnTo>
                <a:cubicBezTo>
                  <a:pt x="2369" y="72"/>
                  <a:pt x="2274" y="0"/>
                  <a:pt x="2167" y="0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2"/>
          <p:cNvSpPr/>
          <p:nvPr/>
        </p:nvSpPr>
        <p:spPr>
          <a:xfrm>
            <a:off x="1289902" y="2209375"/>
            <a:ext cx="140526" cy="142550"/>
          </a:xfrm>
          <a:custGeom>
            <a:avLst/>
            <a:gdLst/>
            <a:ahLst/>
            <a:cxnLst/>
            <a:rect l="l" t="t" r="r" b="b"/>
            <a:pathLst>
              <a:path w="763" h="774" fill="none" extrusionOk="0">
                <a:moveTo>
                  <a:pt x="1" y="0"/>
                </a:moveTo>
                <a:lnTo>
                  <a:pt x="763" y="0"/>
                </a:lnTo>
                <a:lnTo>
                  <a:pt x="763" y="774"/>
                </a:lnTo>
                <a:lnTo>
                  <a:pt x="1" y="774"/>
                </a:ln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05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2"/>
          <p:cNvSpPr txBox="1">
            <a:spLocks noGrp="1"/>
          </p:cNvSpPr>
          <p:nvPr>
            <p:ph type="title"/>
          </p:nvPr>
        </p:nvSpPr>
        <p:spPr>
          <a:xfrm>
            <a:off x="1021500" y="905130"/>
            <a:ext cx="7101000" cy="5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DESAIN DATABASE             </a:t>
            </a:r>
            <a:endParaRPr dirty="0"/>
          </a:p>
        </p:txBody>
      </p:sp>
      <p:grpSp>
        <p:nvGrpSpPr>
          <p:cNvPr id="825" name="Google Shape;825;p42"/>
          <p:cNvGrpSpPr/>
          <p:nvPr/>
        </p:nvGrpSpPr>
        <p:grpSpPr>
          <a:xfrm>
            <a:off x="206812" y="1775433"/>
            <a:ext cx="928476" cy="511292"/>
            <a:chOff x="8008762" y="251508"/>
            <a:chExt cx="928476" cy="511292"/>
          </a:xfrm>
        </p:grpSpPr>
        <p:sp>
          <p:nvSpPr>
            <p:cNvPr id="826" name="Google Shape;826;p42"/>
            <p:cNvSpPr/>
            <p:nvPr/>
          </p:nvSpPr>
          <p:spPr>
            <a:xfrm>
              <a:off x="8008762" y="251508"/>
              <a:ext cx="928476" cy="511292"/>
            </a:xfrm>
            <a:custGeom>
              <a:avLst/>
              <a:gdLst/>
              <a:ahLst/>
              <a:cxnLst/>
              <a:rect l="l" t="t" r="r" b="b"/>
              <a:pathLst>
                <a:path w="11050" h="6085" extrusionOk="0">
                  <a:moveTo>
                    <a:pt x="465" y="0"/>
                  </a:moveTo>
                  <a:cubicBezTo>
                    <a:pt x="203" y="0"/>
                    <a:pt x="0" y="203"/>
                    <a:pt x="0" y="465"/>
                  </a:cubicBezTo>
                  <a:lnTo>
                    <a:pt x="0" y="5620"/>
                  </a:lnTo>
                  <a:cubicBezTo>
                    <a:pt x="0" y="5882"/>
                    <a:pt x="215" y="6084"/>
                    <a:pt x="465" y="6084"/>
                  </a:cubicBezTo>
                  <a:lnTo>
                    <a:pt x="10573" y="6084"/>
                  </a:lnTo>
                  <a:cubicBezTo>
                    <a:pt x="10835" y="6084"/>
                    <a:pt x="11049" y="5882"/>
                    <a:pt x="11026" y="5620"/>
                  </a:cubicBezTo>
                  <a:lnTo>
                    <a:pt x="11026" y="465"/>
                  </a:lnTo>
                  <a:cubicBezTo>
                    <a:pt x="11026" y="203"/>
                    <a:pt x="10823" y="0"/>
                    <a:pt x="10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8156820" y="382508"/>
              <a:ext cx="591368" cy="289214"/>
            </a:xfrm>
            <a:custGeom>
              <a:avLst/>
              <a:gdLst/>
              <a:ahLst/>
              <a:cxnLst/>
              <a:rect l="l" t="t" r="r" b="b"/>
              <a:pathLst>
                <a:path w="7038" h="3442" fill="none" extrusionOk="0">
                  <a:moveTo>
                    <a:pt x="1" y="3442"/>
                  </a:moveTo>
                  <a:lnTo>
                    <a:pt x="2953" y="1061"/>
                  </a:lnTo>
                  <a:lnTo>
                    <a:pt x="4037" y="2263"/>
                  </a:lnTo>
                  <a:lnTo>
                    <a:pt x="703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42"/>
          <p:cNvSpPr/>
          <p:nvPr/>
        </p:nvSpPr>
        <p:spPr>
          <a:xfrm>
            <a:off x="880575" y="1199000"/>
            <a:ext cx="603680" cy="576426"/>
          </a:xfrm>
          <a:custGeom>
            <a:avLst/>
            <a:gdLst/>
            <a:ahLst/>
            <a:cxnLst/>
            <a:rect l="l" t="t" r="r" b="b"/>
            <a:pathLst>
              <a:path w="2370" h="2263" fill="none" extrusionOk="0">
                <a:moveTo>
                  <a:pt x="2167" y="0"/>
                </a:moveTo>
                <a:lnTo>
                  <a:pt x="179" y="0"/>
                </a:lnTo>
                <a:cubicBezTo>
                  <a:pt x="72" y="0"/>
                  <a:pt x="0" y="83"/>
                  <a:pt x="0" y="191"/>
                </a:cubicBezTo>
                <a:lnTo>
                  <a:pt x="0" y="1310"/>
                </a:lnTo>
                <a:cubicBezTo>
                  <a:pt x="0" y="1417"/>
                  <a:pt x="83" y="1500"/>
                  <a:pt x="179" y="1500"/>
                </a:cubicBezTo>
                <a:lnTo>
                  <a:pt x="1000" y="1500"/>
                </a:lnTo>
                <a:lnTo>
                  <a:pt x="1679" y="2262"/>
                </a:lnTo>
                <a:lnTo>
                  <a:pt x="1679" y="1536"/>
                </a:lnTo>
                <a:lnTo>
                  <a:pt x="2191" y="1512"/>
                </a:lnTo>
                <a:cubicBezTo>
                  <a:pt x="2286" y="1512"/>
                  <a:pt x="2369" y="1429"/>
                  <a:pt x="2369" y="1322"/>
                </a:cubicBezTo>
                <a:lnTo>
                  <a:pt x="2369" y="179"/>
                </a:lnTo>
                <a:cubicBezTo>
                  <a:pt x="2369" y="72"/>
                  <a:pt x="2274" y="0"/>
                  <a:pt x="2167" y="0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2"/>
          <p:cNvSpPr/>
          <p:nvPr/>
        </p:nvSpPr>
        <p:spPr>
          <a:xfrm>
            <a:off x="1289902" y="2209375"/>
            <a:ext cx="140526" cy="142550"/>
          </a:xfrm>
          <a:custGeom>
            <a:avLst/>
            <a:gdLst/>
            <a:ahLst/>
            <a:cxnLst/>
            <a:rect l="l" t="t" r="r" b="b"/>
            <a:pathLst>
              <a:path w="763" h="774" fill="none" extrusionOk="0">
                <a:moveTo>
                  <a:pt x="1" y="0"/>
                </a:moveTo>
                <a:lnTo>
                  <a:pt x="763" y="0"/>
                </a:lnTo>
                <a:lnTo>
                  <a:pt x="763" y="774"/>
                </a:lnTo>
                <a:lnTo>
                  <a:pt x="1" y="774"/>
                </a:ln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11F60-EE2F-EB3B-BDEC-768DDDCB2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455" y="1775426"/>
            <a:ext cx="4694327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0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2"/>
          <p:cNvSpPr txBox="1">
            <a:spLocks noGrp="1"/>
          </p:cNvSpPr>
          <p:nvPr>
            <p:ph type="title"/>
          </p:nvPr>
        </p:nvSpPr>
        <p:spPr>
          <a:xfrm>
            <a:off x="1021500" y="905130"/>
            <a:ext cx="7101000" cy="5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HALAMAN LOGIN</a:t>
            </a:r>
            <a:endParaRPr dirty="0"/>
          </a:p>
        </p:txBody>
      </p:sp>
      <p:grpSp>
        <p:nvGrpSpPr>
          <p:cNvPr id="825" name="Google Shape;825;p42"/>
          <p:cNvGrpSpPr/>
          <p:nvPr/>
        </p:nvGrpSpPr>
        <p:grpSpPr>
          <a:xfrm>
            <a:off x="206812" y="1775433"/>
            <a:ext cx="928476" cy="511292"/>
            <a:chOff x="8008762" y="251508"/>
            <a:chExt cx="928476" cy="511292"/>
          </a:xfrm>
        </p:grpSpPr>
        <p:sp>
          <p:nvSpPr>
            <p:cNvPr id="826" name="Google Shape;826;p42"/>
            <p:cNvSpPr/>
            <p:nvPr/>
          </p:nvSpPr>
          <p:spPr>
            <a:xfrm>
              <a:off x="8008762" y="251508"/>
              <a:ext cx="928476" cy="511292"/>
            </a:xfrm>
            <a:custGeom>
              <a:avLst/>
              <a:gdLst/>
              <a:ahLst/>
              <a:cxnLst/>
              <a:rect l="l" t="t" r="r" b="b"/>
              <a:pathLst>
                <a:path w="11050" h="6085" extrusionOk="0">
                  <a:moveTo>
                    <a:pt x="465" y="0"/>
                  </a:moveTo>
                  <a:cubicBezTo>
                    <a:pt x="203" y="0"/>
                    <a:pt x="0" y="203"/>
                    <a:pt x="0" y="465"/>
                  </a:cubicBezTo>
                  <a:lnTo>
                    <a:pt x="0" y="5620"/>
                  </a:lnTo>
                  <a:cubicBezTo>
                    <a:pt x="0" y="5882"/>
                    <a:pt x="215" y="6084"/>
                    <a:pt x="465" y="6084"/>
                  </a:cubicBezTo>
                  <a:lnTo>
                    <a:pt x="10573" y="6084"/>
                  </a:lnTo>
                  <a:cubicBezTo>
                    <a:pt x="10835" y="6084"/>
                    <a:pt x="11049" y="5882"/>
                    <a:pt x="11026" y="5620"/>
                  </a:cubicBezTo>
                  <a:lnTo>
                    <a:pt x="11026" y="465"/>
                  </a:lnTo>
                  <a:cubicBezTo>
                    <a:pt x="11026" y="203"/>
                    <a:pt x="10823" y="0"/>
                    <a:pt x="10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8156820" y="382508"/>
              <a:ext cx="591368" cy="289214"/>
            </a:xfrm>
            <a:custGeom>
              <a:avLst/>
              <a:gdLst/>
              <a:ahLst/>
              <a:cxnLst/>
              <a:rect l="l" t="t" r="r" b="b"/>
              <a:pathLst>
                <a:path w="7038" h="3442" fill="none" extrusionOk="0">
                  <a:moveTo>
                    <a:pt x="1" y="3442"/>
                  </a:moveTo>
                  <a:lnTo>
                    <a:pt x="2953" y="1061"/>
                  </a:lnTo>
                  <a:lnTo>
                    <a:pt x="4037" y="2263"/>
                  </a:lnTo>
                  <a:lnTo>
                    <a:pt x="703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42"/>
          <p:cNvSpPr/>
          <p:nvPr/>
        </p:nvSpPr>
        <p:spPr>
          <a:xfrm>
            <a:off x="880575" y="1199000"/>
            <a:ext cx="603680" cy="576426"/>
          </a:xfrm>
          <a:custGeom>
            <a:avLst/>
            <a:gdLst/>
            <a:ahLst/>
            <a:cxnLst/>
            <a:rect l="l" t="t" r="r" b="b"/>
            <a:pathLst>
              <a:path w="2370" h="2263" fill="none" extrusionOk="0">
                <a:moveTo>
                  <a:pt x="2167" y="0"/>
                </a:moveTo>
                <a:lnTo>
                  <a:pt x="179" y="0"/>
                </a:lnTo>
                <a:cubicBezTo>
                  <a:pt x="72" y="0"/>
                  <a:pt x="0" y="83"/>
                  <a:pt x="0" y="191"/>
                </a:cubicBezTo>
                <a:lnTo>
                  <a:pt x="0" y="1310"/>
                </a:lnTo>
                <a:cubicBezTo>
                  <a:pt x="0" y="1417"/>
                  <a:pt x="83" y="1500"/>
                  <a:pt x="179" y="1500"/>
                </a:cubicBezTo>
                <a:lnTo>
                  <a:pt x="1000" y="1500"/>
                </a:lnTo>
                <a:lnTo>
                  <a:pt x="1679" y="2262"/>
                </a:lnTo>
                <a:lnTo>
                  <a:pt x="1679" y="1536"/>
                </a:lnTo>
                <a:lnTo>
                  <a:pt x="2191" y="1512"/>
                </a:lnTo>
                <a:cubicBezTo>
                  <a:pt x="2286" y="1512"/>
                  <a:pt x="2369" y="1429"/>
                  <a:pt x="2369" y="1322"/>
                </a:cubicBezTo>
                <a:lnTo>
                  <a:pt x="2369" y="179"/>
                </a:lnTo>
                <a:cubicBezTo>
                  <a:pt x="2369" y="72"/>
                  <a:pt x="2274" y="0"/>
                  <a:pt x="2167" y="0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2"/>
          <p:cNvSpPr/>
          <p:nvPr/>
        </p:nvSpPr>
        <p:spPr>
          <a:xfrm>
            <a:off x="1289902" y="2209375"/>
            <a:ext cx="140526" cy="142550"/>
          </a:xfrm>
          <a:custGeom>
            <a:avLst/>
            <a:gdLst/>
            <a:ahLst/>
            <a:cxnLst/>
            <a:rect l="l" t="t" r="r" b="b"/>
            <a:pathLst>
              <a:path w="763" h="774" fill="none" extrusionOk="0">
                <a:moveTo>
                  <a:pt x="1" y="0"/>
                </a:moveTo>
                <a:lnTo>
                  <a:pt x="763" y="0"/>
                </a:lnTo>
                <a:lnTo>
                  <a:pt x="763" y="774"/>
                </a:lnTo>
                <a:lnTo>
                  <a:pt x="1" y="774"/>
                </a:ln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EC0FC-109E-3BEB-2C07-4D8D9EC59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994" y="1775426"/>
            <a:ext cx="5732011" cy="2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4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2"/>
          <p:cNvSpPr txBox="1">
            <a:spLocks noGrp="1"/>
          </p:cNvSpPr>
          <p:nvPr>
            <p:ph type="title"/>
          </p:nvPr>
        </p:nvSpPr>
        <p:spPr>
          <a:xfrm>
            <a:off x="1021500" y="905130"/>
            <a:ext cx="7101000" cy="5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HALAMAN UTAMA</a:t>
            </a:r>
            <a:endParaRPr dirty="0"/>
          </a:p>
        </p:txBody>
      </p:sp>
      <p:grpSp>
        <p:nvGrpSpPr>
          <p:cNvPr id="825" name="Google Shape;825;p42"/>
          <p:cNvGrpSpPr/>
          <p:nvPr/>
        </p:nvGrpSpPr>
        <p:grpSpPr>
          <a:xfrm>
            <a:off x="206812" y="1775433"/>
            <a:ext cx="928476" cy="511292"/>
            <a:chOff x="8008762" y="251508"/>
            <a:chExt cx="928476" cy="511292"/>
          </a:xfrm>
        </p:grpSpPr>
        <p:sp>
          <p:nvSpPr>
            <p:cNvPr id="826" name="Google Shape;826;p42"/>
            <p:cNvSpPr/>
            <p:nvPr/>
          </p:nvSpPr>
          <p:spPr>
            <a:xfrm>
              <a:off x="8008762" y="251508"/>
              <a:ext cx="928476" cy="511292"/>
            </a:xfrm>
            <a:custGeom>
              <a:avLst/>
              <a:gdLst/>
              <a:ahLst/>
              <a:cxnLst/>
              <a:rect l="l" t="t" r="r" b="b"/>
              <a:pathLst>
                <a:path w="11050" h="6085" extrusionOk="0">
                  <a:moveTo>
                    <a:pt x="465" y="0"/>
                  </a:moveTo>
                  <a:cubicBezTo>
                    <a:pt x="203" y="0"/>
                    <a:pt x="0" y="203"/>
                    <a:pt x="0" y="465"/>
                  </a:cubicBezTo>
                  <a:lnTo>
                    <a:pt x="0" y="5620"/>
                  </a:lnTo>
                  <a:cubicBezTo>
                    <a:pt x="0" y="5882"/>
                    <a:pt x="215" y="6084"/>
                    <a:pt x="465" y="6084"/>
                  </a:cubicBezTo>
                  <a:lnTo>
                    <a:pt x="10573" y="6084"/>
                  </a:lnTo>
                  <a:cubicBezTo>
                    <a:pt x="10835" y="6084"/>
                    <a:pt x="11049" y="5882"/>
                    <a:pt x="11026" y="5620"/>
                  </a:cubicBezTo>
                  <a:lnTo>
                    <a:pt x="11026" y="465"/>
                  </a:lnTo>
                  <a:cubicBezTo>
                    <a:pt x="11026" y="203"/>
                    <a:pt x="10823" y="0"/>
                    <a:pt x="10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8156820" y="382508"/>
              <a:ext cx="591368" cy="289214"/>
            </a:xfrm>
            <a:custGeom>
              <a:avLst/>
              <a:gdLst/>
              <a:ahLst/>
              <a:cxnLst/>
              <a:rect l="l" t="t" r="r" b="b"/>
              <a:pathLst>
                <a:path w="7038" h="3442" fill="none" extrusionOk="0">
                  <a:moveTo>
                    <a:pt x="1" y="3442"/>
                  </a:moveTo>
                  <a:lnTo>
                    <a:pt x="2953" y="1061"/>
                  </a:lnTo>
                  <a:lnTo>
                    <a:pt x="4037" y="2263"/>
                  </a:lnTo>
                  <a:lnTo>
                    <a:pt x="703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42"/>
          <p:cNvSpPr/>
          <p:nvPr/>
        </p:nvSpPr>
        <p:spPr>
          <a:xfrm>
            <a:off x="880575" y="1199000"/>
            <a:ext cx="603680" cy="576426"/>
          </a:xfrm>
          <a:custGeom>
            <a:avLst/>
            <a:gdLst/>
            <a:ahLst/>
            <a:cxnLst/>
            <a:rect l="l" t="t" r="r" b="b"/>
            <a:pathLst>
              <a:path w="2370" h="2263" fill="none" extrusionOk="0">
                <a:moveTo>
                  <a:pt x="2167" y="0"/>
                </a:moveTo>
                <a:lnTo>
                  <a:pt x="179" y="0"/>
                </a:lnTo>
                <a:cubicBezTo>
                  <a:pt x="72" y="0"/>
                  <a:pt x="0" y="83"/>
                  <a:pt x="0" y="191"/>
                </a:cubicBezTo>
                <a:lnTo>
                  <a:pt x="0" y="1310"/>
                </a:lnTo>
                <a:cubicBezTo>
                  <a:pt x="0" y="1417"/>
                  <a:pt x="83" y="1500"/>
                  <a:pt x="179" y="1500"/>
                </a:cubicBezTo>
                <a:lnTo>
                  <a:pt x="1000" y="1500"/>
                </a:lnTo>
                <a:lnTo>
                  <a:pt x="1679" y="2262"/>
                </a:lnTo>
                <a:lnTo>
                  <a:pt x="1679" y="1536"/>
                </a:lnTo>
                <a:lnTo>
                  <a:pt x="2191" y="1512"/>
                </a:lnTo>
                <a:cubicBezTo>
                  <a:pt x="2286" y="1512"/>
                  <a:pt x="2369" y="1429"/>
                  <a:pt x="2369" y="1322"/>
                </a:cubicBezTo>
                <a:lnTo>
                  <a:pt x="2369" y="179"/>
                </a:lnTo>
                <a:cubicBezTo>
                  <a:pt x="2369" y="72"/>
                  <a:pt x="2274" y="0"/>
                  <a:pt x="2167" y="0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2"/>
          <p:cNvSpPr/>
          <p:nvPr/>
        </p:nvSpPr>
        <p:spPr>
          <a:xfrm>
            <a:off x="1289902" y="2209375"/>
            <a:ext cx="140526" cy="142550"/>
          </a:xfrm>
          <a:custGeom>
            <a:avLst/>
            <a:gdLst/>
            <a:ahLst/>
            <a:cxnLst/>
            <a:rect l="l" t="t" r="r" b="b"/>
            <a:pathLst>
              <a:path w="763" h="774" fill="none" extrusionOk="0">
                <a:moveTo>
                  <a:pt x="1" y="0"/>
                </a:moveTo>
                <a:lnTo>
                  <a:pt x="763" y="0"/>
                </a:lnTo>
                <a:lnTo>
                  <a:pt x="763" y="774"/>
                </a:lnTo>
                <a:lnTo>
                  <a:pt x="1" y="774"/>
                </a:ln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EC0FC-109E-3BEB-2C07-4D8D9EC59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994" y="1775426"/>
            <a:ext cx="5732011" cy="26629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8F81C2-9C4E-B03F-2777-74070572D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993" y="1775426"/>
            <a:ext cx="7216105" cy="350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2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2"/>
          <p:cNvSpPr txBox="1">
            <a:spLocks noGrp="1"/>
          </p:cNvSpPr>
          <p:nvPr>
            <p:ph type="title"/>
          </p:nvPr>
        </p:nvSpPr>
        <p:spPr>
          <a:xfrm>
            <a:off x="1021500" y="905130"/>
            <a:ext cx="7101000" cy="5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HALAMAN JADWAL</a:t>
            </a:r>
            <a:endParaRPr dirty="0"/>
          </a:p>
        </p:txBody>
      </p:sp>
      <p:grpSp>
        <p:nvGrpSpPr>
          <p:cNvPr id="825" name="Google Shape;825;p42"/>
          <p:cNvGrpSpPr/>
          <p:nvPr/>
        </p:nvGrpSpPr>
        <p:grpSpPr>
          <a:xfrm>
            <a:off x="206812" y="1775433"/>
            <a:ext cx="928476" cy="511292"/>
            <a:chOff x="8008762" y="251508"/>
            <a:chExt cx="928476" cy="511292"/>
          </a:xfrm>
        </p:grpSpPr>
        <p:sp>
          <p:nvSpPr>
            <p:cNvPr id="826" name="Google Shape;826;p42"/>
            <p:cNvSpPr/>
            <p:nvPr/>
          </p:nvSpPr>
          <p:spPr>
            <a:xfrm>
              <a:off x="8008762" y="251508"/>
              <a:ext cx="928476" cy="511292"/>
            </a:xfrm>
            <a:custGeom>
              <a:avLst/>
              <a:gdLst/>
              <a:ahLst/>
              <a:cxnLst/>
              <a:rect l="l" t="t" r="r" b="b"/>
              <a:pathLst>
                <a:path w="11050" h="6085" extrusionOk="0">
                  <a:moveTo>
                    <a:pt x="465" y="0"/>
                  </a:moveTo>
                  <a:cubicBezTo>
                    <a:pt x="203" y="0"/>
                    <a:pt x="0" y="203"/>
                    <a:pt x="0" y="465"/>
                  </a:cubicBezTo>
                  <a:lnTo>
                    <a:pt x="0" y="5620"/>
                  </a:lnTo>
                  <a:cubicBezTo>
                    <a:pt x="0" y="5882"/>
                    <a:pt x="215" y="6084"/>
                    <a:pt x="465" y="6084"/>
                  </a:cubicBezTo>
                  <a:lnTo>
                    <a:pt x="10573" y="6084"/>
                  </a:lnTo>
                  <a:cubicBezTo>
                    <a:pt x="10835" y="6084"/>
                    <a:pt x="11049" y="5882"/>
                    <a:pt x="11026" y="5620"/>
                  </a:cubicBezTo>
                  <a:lnTo>
                    <a:pt x="11026" y="465"/>
                  </a:lnTo>
                  <a:cubicBezTo>
                    <a:pt x="11026" y="203"/>
                    <a:pt x="10823" y="0"/>
                    <a:pt x="10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8156820" y="382508"/>
              <a:ext cx="591368" cy="289214"/>
            </a:xfrm>
            <a:custGeom>
              <a:avLst/>
              <a:gdLst/>
              <a:ahLst/>
              <a:cxnLst/>
              <a:rect l="l" t="t" r="r" b="b"/>
              <a:pathLst>
                <a:path w="7038" h="3442" fill="none" extrusionOk="0">
                  <a:moveTo>
                    <a:pt x="1" y="3442"/>
                  </a:moveTo>
                  <a:lnTo>
                    <a:pt x="2953" y="1061"/>
                  </a:lnTo>
                  <a:lnTo>
                    <a:pt x="4037" y="2263"/>
                  </a:lnTo>
                  <a:lnTo>
                    <a:pt x="703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42"/>
          <p:cNvSpPr/>
          <p:nvPr/>
        </p:nvSpPr>
        <p:spPr>
          <a:xfrm>
            <a:off x="880575" y="1199000"/>
            <a:ext cx="603680" cy="576426"/>
          </a:xfrm>
          <a:custGeom>
            <a:avLst/>
            <a:gdLst/>
            <a:ahLst/>
            <a:cxnLst/>
            <a:rect l="l" t="t" r="r" b="b"/>
            <a:pathLst>
              <a:path w="2370" h="2263" fill="none" extrusionOk="0">
                <a:moveTo>
                  <a:pt x="2167" y="0"/>
                </a:moveTo>
                <a:lnTo>
                  <a:pt x="179" y="0"/>
                </a:lnTo>
                <a:cubicBezTo>
                  <a:pt x="72" y="0"/>
                  <a:pt x="0" y="83"/>
                  <a:pt x="0" y="191"/>
                </a:cubicBezTo>
                <a:lnTo>
                  <a:pt x="0" y="1310"/>
                </a:lnTo>
                <a:cubicBezTo>
                  <a:pt x="0" y="1417"/>
                  <a:pt x="83" y="1500"/>
                  <a:pt x="179" y="1500"/>
                </a:cubicBezTo>
                <a:lnTo>
                  <a:pt x="1000" y="1500"/>
                </a:lnTo>
                <a:lnTo>
                  <a:pt x="1679" y="2262"/>
                </a:lnTo>
                <a:lnTo>
                  <a:pt x="1679" y="1536"/>
                </a:lnTo>
                <a:lnTo>
                  <a:pt x="2191" y="1512"/>
                </a:lnTo>
                <a:cubicBezTo>
                  <a:pt x="2286" y="1512"/>
                  <a:pt x="2369" y="1429"/>
                  <a:pt x="2369" y="1322"/>
                </a:cubicBezTo>
                <a:lnTo>
                  <a:pt x="2369" y="179"/>
                </a:lnTo>
                <a:cubicBezTo>
                  <a:pt x="2369" y="72"/>
                  <a:pt x="2274" y="0"/>
                  <a:pt x="2167" y="0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2"/>
          <p:cNvSpPr/>
          <p:nvPr/>
        </p:nvSpPr>
        <p:spPr>
          <a:xfrm>
            <a:off x="1289902" y="2209375"/>
            <a:ext cx="140526" cy="142550"/>
          </a:xfrm>
          <a:custGeom>
            <a:avLst/>
            <a:gdLst/>
            <a:ahLst/>
            <a:cxnLst/>
            <a:rect l="l" t="t" r="r" b="b"/>
            <a:pathLst>
              <a:path w="763" h="774" fill="none" extrusionOk="0">
                <a:moveTo>
                  <a:pt x="1" y="0"/>
                </a:moveTo>
                <a:lnTo>
                  <a:pt x="763" y="0"/>
                </a:lnTo>
                <a:lnTo>
                  <a:pt x="763" y="774"/>
                </a:lnTo>
                <a:lnTo>
                  <a:pt x="1" y="774"/>
                </a:ln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EC0FC-109E-3BEB-2C07-4D8D9EC59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994" y="1775426"/>
            <a:ext cx="5732011" cy="26629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8F81C2-9C4E-B03F-2777-74070572D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993" y="1775426"/>
            <a:ext cx="7216105" cy="35028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6FB93E-FB64-DD56-B376-9D15D54FD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273" y="1775426"/>
            <a:ext cx="6291451" cy="268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5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2"/>
          <p:cNvSpPr txBox="1">
            <a:spLocks noGrp="1"/>
          </p:cNvSpPr>
          <p:nvPr>
            <p:ph type="title"/>
          </p:nvPr>
        </p:nvSpPr>
        <p:spPr>
          <a:xfrm>
            <a:off x="1021500" y="905130"/>
            <a:ext cx="7101000" cy="5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HALAMAN BOOKING</a:t>
            </a:r>
            <a:endParaRPr dirty="0"/>
          </a:p>
        </p:txBody>
      </p:sp>
      <p:grpSp>
        <p:nvGrpSpPr>
          <p:cNvPr id="825" name="Google Shape;825;p42"/>
          <p:cNvGrpSpPr/>
          <p:nvPr/>
        </p:nvGrpSpPr>
        <p:grpSpPr>
          <a:xfrm>
            <a:off x="206812" y="1775433"/>
            <a:ext cx="928476" cy="511292"/>
            <a:chOff x="8008762" y="251508"/>
            <a:chExt cx="928476" cy="511292"/>
          </a:xfrm>
        </p:grpSpPr>
        <p:sp>
          <p:nvSpPr>
            <p:cNvPr id="826" name="Google Shape;826;p42"/>
            <p:cNvSpPr/>
            <p:nvPr/>
          </p:nvSpPr>
          <p:spPr>
            <a:xfrm>
              <a:off x="8008762" y="251508"/>
              <a:ext cx="928476" cy="511292"/>
            </a:xfrm>
            <a:custGeom>
              <a:avLst/>
              <a:gdLst/>
              <a:ahLst/>
              <a:cxnLst/>
              <a:rect l="l" t="t" r="r" b="b"/>
              <a:pathLst>
                <a:path w="11050" h="6085" extrusionOk="0">
                  <a:moveTo>
                    <a:pt x="465" y="0"/>
                  </a:moveTo>
                  <a:cubicBezTo>
                    <a:pt x="203" y="0"/>
                    <a:pt x="0" y="203"/>
                    <a:pt x="0" y="465"/>
                  </a:cubicBezTo>
                  <a:lnTo>
                    <a:pt x="0" y="5620"/>
                  </a:lnTo>
                  <a:cubicBezTo>
                    <a:pt x="0" y="5882"/>
                    <a:pt x="215" y="6084"/>
                    <a:pt x="465" y="6084"/>
                  </a:cubicBezTo>
                  <a:lnTo>
                    <a:pt x="10573" y="6084"/>
                  </a:lnTo>
                  <a:cubicBezTo>
                    <a:pt x="10835" y="6084"/>
                    <a:pt x="11049" y="5882"/>
                    <a:pt x="11026" y="5620"/>
                  </a:cubicBezTo>
                  <a:lnTo>
                    <a:pt x="11026" y="465"/>
                  </a:lnTo>
                  <a:cubicBezTo>
                    <a:pt x="11026" y="203"/>
                    <a:pt x="10823" y="0"/>
                    <a:pt x="10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8156820" y="382508"/>
              <a:ext cx="591368" cy="289214"/>
            </a:xfrm>
            <a:custGeom>
              <a:avLst/>
              <a:gdLst/>
              <a:ahLst/>
              <a:cxnLst/>
              <a:rect l="l" t="t" r="r" b="b"/>
              <a:pathLst>
                <a:path w="7038" h="3442" fill="none" extrusionOk="0">
                  <a:moveTo>
                    <a:pt x="1" y="3442"/>
                  </a:moveTo>
                  <a:lnTo>
                    <a:pt x="2953" y="1061"/>
                  </a:lnTo>
                  <a:lnTo>
                    <a:pt x="4037" y="2263"/>
                  </a:lnTo>
                  <a:lnTo>
                    <a:pt x="703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42"/>
          <p:cNvSpPr/>
          <p:nvPr/>
        </p:nvSpPr>
        <p:spPr>
          <a:xfrm>
            <a:off x="880575" y="1199000"/>
            <a:ext cx="603680" cy="576426"/>
          </a:xfrm>
          <a:custGeom>
            <a:avLst/>
            <a:gdLst/>
            <a:ahLst/>
            <a:cxnLst/>
            <a:rect l="l" t="t" r="r" b="b"/>
            <a:pathLst>
              <a:path w="2370" h="2263" fill="none" extrusionOk="0">
                <a:moveTo>
                  <a:pt x="2167" y="0"/>
                </a:moveTo>
                <a:lnTo>
                  <a:pt x="179" y="0"/>
                </a:lnTo>
                <a:cubicBezTo>
                  <a:pt x="72" y="0"/>
                  <a:pt x="0" y="83"/>
                  <a:pt x="0" y="191"/>
                </a:cubicBezTo>
                <a:lnTo>
                  <a:pt x="0" y="1310"/>
                </a:lnTo>
                <a:cubicBezTo>
                  <a:pt x="0" y="1417"/>
                  <a:pt x="83" y="1500"/>
                  <a:pt x="179" y="1500"/>
                </a:cubicBezTo>
                <a:lnTo>
                  <a:pt x="1000" y="1500"/>
                </a:lnTo>
                <a:lnTo>
                  <a:pt x="1679" y="2262"/>
                </a:lnTo>
                <a:lnTo>
                  <a:pt x="1679" y="1536"/>
                </a:lnTo>
                <a:lnTo>
                  <a:pt x="2191" y="1512"/>
                </a:lnTo>
                <a:cubicBezTo>
                  <a:pt x="2286" y="1512"/>
                  <a:pt x="2369" y="1429"/>
                  <a:pt x="2369" y="1322"/>
                </a:cubicBezTo>
                <a:lnTo>
                  <a:pt x="2369" y="179"/>
                </a:lnTo>
                <a:cubicBezTo>
                  <a:pt x="2369" y="72"/>
                  <a:pt x="2274" y="0"/>
                  <a:pt x="2167" y="0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2"/>
          <p:cNvSpPr/>
          <p:nvPr/>
        </p:nvSpPr>
        <p:spPr>
          <a:xfrm>
            <a:off x="1289902" y="2209375"/>
            <a:ext cx="140526" cy="142550"/>
          </a:xfrm>
          <a:custGeom>
            <a:avLst/>
            <a:gdLst/>
            <a:ahLst/>
            <a:cxnLst/>
            <a:rect l="l" t="t" r="r" b="b"/>
            <a:pathLst>
              <a:path w="763" h="774" fill="none" extrusionOk="0">
                <a:moveTo>
                  <a:pt x="1" y="0"/>
                </a:moveTo>
                <a:lnTo>
                  <a:pt x="763" y="0"/>
                </a:lnTo>
                <a:lnTo>
                  <a:pt x="763" y="774"/>
                </a:lnTo>
                <a:lnTo>
                  <a:pt x="1" y="774"/>
                </a:ln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EC0FC-109E-3BEB-2C07-4D8D9EC59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994" y="1775426"/>
            <a:ext cx="5732011" cy="26629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8F81C2-9C4E-B03F-2777-74070572D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993" y="1775426"/>
            <a:ext cx="7216105" cy="35028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6FB93E-FB64-DD56-B376-9D15D54FD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273" y="1775426"/>
            <a:ext cx="6291451" cy="2686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9BE0D-8442-2FB7-1558-3DCD1D49E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271" y="1775425"/>
            <a:ext cx="6383197" cy="275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4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2"/>
          <p:cNvSpPr txBox="1">
            <a:spLocks noGrp="1"/>
          </p:cNvSpPr>
          <p:nvPr>
            <p:ph type="title"/>
          </p:nvPr>
        </p:nvSpPr>
        <p:spPr>
          <a:xfrm>
            <a:off x="1021500" y="905130"/>
            <a:ext cx="7101000" cy="5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HALAMAN KONTAK</a:t>
            </a:r>
            <a:endParaRPr dirty="0"/>
          </a:p>
        </p:txBody>
      </p:sp>
      <p:grpSp>
        <p:nvGrpSpPr>
          <p:cNvPr id="825" name="Google Shape;825;p42"/>
          <p:cNvGrpSpPr/>
          <p:nvPr/>
        </p:nvGrpSpPr>
        <p:grpSpPr>
          <a:xfrm>
            <a:off x="206812" y="1775433"/>
            <a:ext cx="928476" cy="511292"/>
            <a:chOff x="8008762" y="251508"/>
            <a:chExt cx="928476" cy="511292"/>
          </a:xfrm>
        </p:grpSpPr>
        <p:sp>
          <p:nvSpPr>
            <p:cNvPr id="826" name="Google Shape;826;p42"/>
            <p:cNvSpPr/>
            <p:nvPr/>
          </p:nvSpPr>
          <p:spPr>
            <a:xfrm>
              <a:off x="8008762" y="251508"/>
              <a:ext cx="928476" cy="511292"/>
            </a:xfrm>
            <a:custGeom>
              <a:avLst/>
              <a:gdLst/>
              <a:ahLst/>
              <a:cxnLst/>
              <a:rect l="l" t="t" r="r" b="b"/>
              <a:pathLst>
                <a:path w="11050" h="6085" extrusionOk="0">
                  <a:moveTo>
                    <a:pt x="465" y="0"/>
                  </a:moveTo>
                  <a:cubicBezTo>
                    <a:pt x="203" y="0"/>
                    <a:pt x="0" y="203"/>
                    <a:pt x="0" y="465"/>
                  </a:cubicBezTo>
                  <a:lnTo>
                    <a:pt x="0" y="5620"/>
                  </a:lnTo>
                  <a:cubicBezTo>
                    <a:pt x="0" y="5882"/>
                    <a:pt x="215" y="6084"/>
                    <a:pt x="465" y="6084"/>
                  </a:cubicBezTo>
                  <a:lnTo>
                    <a:pt x="10573" y="6084"/>
                  </a:lnTo>
                  <a:cubicBezTo>
                    <a:pt x="10835" y="6084"/>
                    <a:pt x="11049" y="5882"/>
                    <a:pt x="11026" y="5620"/>
                  </a:cubicBezTo>
                  <a:lnTo>
                    <a:pt x="11026" y="465"/>
                  </a:lnTo>
                  <a:cubicBezTo>
                    <a:pt x="11026" y="203"/>
                    <a:pt x="10823" y="0"/>
                    <a:pt x="10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8156820" y="382508"/>
              <a:ext cx="591368" cy="289214"/>
            </a:xfrm>
            <a:custGeom>
              <a:avLst/>
              <a:gdLst/>
              <a:ahLst/>
              <a:cxnLst/>
              <a:rect l="l" t="t" r="r" b="b"/>
              <a:pathLst>
                <a:path w="7038" h="3442" fill="none" extrusionOk="0">
                  <a:moveTo>
                    <a:pt x="1" y="3442"/>
                  </a:moveTo>
                  <a:lnTo>
                    <a:pt x="2953" y="1061"/>
                  </a:lnTo>
                  <a:lnTo>
                    <a:pt x="4037" y="2263"/>
                  </a:lnTo>
                  <a:lnTo>
                    <a:pt x="703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42"/>
          <p:cNvSpPr/>
          <p:nvPr/>
        </p:nvSpPr>
        <p:spPr>
          <a:xfrm>
            <a:off x="880575" y="1199000"/>
            <a:ext cx="603680" cy="576426"/>
          </a:xfrm>
          <a:custGeom>
            <a:avLst/>
            <a:gdLst/>
            <a:ahLst/>
            <a:cxnLst/>
            <a:rect l="l" t="t" r="r" b="b"/>
            <a:pathLst>
              <a:path w="2370" h="2263" fill="none" extrusionOk="0">
                <a:moveTo>
                  <a:pt x="2167" y="0"/>
                </a:moveTo>
                <a:lnTo>
                  <a:pt x="179" y="0"/>
                </a:lnTo>
                <a:cubicBezTo>
                  <a:pt x="72" y="0"/>
                  <a:pt x="0" y="83"/>
                  <a:pt x="0" y="191"/>
                </a:cubicBezTo>
                <a:lnTo>
                  <a:pt x="0" y="1310"/>
                </a:lnTo>
                <a:cubicBezTo>
                  <a:pt x="0" y="1417"/>
                  <a:pt x="83" y="1500"/>
                  <a:pt x="179" y="1500"/>
                </a:cubicBezTo>
                <a:lnTo>
                  <a:pt x="1000" y="1500"/>
                </a:lnTo>
                <a:lnTo>
                  <a:pt x="1679" y="2262"/>
                </a:lnTo>
                <a:lnTo>
                  <a:pt x="1679" y="1536"/>
                </a:lnTo>
                <a:lnTo>
                  <a:pt x="2191" y="1512"/>
                </a:lnTo>
                <a:cubicBezTo>
                  <a:pt x="2286" y="1512"/>
                  <a:pt x="2369" y="1429"/>
                  <a:pt x="2369" y="1322"/>
                </a:cubicBezTo>
                <a:lnTo>
                  <a:pt x="2369" y="179"/>
                </a:lnTo>
                <a:cubicBezTo>
                  <a:pt x="2369" y="72"/>
                  <a:pt x="2274" y="0"/>
                  <a:pt x="2167" y="0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2"/>
          <p:cNvSpPr/>
          <p:nvPr/>
        </p:nvSpPr>
        <p:spPr>
          <a:xfrm>
            <a:off x="1289902" y="2209375"/>
            <a:ext cx="140526" cy="142550"/>
          </a:xfrm>
          <a:custGeom>
            <a:avLst/>
            <a:gdLst/>
            <a:ahLst/>
            <a:cxnLst/>
            <a:rect l="l" t="t" r="r" b="b"/>
            <a:pathLst>
              <a:path w="763" h="774" fill="none" extrusionOk="0">
                <a:moveTo>
                  <a:pt x="1" y="0"/>
                </a:moveTo>
                <a:lnTo>
                  <a:pt x="763" y="0"/>
                </a:lnTo>
                <a:lnTo>
                  <a:pt x="763" y="774"/>
                </a:lnTo>
                <a:lnTo>
                  <a:pt x="1" y="774"/>
                </a:ln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EC0FC-109E-3BEB-2C07-4D8D9EC59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994" y="1775426"/>
            <a:ext cx="5732011" cy="26629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8F81C2-9C4E-B03F-2777-74070572D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993" y="1775426"/>
            <a:ext cx="7216105" cy="35028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6FB93E-FB64-DD56-B376-9D15D54FD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273" y="1775426"/>
            <a:ext cx="6291451" cy="2686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9BE0D-8442-2FB7-1558-3DCD1D49E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271" y="1775425"/>
            <a:ext cx="6383197" cy="27594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B5C228-C8A9-52BC-5B04-A1A54C0898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0165" y="1775425"/>
            <a:ext cx="6415668" cy="277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84714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Bank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8E8E4"/>
      </a:accent1>
      <a:accent2>
        <a:srgbClr val="D59090"/>
      </a:accent2>
      <a:accent3>
        <a:srgbClr val="3B3252"/>
      </a:accent3>
      <a:accent4>
        <a:srgbClr val="818479"/>
      </a:accent4>
      <a:accent5>
        <a:srgbClr val="E4D256"/>
      </a:accent5>
      <a:accent6>
        <a:srgbClr val="85ADD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(16:9)</PresentationFormat>
  <Paragraphs>14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Barlow</vt:lpstr>
      <vt:lpstr>Arial</vt:lpstr>
      <vt:lpstr>Rajdhani</vt:lpstr>
      <vt:lpstr>Questrial</vt:lpstr>
      <vt:lpstr>Virtual Bank Business Plan by Slidesgo</vt:lpstr>
      <vt:lpstr>APLIKASI WEBSITE SKATEPARK  PONTIANAK</vt:lpstr>
      <vt:lpstr>LATAR BELAKANG</vt:lpstr>
      <vt:lpstr>TUJUAN</vt:lpstr>
      <vt:lpstr>DESAIN DATABASE             </vt:lpstr>
      <vt:lpstr>HALAMAN LOGIN</vt:lpstr>
      <vt:lpstr>HALAMAN UTAMA</vt:lpstr>
      <vt:lpstr>HALAMAN JADWAL</vt:lpstr>
      <vt:lpstr>HALAMAN BOOKING</vt:lpstr>
      <vt:lpstr>HALAMAN KONTAK</vt:lpstr>
      <vt:lpstr>HALAMAN EDIT AKUN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WEBSITE SKATEPARK  PONTIANAK</dc:title>
  <dc:creator>asus</dc:creator>
  <cp:lastModifiedBy>mcnrcx03k66750g@outlook.com</cp:lastModifiedBy>
  <cp:revision>1</cp:revision>
  <dcterms:modified xsi:type="dcterms:W3CDTF">2022-07-31T18:14:51Z</dcterms:modified>
</cp:coreProperties>
</file>