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DARDY Benjamin – MEYER </a:t>
            </a:r>
            <a:r>
              <a:rPr lang="fr-FR" dirty="0" err="1"/>
              <a:t>Primin</a:t>
            </a:r>
            <a:r>
              <a:rPr lang="fr-FR" dirty="0"/>
              <a:t> – ACKER Clément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84352" y="160985"/>
            <a:ext cx="2219858" cy="9369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006" y="6426803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83098" y="6488668"/>
            <a:ext cx="190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Novembre 2016</a:t>
            </a:r>
          </a:p>
        </p:txBody>
      </p:sp>
    </p:spTree>
    <p:extLst>
      <p:ext uri="{BB962C8B-B14F-4D97-AF65-F5344CB8AC3E}">
        <p14:creationId xmlns:p14="http://schemas.microsoft.com/office/powerpoint/2010/main" val="34774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br>
              <a:rPr lang="fr-FR" dirty="0"/>
            </a:b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résultats des expériences</a:t>
            </a:r>
          </a:p>
          <a:p>
            <a:r>
              <a:rPr lang="fr-FR" dirty="0"/>
              <a:t>Présentation du prototype</a:t>
            </a:r>
          </a:p>
          <a:p>
            <a:r>
              <a:rPr lang="fr-FR" dirty="0"/>
              <a:t>Bilan de ce projet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7353" y="156652"/>
            <a:ext cx="2219858" cy="9369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006" y="6426803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62" y="1622790"/>
            <a:ext cx="3061996" cy="38948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188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7989" y="685800"/>
            <a:ext cx="10018713" cy="1752599"/>
          </a:xfrm>
        </p:spPr>
        <p:txBody>
          <a:bodyPr/>
          <a:lstStyle/>
          <a:p>
            <a:r>
              <a:rPr lang="fr-FR" dirty="0"/>
              <a:t>               Résultats des Expériences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22434" y="2666998"/>
            <a:ext cx="4895055" cy="3124201"/>
          </a:xfrm>
        </p:spPr>
        <p:txBody>
          <a:bodyPr/>
          <a:lstStyle/>
          <a:p>
            <a:r>
              <a:rPr lang="fr-FR" u="sng" dirty="0"/>
              <a:t>Expérience 1 :</a:t>
            </a:r>
            <a:r>
              <a:rPr lang="fr-FR" dirty="0"/>
              <a:t> Un premier capteur capacitif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36067" y="2575395"/>
            <a:ext cx="5613107" cy="3124200"/>
          </a:xfrm>
        </p:spPr>
        <p:txBody>
          <a:bodyPr/>
          <a:lstStyle/>
          <a:p>
            <a:r>
              <a:rPr lang="fr-FR" u="sng" dirty="0"/>
              <a:t>Expérience 2 :</a:t>
            </a:r>
            <a:r>
              <a:rPr lang="fr-FR" dirty="0"/>
              <a:t> Montage de base pour la smart patate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7353" y="156652"/>
            <a:ext cx="2219858" cy="93699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006" y="6426803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8" name="Image 7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434" y="4387730"/>
            <a:ext cx="2671746" cy="2197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558" y="1369628"/>
            <a:ext cx="3102461" cy="24155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3722" y="2006738"/>
            <a:ext cx="3374473" cy="18711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2388" y="4289310"/>
            <a:ext cx="1565391" cy="20247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9374" y="4514502"/>
            <a:ext cx="1851572" cy="20744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9"/>
          <a:stretch/>
        </p:blipFill>
        <p:spPr>
          <a:xfrm>
            <a:off x="6017545" y="4515663"/>
            <a:ext cx="3588564" cy="19296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4" name="Connecteur droit 13"/>
          <p:cNvCxnSpPr/>
          <p:nvPr/>
        </p:nvCxnSpPr>
        <p:spPr>
          <a:xfrm>
            <a:off x="5711254" y="2053020"/>
            <a:ext cx="4334" cy="4352156"/>
          </a:xfrm>
          <a:prstGeom prst="line">
            <a:avLst/>
          </a:prstGeom>
          <a:ln w="38100">
            <a:solidFill>
              <a:srgbClr val="D901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Prototype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Schéma du Prototype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Code du Prototype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7353" y="156652"/>
            <a:ext cx="2219858" cy="9369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006" y="6426803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2676" y="1240462"/>
            <a:ext cx="2686221" cy="55556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873" y="1282672"/>
            <a:ext cx="3940216" cy="2614386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4988" y="4421490"/>
            <a:ext cx="3650814" cy="237464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441" y="1936660"/>
            <a:ext cx="2829873" cy="22870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81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38604" y="591344"/>
            <a:ext cx="8574622" cy="2616199"/>
          </a:xfrm>
        </p:spPr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001820" y="3541234"/>
            <a:ext cx="5837710" cy="2746891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700" b="1" dirty="0"/>
              <a:t>Travail de groupe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700" b="1" dirty="0"/>
              <a:t>Connaissance des filtres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700" b="1" dirty="0"/>
              <a:t>Programmation arduino /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700" b="1" dirty="0"/>
              <a:t>Montage circuit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700" b="1" dirty="0"/>
              <a:t>Gestion du temps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7353" y="156652"/>
            <a:ext cx="2219858" cy="9369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006" y="6426803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6226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307</TotalTime>
  <Words>77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Parallaxe</vt:lpstr>
      <vt:lpstr>Projet SmartPatate</vt:lpstr>
      <vt:lpstr>SOMMAIRE SmartPatate</vt:lpstr>
      <vt:lpstr>               Résultats des Expériences</vt:lpstr>
      <vt:lpstr> 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Benjamin Dardy</dc:creator>
  <cp:lastModifiedBy>Benjamin Dardy</cp:lastModifiedBy>
  <cp:revision>15</cp:revision>
  <dcterms:created xsi:type="dcterms:W3CDTF">2016-11-20T21:09:58Z</dcterms:created>
  <dcterms:modified xsi:type="dcterms:W3CDTF">2016-11-27T15:26:08Z</dcterms:modified>
</cp:coreProperties>
</file>