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364" r:id="rId5"/>
    <p:sldId id="350" r:id="rId6"/>
    <p:sldId id="360" r:id="rId7"/>
    <p:sldId id="361" r:id="rId8"/>
    <p:sldId id="362" r:id="rId9"/>
    <p:sldId id="377" r:id="rId10"/>
    <p:sldId id="531" r:id="rId11"/>
    <p:sldId id="607" r:id="rId12"/>
    <p:sldId id="371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419" r:id="rId48"/>
    <p:sldId id="420" r:id="rId49"/>
    <p:sldId id="295" r:id="rId50"/>
    <p:sldId id="301" r:id="rId51"/>
    <p:sldId id="303" r:id="rId52"/>
    <p:sldId id="3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0C45EE-F35E-4035-B285-F67FA1F3FFBB}">
          <p14:sldIdLst>
            <p14:sldId id="256"/>
            <p14:sldId id="257"/>
            <p14:sldId id="258"/>
          </p14:sldIdLst>
        </p14:section>
        <p14:section name="MVC" id="{D9905C95-FA92-4BF1-9AC5-CEA64254D67E}">
          <p14:sldIdLst>
            <p14:sldId id="364"/>
            <p14:sldId id="350"/>
            <p14:sldId id="360"/>
            <p14:sldId id="361"/>
            <p14:sldId id="362"/>
            <p14:sldId id="377"/>
            <p14:sldId id="531"/>
            <p14:sldId id="607"/>
            <p14:sldId id="371"/>
          </p14:sldIdLst>
        </p14:section>
        <p14:section name="ASP.NET Core Overview" id="{1F623358-6A7E-4C64-B8FE-59E642EDDBA5}">
          <p14:sldIdLst>
            <p14:sldId id="259"/>
            <p14:sldId id="260"/>
            <p14:sldId id="261"/>
            <p14:sldId id="262"/>
            <p14:sldId id="264"/>
            <p14:sldId id="265"/>
          </p14:sldIdLst>
        </p14:section>
        <p14:section name="ASP.NET Core MVC" id="{E1C02AC9-96E4-4F10-95E2-4E6ED4672AB1}">
          <p14:sldIdLst>
            <p14:sldId id="266"/>
            <p14:sldId id="267"/>
            <p14:sldId id="268"/>
            <p14:sldId id="269"/>
            <p14:sldId id="270"/>
          </p14:sldIdLst>
        </p14:section>
        <p14:section name="Controllers and Actions" id="{C95D740D-7683-4298-BD3D-56625FA8AE5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outing" id="{B7DA2BC9-0138-4EA6-B1B5-CD004A7131C4}">
          <p14:sldIdLst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Static Files" id="{328FDF24-4734-437A-A4B7-C59A03540384}">
          <p14:sldIdLst>
            <p14:sldId id="286"/>
            <p14:sldId id="287"/>
            <p14:sldId id="288"/>
          </p14:sldIdLst>
        </p14:section>
        <p14:section name="Razor View Engine" id="{498EA3DD-1471-477F-88A6-438B0FA45FA0}">
          <p14:sldIdLst>
            <p14:sldId id="289"/>
            <p14:sldId id="290"/>
            <p14:sldId id="291"/>
            <p14:sldId id="292"/>
          </p14:sldIdLst>
        </p14:section>
        <p14:section name="ASP.NET Core Identity System" id="{A8F015C4-A6FB-4B69-8F84-EA408C7EC14C}">
          <p14:sldIdLst>
            <p14:sldId id="293"/>
            <p14:sldId id="294"/>
          </p14:sldIdLst>
        </p14:section>
        <p14:section name="Areas" id="{B3FDB64C-5C6A-4BF2-8BF2-37854FDAA7C2}">
          <p14:sldIdLst>
            <p14:sldId id="419"/>
            <p14:sldId id="420"/>
          </p14:sldIdLst>
        </p14:section>
        <p14:section name="Conclusion" id="{98C52DCE-E44C-4824-94CD-F1F421C998E9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08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48" y="14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9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" y="2590849"/>
            <a:ext cx="3078527" cy="173167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dirty="0" err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" y="1629000"/>
            <a:ext cx="11267042" cy="4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Overview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WebAPI, Razor Pages, SignalR)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3.1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5.0 in development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Nuget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Middlewares.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Global.asax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(Html.Render)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Overview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</a:t>
            </a:r>
            <a:r>
              <a:rPr lang="en-US" sz="3200" b="1" dirty="0">
                <a:solidFill>
                  <a:schemeClr val="bg1"/>
                </a:solidFill>
              </a:rPr>
              <a:t>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Middlewares</a:t>
            </a:r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routing 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Creating Your First ASP.NET Core Projects</a:t>
            </a:r>
            <a:endParaRPr lang="bg-BG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Hello, ASP.NET Core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this.View</a:t>
            </a:r>
            <a:r>
              <a:rPr lang="en-US" sz="2000" noProof="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viewModel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Routing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env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</a:t>
            </a:r>
            <a:r>
              <a:rPr lang="en-PH" sz="2000" dirty="0" err="1">
                <a:solidFill>
                  <a:schemeClr val="tx1"/>
                </a:solidFill>
                <a:effectLst/>
              </a:rPr>
              <a:t>app.</a:t>
            </a:r>
            <a:r>
              <a:rPr lang="en-PH" sz="2000" dirty="0" err="1">
                <a:solidFill>
                  <a:schemeClr val="bg1"/>
                </a:solidFill>
                <a:effectLst/>
              </a:rPr>
              <a:t>UseEndPoints</a:t>
            </a:r>
            <a:r>
              <a:rPr lang="en-PH" sz="2000" dirty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>
                <a:solidFill>
                  <a:schemeClr val="bg1"/>
                </a:solidFill>
                <a:effectLst/>
              </a:rPr>
              <a:t>MapControllerRoute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"</a:t>
            </a:r>
            <a:r>
              <a:rPr lang="en-US" sz="2800" b="1" dirty="0">
                <a:solidFill>
                  <a:schemeClr val="bg1"/>
                </a:solidFill>
              </a:rPr>
              <a:t>/Cats/Show/1</a:t>
            </a:r>
            <a:r>
              <a:rPr lang="en-US" sz="2800" dirty="0"/>
              <a:t>"</a:t>
            </a:r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"1"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 err="1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690026" y="252900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 err="1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C7C0A-D1C1-4E42-BFB2-EF4E98CB5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88596"/>
            <a:ext cx="10961783" cy="768084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"</a:t>
            </a:r>
            <a:r>
              <a:rPr lang="en-US" sz="2800" b="1" dirty="0">
                <a:solidFill>
                  <a:schemeClr val="bg1"/>
                </a:solidFill>
              </a:rPr>
              <a:t>http://{app}/files/style.css</a:t>
            </a:r>
            <a:r>
              <a:rPr lang="en-US" sz="2800" dirty="0"/>
              <a:t>" from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in Project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View Engine</a:t>
            </a:r>
            <a:endParaRPr lang="bg-BG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bg-BG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ASP.NET Core Identity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app.UseAuthentication();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3BAF-06B7-48DF-B813-A6978552C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218009"/>
            <a:ext cx="10961783" cy="768084"/>
          </a:xfrm>
        </p:spPr>
        <p:txBody>
          <a:bodyPr/>
          <a:lstStyle/>
          <a:p>
            <a:r>
              <a:rPr lang="en-US" dirty="0"/>
              <a:t>Areas</a:t>
            </a:r>
          </a:p>
        </p:txBody>
      </p:sp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875364CC-705E-4422-893E-3E67244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579" y="1463350"/>
            <a:ext cx="2450841" cy="24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change</a:t>
            </a:r>
            <a:br>
              <a:rPr lang="en-US" dirty="0"/>
            </a:br>
            <a:r>
              <a:rPr lang="en-US" dirty="0"/>
              <a:t>the default route template: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legacy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Model–view–controller </a:t>
            </a:r>
            <a:r>
              <a:rPr lang="en-US" dirty="0"/>
              <a:t>(MVC)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software architecture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b="1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Smalltalk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separation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concerns</a:t>
            </a:r>
          </a:p>
          <a:p>
            <a:r>
              <a:rPr lang="en-US" dirty="0"/>
              <a:t>Originally developed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Master Views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Sub-Views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partial views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3096</Words>
  <Application>Microsoft Office PowerPoint</Application>
  <PresentationFormat>Widescreen</PresentationFormat>
  <Paragraphs>515</Paragraphs>
  <Slides>52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Introduction to ASP.NET Core (MVC)</vt:lpstr>
      <vt:lpstr>Table of Contents</vt:lpstr>
      <vt:lpstr>Have a Question?</vt:lpstr>
      <vt:lpstr>PowerPoint Presentation</vt:lpstr>
      <vt:lpstr>The MVC Pattern</vt:lpstr>
      <vt:lpstr>Model</vt:lpstr>
      <vt:lpstr>View</vt:lpstr>
      <vt:lpstr>Controller</vt:lpstr>
      <vt:lpstr>MVC Steps</vt:lpstr>
      <vt:lpstr>The MVC Pattern for Web</vt:lpstr>
      <vt:lpstr>Overall Architecture</vt:lpstr>
      <vt:lpstr>MVC Frameworks</vt:lpstr>
      <vt:lpstr>.NET Core: Bird's Eye View</vt:lpstr>
      <vt:lpstr>ASP.NET Core Overview</vt:lpstr>
      <vt:lpstr>ASP.NET Core Overview</vt:lpstr>
      <vt:lpstr>ASP.NET Core Main Features</vt:lpstr>
      <vt:lpstr>ASP.NET vs ASP.NET Core</vt:lpstr>
      <vt:lpstr>ASP.NET vs ASP.NET Core (2)</vt:lpstr>
      <vt:lpstr>ASP.NET Core MVC Overview</vt:lpstr>
      <vt:lpstr>ASP.NET Core MVC</vt:lpstr>
      <vt:lpstr>ASP.NET Core MVC (2)</vt:lpstr>
      <vt:lpstr>The MVC Pattern for Web</vt:lpstr>
      <vt:lpstr>Creating Your First ASP.NET Core Projects</vt:lpstr>
      <vt:lpstr>Controllers and Actions</vt:lpstr>
      <vt:lpstr>Controllers</vt:lpstr>
      <vt:lpstr>Actions</vt:lpstr>
      <vt:lpstr>Action Results</vt:lpstr>
      <vt:lpstr>Action Results (2)</vt:lpstr>
      <vt:lpstr>Action Parameters</vt:lpstr>
      <vt:lpstr>Action Selectors</vt:lpstr>
      <vt:lpstr>ASP.NET Core MVC Routing</vt:lpstr>
      <vt:lpstr>ASP.NET Core MVC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</vt:lpstr>
      <vt:lpstr>Static Files</vt:lpstr>
      <vt:lpstr>Static Files</vt:lpstr>
      <vt:lpstr>Razor View Engine</vt:lpstr>
      <vt:lpstr>Views</vt:lpstr>
      <vt:lpstr>Razor</vt:lpstr>
      <vt:lpstr>Passing Data to a View</vt:lpstr>
      <vt:lpstr>Overview</vt:lpstr>
      <vt:lpstr>ASP.NET Identity</vt:lpstr>
      <vt:lpstr>PowerPoint Presentation</vt:lpstr>
      <vt:lpstr>Areas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Piroman</cp:lastModifiedBy>
  <cp:revision>20</cp:revision>
  <dcterms:created xsi:type="dcterms:W3CDTF">2018-05-23T13:08:44Z</dcterms:created>
  <dcterms:modified xsi:type="dcterms:W3CDTF">2020-06-22T14:49:01Z</dcterms:modified>
  <cp:category>computer programming;programming;software development;software engineering</cp:category>
</cp:coreProperties>
</file>