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 lang="en-GB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0E0CE-84F6-42FD-9B1A-8671D3041BB9}" type="datetimeFigureOut">
              <a:rPr lang="en-GB" smtClean="0"/>
              <a:t>28/05/2016</a:t>
            </a:fld>
            <a:endParaRPr lang="en-GB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1C875-5E6E-48D6-B3F1-E39C36BCFA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087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0E0CE-84F6-42FD-9B1A-8671D3041BB9}" type="datetimeFigureOut">
              <a:rPr lang="en-GB" smtClean="0"/>
              <a:t>28/05/2016</a:t>
            </a:fld>
            <a:endParaRPr lang="en-GB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1C875-5E6E-48D6-B3F1-E39C36BCFA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3569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0E0CE-84F6-42FD-9B1A-8671D3041BB9}" type="datetimeFigureOut">
              <a:rPr lang="en-GB" smtClean="0"/>
              <a:t>28/05/2016</a:t>
            </a:fld>
            <a:endParaRPr lang="en-GB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1C875-5E6E-48D6-B3F1-E39C36BCFA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2192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0E0CE-84F6-42FD-9B1A-8671D3041BB9}" type="datetimeFigureOut">
              <a:rPr lang="en-GB" smtClean="0"/>
              <a:t>28/05/2016</a:t>
            </a:fld>
            <a:endParaRPr lang="en-GB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1C875-5E6E-48D6-B3F1-E39C36BCFA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6844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разде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0E0CE-84F6-42FD-9B1A-8671D3041BB9}" type="datetimeFigureOut">
              <a:rPr lang="en-GB" smtClean="0"/>
              <a:t>28/05/2016</a:t>
            </a:fld>
            <a:endParaRPr lang="en-GB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1C875-5E6E-48D6-B3F1-E39C36BCFA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7953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0E0CE-84F6-42FD-9B1A-8671D3041BB9}" type="datetimeFigureOut">
              <a:rPr lang="en-GB" smtClean="0"/>
              <a:t>28/05/2016</a:t>
            </a:fld>
            <a:endParaRPr lang="en-GB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1C875-5E6E-48D6-B3F1-E39C36BCFA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3240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0E0CE-84F6-42FD-9B1A-8671D3041BB9}" type="datetimeFigureOut">
              <a:rPr lang="en-GB" smtClean="0"/>
              <a:t>28/05/2016</a:t>
            </a:fld>
            <a:endParaRPr lang="en-GB"/>
          </a:p>
        </p:txBody>
      </p:sp>
      <p:sp>
        <p:nvSpPr>
          <p:cNvPr id="8" name="Контейнер за долния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Контейнер за номер н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1C875-5E6E-48D6-B3F1-E39C36BCFA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8887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0E0CE-84F6-42FD-9B1A-8671D3041BB9}" type="datetimeFigureOut">
              <a:rPr lang="en-GB" smtClean="0"/>
              <a:t>28/05/2016</a:t>
            </a:fld>
            <a:endParaRPr lang="en-GB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1C875-5E6E-48D6-B3F1-E39C36BCFA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026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0E0CE-84F6-42FD-9B1A-8671D3041BB9}" type="datetimeFigureOut">
              <a:rPr lang="en-GB" smtClean="0"/>
              <a:t>28/05/2016</a:t>
            </a:fld>
            <a:endParaRPr lang="en-GB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1C875-5E6E-48D6-B3F1-E39C36BCFA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2144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0E0CE-84F6-42FD-9B1A-8671D3041BB9}" type="datetimeFigureOut">
              <a:rPr lang="en-GB" smtClean="0"/>
              <a:t>28/05/2016</a:t>
            </a:fld>
            <a:endParaRPr lang="en-GB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1C875-5E6E-48D6-B3F1-E39C36BCFA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0951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Контейнер за картина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0E0CE-84F6-42FD-9B1A-8671D3041BB9}" type="datetimeFigureOut">
              <a:rPr lang="en-GB" smtClean="0"/>
              <a:t>28/05/2016</a:t>
            </a:fld>
            <a:endParaRPr lang="en-GB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1C875-5E6E-48D6-B3F1-E39C36BCFA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5715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0E0CE-84F6-42FD-9B1A-8671D3041BB9}" type="datetimeFigureOut">
              <a:rPr lang="en-GB" smtClean="0"/>
              <a:t>28/05/2016</a:t>
            </a:fld>
            <a:endParaRPr lang="en-GB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91C875-5E6E-48D6-B3F1-E39C36BCFA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1949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/>
          <p:cNvSpPr/>
          <p:nvPr/>
        </p:nvSpPr>
        <p:spPr>
          <a:xfrm>
            <a:off x="5172061" y="3769855"/>
            <a:ext cx="790222" cy="79022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solidFill>
                  <a:schemeClr val="tx1"/>
                </a:solidFill>
              </a:rPr>
              <a:t>C</a:t>
            </a:r>
            <a:endParaRPr lang="en-GB" sz="3000" b="1" dirty="0">
              <a:solidFill>
                <a:schemeClr val="tx1"/>
              </a:solidFill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6934321" y="3780189"/>
            <a:ext cx="790222" cy="79022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solidFill>
                  <a:schemeClr val="tx1"/>
                </a:solidFill>
              </a:rPr>
              <a:t>D</a:t>
            </a:r>
            <a:endParaRPr lang="en-GB" sz="3000" b="1" dirty="0">
              <a:solidFill>
                <a:schemeClr val="tx1"/>
              </a:solidFill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6934321" y="2087570"/>
            <a:ext cx="790222" cy="79022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solidFill>
                  <a:schemeClr val="tx1"/>
                </a:solidFill>
              </a:rPr>
              <a:t>B</a:t>
            </a:r>
            <a:endParaRPr lang="en-GB" sz="3000" b="1" dirty="0">
              <a:solidFill>
                <a:schemeClr val="tx1"/>
              </a:solidFill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5172061" y="2087570"/>
            <a:ext cx="790222" cy="79022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solidFill>
                  <a:schemeClr val="tx1"/>
                </a:solidFill>
              </a:rPr>
              <a:t>A</a:t>
            </a:r>
            <a:endParaRPr lang="en-GB" sz="3000" b="1" dirty="0">
              <a:solidFill>
                <a:schemeClr val="tx1"/>
              </a:solidFill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9031431" y="2087570"/>
            <a:ext cx="790222" cy="79022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solidFill>
                  <a:schemeClr val="tx1"/>
                </a:solidFill>
              </a:rPr>
              <a:t>Y</a:t>
            </a:r>
            <a:endParaRPr lang="en-GB" sz="3000" b="1" dirty="0">
              <a:solidFill>
                <a:schemeClr val="tx1"/>
              </a:solidFill>
            </a:endParaRPr>
          </a:p>
        </p:txBody>
      </p:sp>
      <p:sp>
        <p:nvSpPr>
          <p:cNvPr id="14" name="Овал 13"/>
          <p:cNvSpPr/>
          <p:nvPr/>
        </p:nvSpPr>
        <p:spPr>
          <a:xfrm>
            <a:off x="2860304" y="2087570"/>
            <a:ext cx="790222" cy="79022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solidFill>
                  <a:schemeClr val="tx1"/>
                </a:solidFill>
              </a:rPr>
              <a:t>G</a:t>
            </a:r>
            <a:endParaRPr lang="en-GB" sz="3000" b="1" dirty="0">
              <a:solidFill>
                <a:schemeClr val="tx1"/>
              </a:solidFill>
            </a:endParaRPr>
          </a:p>
        </p:txBody>
      </p:sp>
      <p:sp>
        <p:nvSpPr>
          <p:cNvPr id="15" name="Овал 14"/>
          <p:cNvSpPr/>
          <p:nvPr/>
        </p:nvSpPr>
        <p:spPr>
          <a:xfrm>
            <a:off x="3801496" y="693748"/>
            <a:ext cx="790222" cy="79022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solidFill>
                  <a:schemeClr val="tx1"/>
                </a:solidFill>
              </a:rPr>
              <a:t>T</a:t>
            </a:r>
            <a:endParaRPr lang="en-GB" sz="3000" b="1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6934321" y="846150"/>
            <a:ext cx="790222" cy="79022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solidFill>
                  <a:schemeClr val="tx1"/>
                </a:solidFill>
              </a:rPr>
              <a:t>B</a:t>
            </a:r>
            <a:endParaRPr lang="en-GB" sz="3000" b="1" dirty="0">
              <a:solidFill>
                <a:schemeClr val="tx1"/>
              </a:solidFill>
            </a:endParaRPr>
          </a:p>
        </p:txBody>
      </p:sp>
      <p:sp>
        <p:nvSpPr>
          <p:cNvPr id="18" name="Овал 17"/>
          <p:cNvSpPr/>
          <p:nvPr/>
        </p:nvSpPr>
        <p:spPr>
          <a:xfrm>
            <a:off x="2860304" y="3430234"/>
            <a:ext cx="790222" cy="79022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solidFill>
                  <a:schemeClr val="tx1"/>
                </a:solidFill>
              </a:rPr>
              <a:t>F</a:t>
            </a:r>
            <a:endParaRPr lang="en-GB" sz="3000" b="1" dirty="0">
              <a:solidFill>
                <a:schemeClr val="tx1"/>
              </a:solidFill>
            </a:endParaRPr>
          </a:p>
        </p:txBody>
      </p:sp>
      <p:sp>
        <p:nvSpPr>
          <p:cNvPr id="19" name="Овал 18"/>
          <p:cNvSpPr/>
          <p:nvPr/>
        </p:nvSpPr>
        <p:spPr>
          <a:xfrm>
            <a:off x="6934321" y="4962899"/>
            <a:ext cx="790222" cy="79022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solidFill>
                  <a:schemeClr val="tx1"/>
                </a:solidFill>
              </a:rPr>
              <a:t>E</a:t>
            </a:r>
            <a:endParaRPr lang="en-GB" sz="3000" b="1" dirty="0">
              <a:solidFill>
                <a:schemeClr val="tx1"/>
              </a:solidFill>
            </a:endParaRPr>
          </a:p>
        </p:txBody>
      </p:sp>
      <p:cxnSp>
        <p:nvCxnSpPr>
          <p:cNvPr id="5" name="Право съединение 4"/>
          <p:cNvCxnSpPr/>
          <p:nvPr/>
        </p:nvCxnSpPr>
        <p:spPr>
          <a:xfrm>
            <a:off x="3650526" y="2312076"/>
            <a:ext cx="1521535" cy="0"/>
          </a:xfrm>
          <a:prstGeom prst="line">
            <a:avLst/>
          </a:prstGeom>
          <a:ln w="349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Съединител с чупка 6"/>
          <p:cNvCxnSpPr>
            <a:stCxn id="14" idx="6"/>
            <a:endCxn id="2" idx="2"/>
          </p:cNvCxnSpPr>
          <p:nvPr/>
        </p:nvCxnSpPr>
        <p:spPr>
          <a:xfrm>
            <a:off x="3650526" y="2482681"/>
            <a:ext cx="1521535" cy="1682285"/>
          </a:xfrm>
          <a:prstGeom prst="bentConnector3">
            <a:avLst>
              <a:gd name="adj1" fmla="val 50000"/>
            </a:avLst>
          </a:prstGeom>
          <a:ln w="349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аво съединение 23"/>
          <p:cNvCxnSpPr>
            <a:stCxn id="14" idx="0"/>
            <a:endCxn id="15" idx="4"/>
          </p:cNvCxnSpPr>
          <p:nvPr/>
        </p:nvCxnSpPr>
        <p:spPr>
          <a:xfrm flipV="1">
            <a:off x="3255415" y="1483970"/>
            <a:ext cx="941192" cy="603600"/>
          </a:xfrm>
          <a:prstGeom prst="line">
            <a:avLst/>
          </a:prstGeom>
          <a:ln w="349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аво съединение 26"/>
          <p:cNvCxnSpPr>
            <a:endCxn id="14" idx="4"/>
          </p:cNvCxnSpPr>
          <p:nvPr/>
        </p:nvCxnSpPr>
        <p:spPr>
          <a:xfrm flipV="1">
            <a:off x="3255415" y="2877792"/>
            <a:ext cx="0" cy="547789"/>
          </a:xfrm>
          <a:prstGeom prst="line">
            <a:avLst/>
          </a:prstGeom>
          <a:ln w="349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аво съединение 29"/>
          <p:cNvCxnSpPr>
            <a:stCxn id="12" idx="6"/>
            <a:endCxn id="11" idx="2"/>
          </p:cNvCxnSpPr>
          <p:nvPr/>
        </p:nvCxnSpPr>
        <p:spPr>
          <a:xfrm>
            <a:off x="5962283" y="2482681"/>
            <a:ext cx="972038" cy="0"/>
          </a:xfrm>
          <a:prstGeom prst="line">
            <a:avLst/>
          </a:prstGeom>
          <a:ln w="349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аво съединение 32"/>
          <p:cNvCxnSpPr>
            <a:stCxn id="11" idx="6"/>
            <a:endCxn id="13" idx="2"/>
          </p:cNvCxnSpPr>
          <p:nvPr/>
        </p:nvCxnSpPr>
        <p:spPr>
          <a:xfrm>
            <a:off x="7724543" y="2482681"/>
            <a:ext cx="1306888" cy="0"/>
          </a:xfrm>
          <a:prstGeom prst="line">
            <a:avLst/>
          </a:prstGeom>
          <a:ln w="349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аво съединение 35"/>
          <p:cNvCxnSpPr>
            <a:stCxn id="11" idx="0"/>
            <a:endCxn id="17" idx="4"/>
          </p:cNvCxnSpPr>
          <p:nvPr/>
        </p:nvCxnSpPr>
        <p:spPr>
          <a:xfrm flipV="1">
            <a:off x="7329432" y="1636372"/>
            <a:ext cx="0" cy="451198"/>
          </a:xfrm>
          <a:prstGeom prst="line">
            <a:avLst/>
          </a:prstGeom>
          <a:ln w="349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Съединител с чупка 39"/>
          <p:cNvCxnSpPr>
            <a:stCxn id="15" idx="0"/>
            <a:endCxn id="13" idx="0"/>
          </p:cNvCxnSpPr>
          <p:nvPr/>
        </p:nvCxnSpPr>
        <p:spPr>
          <a:xfrm rot="16200000" flipH="1">
            <a:off x="6114663" y="-1224308"/>
            <a:ext cx="1393822" cy="5229935"/>
          </a:xfrm>
          <a:prstGeom prst="bentConnector3">
            <a:avLst>
              <a:gd name="adj1" fmla="val -16401"/>
            </a:avLst>
          </a:prstGeom>
          <a:ln w="349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аво съединение 42"/>
          <p:cNvCxnSpPr>
            <a:stCxn id="2" idx="6"/>
            <a:endCxn id="10" idx="2"/>
          </p:cNvCxnSpPr>
          <p:nvPr/>
        </p:nvCxnSpPr>
        <p:spPr>
          <a:xfrm>
            <a:off x="5962283" y="4164966"/>
            <a:ext cx="972038" cy="10334"/>
          </a:xfrm>
          <a:prstGeom prst="line">
            <a:avLst/>
          </a:prstGeom>
          <a:ln w="349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аво съединение 45"/>
          <p:cNvCxnSpPr>
            <a:stCxn id="10" idx="4"/>
            <a:endCxn id="19" idx="0"/>
          </p:cNvCxnSpPr>
          <p:nvPr/>
        </p:nvCxnSpPr>
        <p:spPr>
          <a:xfrm>
            <a:off x="7329432" y="4570411"/>
            <a:ext cx="0" cy="392488"/>
          </a:xfrm>
          <a:prstGeom prst="line">
            <a:avLst/>
          </a:prstGeom>
          <a:ln w="349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1998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4305281" y="2922947"/>
            <a:ext cx="790222" cy="79022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solidFill>
                  <a:schemeClr val="tx1"/>
                </a:solidFill>
              </a:rPr>
              <a:t>B</a:t>
            </a:r>
            <a:endParaRPr lang="en-GB" sz="3000" b="1" dirty="0">
              <a:solidFill>
                <a:schemeClr val="tx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2550574" y="2922947"/>
            <a:ext cx="790222" cy="79022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solidFill>
                  <a:schemeClr val="tx1"/>
                </a:solidFill>
              </a:rPr>
              <a:t>F</a:t>
            </a:r>
            <a:endParaRPr lang="en-GB" sz="3000" b="1" dirty="0">
              <a:solidFill>
                <a:schemeClr val="tx1"/>
              </a:solidFill>
            </a:endParaRPr>
          </a:p>
        </p:txBody>
      </p:sp>
      <p:cxnSp>
        <p:nvCxnSpPr>
          <p:cNvPr id="6" name="Право съединение 5"/>
          <p:cNvCxnSpPr>
            <a:stCxn id="5" idx="6"/>
            <a:endCxn id="4" idx="2"/>
          </p:cNvCxnSpPr>
          <p:nvPr/>
        </p:nvCxnSpPr>
        <p:spPr>
          <a:xfrm>
            <a:off x="3340796" y="3318058"/>
            <a:ext cx="964485" cy="0"/>
          </a:xfrm>
          <a:prstGeom prst="line">
            <a:avLst/>
          </a:prstGeom>
          <a:ln w="349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вал 6"/>
          <p:cNvSpPr/>
          <p:nvPr/>
        </p:nvSpPr>
        <p:spPr>
          <a:xfrm>
            <a:off x="6139726" y="2922947"/>
            <a:ext cx="790222" cy="79022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solidFill>
                  <a:schemeClr val="tx1"/>
                </a:solidFill>
              </a:rPr>
              <a:t>D</a:t>
            </a:r>
            <a:endParaRPr lang="en-GB" sz="3000" b="1" dirty="0">
              <a:solidFill>
                <a:schemeClr val="tx1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4305281" y="1461393"/>
            <a:ext cx="790222" cy="79022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solidFill>
                  <a:schemeClr val="tx1"/>
                </a:solidFill>
              </a:rPr>
              <a:t>A</a:t>
            </a:r>
            <a:endParaRPr lang="en-GB" sz="3000" b="1" dirty="0">
              <a:solidFill>
                <a:schemeClr val="tx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6139726" y="1461393"/>
            <a:ext cx="790222" cy="79022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solidFill>
                  <a:schemeClr val="tx1"/>
                </a:solidFill>
              </a:rPr>
              <a:t>C</a:t>
            </a:r>
            <a:endParaRPr lang="en-GB" sz="3000" b="1" dirty="0">
              <a:solidFill>
                <a:schemeClr val="tx1"/>
              </a:solidFill>
            </a:endParaRPr>
          </a:p>
        </p:txBody>
      </p:sp>
      <p:cxnSp>
        <p:nvCxnSpPr>
          <p:cNvPr id="10" name="Право съединение 9"/>
          <p:cNvCxnSpPr>
            <a:stCxn id="4" idx="0"/>
            <a:endCxn id="8" idx="4"/>
          </p:cNvCxnSpPr>
          <p:nvPr/>
        </p:nvCxnSpPr>
        <p:spPr>
          <a:xfrm flipV="1">
            <a:off x="4700392" y="2251615"/>
            <a:ext cx="0" cy="671332"/>
          </a:xfrm>
          <a:prstGeom prst="line">
            <a:avLst/>
          </a:prstGeom>
          <a:ln w="349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аво съединение 10"/>
          <p:cNvCxnSpPr>
            <a:stCxn id="7" idx="2"/>
            <a:endCxn id="4" idx="6"/>
          </p:cNvCxnSpPr>
          <p:nvPr/>
        </p:nvCxnSpPr>
        <p:spPr>
          <a:xfrm flipH="1">
            <a:off x="5095503" y="3318058"/>
            <a:ext cx="1044223" cy="0"/>
          </a:xfrm>
          <a:prstGeom prst="line">
            <a:avLst/>
          </a:prstGeom>
          <a:ln w="349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аво съединение 17"/>
          <p:cNvCxnSpPr>
            <a:stCxn id="8" idx="6"/>
            <a:endCxn id="9" idx="2"/>
          </p:cNvCxnSpPr>
          <p:nvPr/>
        </p:nvCxnSpPr>
        <p:spPr>
          <a:xfrm>
            <a:off x="5095503" y="1856504"/>
            <a:ext cx="1044223" cy="0"/>
          </a:xfrm>
          <a:prstGeom prst="line">
            <a:avLst/>
          </a:prstGeom>
          <a:ln w="349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Овал 27"/>
          <p:cNvSpPr/>
          <p:nvPr/>
        </p:nvSpPr>
        <p:spPr>
          <a:xfrm>
            <a:off x="8068696" y="1461393"/>
            <a:ext cx="790222" cy="79022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solidFill>
                  <a:schemeClr val="tx1"/>
                </a:solidFill>
              </a:rPr>
              <a:t>E</a:t>
            </a:r>
            <a:endParaRPr lang="en-GB" sz="3000" b="1" dirty="0">
              <a:solidFill>
                <a:schemeClr val="tx1"/>
              </a:solidFill>
            </a:endParaRPr>
          </a:p>
        </p:txBody>
      </p:sp>
      <p:cxnSp>
        <p:nvCxnSpPr>
          <p:cNvPr id="29" name="Право съединение 28"/>
          <p:cNvCxnSpPr>
            <a:stCxn id="28" idx="2"/>
            <a:endCxn id="9" idx="6"/>
          </p:cNvCxnSpPr>
          <p:nvPr/>
        </p:nvCxnSpPr>
        <p:spPr>
          <a:xfrm flipH="1">
            <a:off x="6929948" y="1856504"/>
            <a:ext cx="1138748" cy="0"/>
          </a:xfrm>
          <a:prstGeom prst="line">
            <a:avLst/>
          </a:prstGeom>
          <a:ln w="349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аво съединение 31"/>
          <p:cNvCxnSpPr>
            <a:stCxn id="7" idx="1"/>
            <a:endCxn id="8" idx="5"/>
          </p:cNvCxnSpPr>
          <p:nvPr/>
        </p:nvCxnSpPr>
        <p:spPr>
          <a:xfrm flipH="1" flipV="1">
            <a:off x="4979778" y="2135890"/>
            <a:ext cx="1275673" cy="902782"/>
          </a:xfrm>
          <a:prstGeom prst="line">
            <a:avLst/>
          </a:prstGeom>
          <a:ln w="349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Текстово поле 34"/>
          <p:cNvSpPr txBox="1"/>
          <p:nvPr/>
        </p:nvSpPr>
        <p:spPr>
          <a:xfrm>
            <a:off x="3526348" y="3423734"/>
            <a:ext cx="767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4:10</a:t>
            </a:r>
          </a:p>
        </p:txBody>
      </p:sp>
      <p:sp>
        <p:nvSpPr>
          <p:cNvPr id="36" name="Текстово поле 35"/>
          <p:cNvSpPr txBox="1"/>
          <p:nvPr/>
        </p:nvSpPr>
        <p:spPr>
          <a:xfrm>
            <a:off x="5372082" y="3423734"/>
            <a:ext cx="767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2:30</a:t>
            </a:r>
          </a:p>
        </p:txBody>
      </p:sp>
      <p:sp>
        <p:nvSpPr>
          <p:cNvPr id="37" name="Текстово поле 36"/>
          <p:cNvSpPr txBox="1"/>
          <p:nvPr/>
        </p:nvSpPr>
        <p:spPr>
          <a:xfrm>
            <a:off x="3932748" y="2356060"/>
            <a:ext cx="767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7:00</a:t>
            </a:r>
          </a:p>
        </p:txBody>
      </p:sp>
      <p:sp>
        <p:nvSpPr>
          <p:cNvPr id="38" name="Текстово поле 37"/>
          <p:cNvSpPr txBox="1"/>
          <p:nvPr/>
        </p:nvSpPr>
        <p:spPr>
          <a:xfrm>
            <a:off x="5580927" y="2172624"/>
            <a:ext cx="767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2:15</a:t>
            </a:r>
          </a:p>
        </p:txBody>
      </p:sp>
      <p:sp>
        <p:nvSpPr>
          <p:cNvPr id="39" name="Текстово поле 38"/>
          <p:cNvSpPr txBox="1"/>
          <p:nvPr/>
        </p:nvSpPr>
        <p:spPr>
          <a:xfrm>
            <a:off x="5350899" y="1347479"/>
            <a:ext cx="767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3:30</a:t>
            </a:r>
          </a:p>
        </p:txBody>
      </p:sp>
      <p:sp>
        <p:nvSpPr>
          <p:cNvPr id="40" name="Текстово поле 39"/>
          <p:cNvSpPr txBox="1"/>
          <p:nvPr/>
        </p:nvSpPr>
        <p:spPr>
          <a:xfrm>
            <a:off x="7199453" y="1347479"/>
            <a:ext cx="767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7:00</a:t>
            </a:r>
          </a:p>
        </p:txBody>
      </p:sp>
      <p:sp>
        <p:nvSpPr>
          <p:cNvPr id="44" name="Овал 43"/>
          <p:cNvSpPr/>
          <p:nvPr/>
        </p:nvSpPr>
        <p:spPr>
          <a:xfrm>
            <a:off x="8068696" y="2922947"/>
            <a:ext cx="790222" cy="79022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solidFill>
                  <a:schemeClr val="tx1"/>
                </a:solidFill>
              </a:rPr>
              <a:t>G</a:t>
            </a:r>
            <a:endParaRPr lang="en-GB" sz="3000" b="1" dirty="0">
              <a:solidFill>
                <a:schemeClr val="tx1"/>
              </a:solidFill>
            </a:endParaRPr>
          </a:p>
        </p:txBody>
      </p:sp>
      <p:cxnSp>
        <p:nvCxnSpPr>
          <p:cNvPr id="45" name="Право съединение 44"/>
          <p:cNvCxnSpPr>
            <a:stCxn id="44" idx="1"/>
            <a:endCxn id="9" idx="5"/>
          </p:cNvCxnSpPr>
          <p:nvPr/>
        </p:nvCxnSpPr>
        <p:spPr>
          <a:xfrm flipH="1" flipV="1">
            <a:off x="6814223" y="2135890"/>
            <a:ext cx="1370198" cy="902782"/>
          </a:xfrm>
          <a:prstGeom prst="line">
            <a:avLst/>
          </a:prstGeom>
          <a:ln w="349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Текстово поле 48"/>
          <p:cNvSpPr txBox="1"/>
          <p:nvPr/>
        </p:nvSpPr>
        <p:spPr>
          <a:xfrm>
            <a:off x="7115500" y="2738281"/>
            <a:ext cx="767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2:15</a:t>
            </a:r>
          </a:p>
        </p:txBody>
      </p:sp>
    </p:spTree>
    <p:extLst>
      <p:ext uri="{BB962C8B-B14F-4D97-AF65-F5344CB8AC3E}">
        <p14:creationId xmlns:p14="http://schemas.microsoft.com/office/powerpoint/2010/main" val="1449820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4305281" y="2922947"/>
            <a:ext cx="790222" cy="79022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solidFill>
                  <a:schemeClr val="tx1"/>
                </a:solidFill>
              </a:rPr>
              <a:t>1</a:t>
            </a:r>
            <a:endParaRPr lang="en-GB" sz="3000" b="1" dirty="0">
              <a:solidFill>
                <a:schemeClr val="tx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2550574" y="2922947"/>
            <a:ext cx="790222" cy="79022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solidFill>
                  <a:schemeClr val="tx1"/>
                </a:solidFill>
              </a:rPr>
              <a:t>5</a:t>
            </a:r>
            <a:endParaRPr lang="en-GB" sz="3000" b="1" dirty="0">
              <a:solidFill>
                <a:schemeClr val="tx1"/>
              </a:solidFill>
            </a:endParaRPr>
          </a:p>
        </p:txBody>
      </p:sp>
      <p:cxnSp>
        <p:nvCxnSpPr>
          <p:cNvPr id="6" name="Право съединение 5"/>
          <p:cNvCxnSpPr>
            <a:stCxn id="5" idx="6"/>
            <a:endCxn id="4" idx="2"/>
          </p:cNvCxnSpPr>
          <p:nvPr/>
        </p:nvCxnSpPr>
        <p:spPr>
          <a:xfrm>
            <a:off x="3340796" y="3318058"/>
            <a:ext cx="964485" cy="0"/>
          </a:xfrm>
          <a:prstGeom prst="line">
            <a:avLst/>
          </a:prstGeom>
          <a:ln w="349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вал 6"/>
          <p:cNvSpPr/>
          <p:nvPr/>
        </p:nvSpPr>
        <p:spPr>
          <a:xfrm>
            <a:off x="6139726" y="2922947"/>
            <a:ext cx="790222" cy="79022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solidFill>
                  <a:schemeClr val="tx1"/>
                </a:solidFill>
              </a:rPr>
              <a:t>3</a:t>
            </a:r>
            <a:endParaRPr lang="en-GB" sz="3000" b="1" dirty="0">
              <a:solidFill>
                <a:schemeClr val="tx1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4305281" y="1461393"/>
            <a:ext cx="790222" cy="79022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solidFill>
                  <a:schemeClr val="tx1"/>
                </a:solidFill>
              </a:rPr>
              <a:t>0</a:t>
            </a:r>
            <a:endParaRPr lang="en-GB" sz="3000" b="1" dirty="0">
              <a:solidFill>
                <a:schemeClr val="tx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6139726" y="1461393"/>
            <a:ext cx="790222" cy="79022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solidFill>
                  <a:schemeClr val="tx1"/>
                </a:solidFill>
              </a:rPr>
              <a:t>2</a:t>
            </a:r>
            <a:endParaRPr lang="en-GB" sz="3000" b="1" dirty="0">
              <a:solidFill>
                <a:schemeClr val="tx1"/>
              </a:solidFill>
            </a:endParaRPr>
          </a:p>
        </p:txBody>
      </p:sp>
      <p:cxnSp>
        <p:nvCxnSpPr>
          <p:cNvPr id="10" name="Право съединение 9"/>
          <p:cNvCxnSpPr>
            <a:stCxn id="4" idx="0"/>
            <a:endCxn id="8" idx="4"/>
          </p:cNvCxnSpPr>
          <p:nvPr/>
        </p:nvCxnSpPr>
        <p:spPr>
          <a:xfrm flipV="1">
            <a:off x="4700392" y="2251615"/>
            <a:ext cx="0" cy="671332"/>
          </a:xfrm>
          <a:prstGeom prst="line">
            <a:avLst/>
          </a:prstGeom>
          <a:ln w="349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аво съединение 10"/>
          <p:cNvCxnSpPr>
            <a:stCxn id="7" idx="2"/>
            <a:endCxn id="4" idx="6"/>
          </p:cNvCxnSpPr>
          <p:nvPr/>
        </p:nvCxnSpPr>
        <p:spPr>
          <a:xfrm flipH="1">
            <a:off x="5095503" y="3318058"/>
            <a:ext cx="1044223" cy="0"/>
          </a:xfrm>
          <a:prstGeom prst="line">
            <a:avLst/>
          </a:prstGeom>
          <a:ln w="349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аво съединение 17"/>
          <p:cNvCxnSpPr>
            <a:stCxn id="8" idx="6"/>
            <a:endCxn id="9" idx="2"/>
          </p:cNvCxnSpPr>
          <p:nvPr/>
        </p:nvCxnSpPr>
        <p:spPr>
          <a:xfrm>
            <a:off x="5095503" y="1856504"/>
            <a:ext cx="1044223" cy="0"/>
          </a:xfrm>
          <a:prstGeom prst="line">
            <a:avLst/>
          </a:prstGeom>
          <a:ln w="349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Овал 27"/>
          <p:cNvSpPr/>
          <p:nvPr/>
        </p:nvSpPr>
        <p:spPr>
          <a:xfrm>
            <a:off x="8068696" y="1461393"/>
            <a:ext cx="790222" cy="79022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solidFill>
                  <a:schemeClr val="tx1"/>
                </a:solidFill>
              </a:rPr>
              <a:t>4</a:t>
            </a:r>
            <a:endParaRPr lang="en-GB" sz="3000" b="1" dirty="0">
              <a:solidFill>
                <a:schemeClr val="tx1"/>
              </a:solidFill>
            </a:endParaRPr>
          </a:p>
        </p:txBody>
      </p:sp>
      <p:cxnSp>
        <p:nvCxnSpPr>
          <p:cNvPr id="29" name="Право съединение 28"/>
          <p:cNvCxnSpPr>
            <a:stCxn id="28" idx="2"/>
            <a:endCxn id="9" idx="6"/>
          </p:cNvCxnSpPr>
          <p:nvPr/>
        </p:nvCxnSpPr>
        <p:spPr>
          <a:xfrm flipH="1">
            <a:off x="6929948" y="1856504"/>
            <a:ext cx="1138748" cy="0"/>
          </a:xfrm>
          <a:prstGeom prst="line">
            <a:avLst/>
          </a:prstGeom>
          <a:ln w="349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аво съединение 31"/>
          <p:cNvCxnSpPr>
            <a:stCxn id="7" idx="1"/>
            <a:endCxn id="8" idx="5"/>
          </p:cNvCxnSpPr>
          <p:nvPr/>
        </p:nvCxnSpPr>
        <p:spPr>
          <a:xfrm flipH="1" flipV="1">
            <a:off x="4979778" y="2135890"/>
            <a:ext cx="1275673" cy="902782"/>
          </a:xfrm>
          <a:prstGeom prst="line">
            <a:avLst/>
          </a:prstGeom>
          <a:ln w="349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Текстово поле 34"/>
          <p:cNvSpPr txBox="1"/>
          <p:nvPr/>
        </p:nvSpPr>
        <p:spPr>
          <a:xfrm>
            <a:off x="3526348" y="3423734"/>
            <a:ext cx="767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4:10</a:t>
            </a:r>
          </a:p>
        </p:txBody>
      </p:sp>
      <p:sp>
        <p:nvSpPr>
          <p:cNvPr id="36" name="Текстово поле 35"/>
          <p:cNvSpPr txBox="1"/>
          <p:nvPr/>
        </p:nvSpPr>
        <p:spPr>
          <a:xfrm>
            <a:off x="5372082" y="3423734"/>
            <a:ext cx="767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2:30</a:t>
            </a:r>
          </a:p>
        </p:txBody>
      </p:sp>
      <p:sp>
        <p:nvSpPr>
          <p:cNvPr id="37" name="Текстово поле 36"/>
          <p:cNvSpPr txBox="1"/>
          <p:nvPr/>
        </p:nvSpPr>
        <p:spPr>
          <a:xfrm>
            <a:off x="3932748" y="2356060"/>
            <a:ext cx="767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7:00</a:t>
            </a:r>
          </a:p>
        </p:txBody>
      </p:sp>
      <p:sp>
        <p:nvSpPr>
          <p:cNvPr id="38" name="Текстово поле 37"/>
          <p:cNvSpPr txBox="1"/>
          <p:nvPr/>
        </p:nvSpPr>
        <p:spPr>
          <a:xfrm>
            <a:off x="5580927" y="2172624"/>
            <a:ext cx="767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2:15</a:t>
            </a:r>
          </a:p>
        </p:txBody>
      </p:sp>
      <p:sp>
        <p:nvSpPr>
          <p:cNvPr id="39" name="Текстово поле 38"/>
          <p:cNvSpPr txBox="1"/>
          <p:nvPr/>
        </p:nvSpPr>
        <p:spPr>
          <a:xfrm>
            <a:off x="5350899" y="1347479"/>
            <a:ext cx="767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3:30</a:t>
            </a:r>
          </a:p>
        </p:txBody>
      </p:sp>
      <p:sp>
        <p:nvSpPr>
          <p:cNvPr id="40" name="Текстово поле 39"/>
          <p:cNvSpPr txBox="1"/>
          <p:nvPr/>
        </p:nvSpPr>
        <p:spPr>
          <a:xfrm>
            <a:off x="7199453" y="1347479"/>
            <a:ext cx="767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7:00</a:t>
            </a:r>
          </a:p>
        </p:txBody>
      </p:sp>
      <p:sp>
        <p:nvSpPr>
          <p:cNvPr id="44" name="Овал 43"/>
          <p:cNvSpPr/>
          <p:nvPr/>
        </p:nvSpPr>
        <p:spPr>
          <a:xfrm>
            <a:off x="8068696" y="2922947"/>
            <a:ext cx="790222" cy="79022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solidFill>
                  <a:schemeClr val="tx1"/>
                </a:solidFill>
              </a:rPr>
              <a:t>6</a:t>
            </a:r>
            <a:endParaRPr lang="en-GB" sz="3000" b="1" dirty="0">
              <a:solidFill>
                <a:schemeClr val="tx1"/>
              </a:solidFill>
            </a:endParaRPr>
          </a:p>
        </p:txBody>
      </p:sp>
      <p:cxnSp>
        <p:nvCxnSpPr>
          <p:cNvPr id="45" name="Право съединение 44"/>
          <p:cNvCxnSpPr>
            <a:stCxn id="44" idx="1"/>
            <a:endCxn id="9" idx="5"/>
          </p:cNvCxnSpPr>
          <p:nvPr/>
        </p:nvCxnSpPr>
        <p:spPr>
          <a:xfrm flipH="1" flipV="1">
            <a:off x="6814223" y="2135890"/>
            <a:ext cx="1370198" cy="902782"/>
          </a:xfrm>
          <a:prstGeom prst="line">
            <a:avLst/>
          </a:prstGeom>
          <a:ln w="349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Текстово поле 48"/>
          <p:cNvSpPr txBox="1"/>
          <p:nvPr/>
        </p:nvSpPr>
        <p:spPr>
          <a:xfrm>
            <a:off x="7115500" y="2738281"/>
            <a:ext cx="767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2:15</a:t>
            </a:r>
          </a:p>
        </p:txBody>
      </p:sp>
      <p:cxnSp>
        <p:nvCxnSpPr>
          <p:cNvPr id="20" name="Съединител &quot;права стрелка&quot; 19"/>
          <p:cNvCxnSpPr/>
          <p:nvPr/>
        </p:nvCxnSpPr>
        <p:spPr>
          <a:xfrm flipH="1" flipV="1">
            <a:off x="7083728" y="2135890"/>
            <a:ext cx="984968" cy="602391"/>
          </a:xfrm>
          <a:prstGeom prst="straightConnector1">
            <a:avLst/>
          </a:prstGeom>
          <a:ln w="508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Съединител &quot;права стрелка&quot; 32"/>
          <p:cNvCxnSpPr/>
          <p:nvPr/>
        </p:nvCxnSpPr>
        <p:spPr>
          <a:xfrm>
            <a:off x="7232523" y="1991337"/>
            <a:ext cx="756357" cy="4860"/>
          </a:xfrm>
          <a:prstGeom prst="straightConnector1">
            <a:avLst/>
          </a:prstGeom>
          <a:ln w="508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7503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4305281" y="2922947"/>
            <a:ext cx="790222" cy="79022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solidFill>
                  <a:schemeClr val="tx1"/>
                </a:solidFill>
              </a:rPr>
              <a:t>1</a:t>
            </a:r>
            <a:endParaRPr lang="en-GB" sz="3000" b="1" dirty="0">
              <a:solidFill>
                <a:schemeClr val="tx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2550574" y="2922947"/>
            <a:ext cx="790222" cy="79022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solidFill>
                  <a:schemeClr val="tx1"/>
                </a:solidFill>
              </a:rPr>
              <a:t>5</a:t>
            </a:r>
            <a:endParaRPr lang="en-GB" sz="3000" b="1" dirty="0">
              <a:solidFill>
                <a:schemeClr val="tx1"/>
              </a:solidFill>
            </a:endParaRPr>
          </a:p>
        </p:txBody>
      </p:sp>
      <p:cxnSp>
        <p:nvCxnSpPr>
          <p:cNvPr id="6" name="Право съединение 5"/>
          <p:cNvCxnSpPr>
            <a:stCxn id="5" idx="6"/>
            <a:endCxn id="4" idx="2"/>
          </p:cNvCxnSpPr>
          <p:nvPr/>
        </p:nvCxnSpPr>
        <p:spPr>
          <a:xfrm>
            <a:off x="3340796" y="3318058"/>
            <a:ext cx="964485" cy="0"/>
          </a:xfrm>
          <a:prstGeom prst="line">
            <a:avLst/>
          </a:prstGeom>
          <a:ln w="349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вал 6"/>
          <p:cNvSpPr/>
          <p:nvPr/>
        </p:nvSpPr>
        <p:spPr>
          <a:xfrm>
            <a:off x="6139726" y="2922947"/>
            <a:ext cx="790222" cy="79022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solidFill>
                  <a:schemeClr val="tx1"/>
                </a:solidFill>
              </a:rPr>
              <a:t>3</a:t>
            </a:r>
            <a:endParaRPr lang="en-GB" sz="3000" b="1" dirty="0">
              <a:solidFill>
                <a:schemeClr val="tx1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4305281" y="1461393"/>
            <a:ext cx="790222" cy="79022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solidFill>
                  <a:schemeClr val="tx1"/>
                </a:solidFill>
              </a:rPr>
              <a:t>0</a:t>
            </a:r>
            <a:endParaRPr lang="en-GB" sz="3000" b="1" dirty="0">
              <a:solidFill>
                <a:schemeClr val="tx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6139726" y="1461393"/>
            <a:ext cx="790222" cy="79022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solidFill>
                  <a:schemeClr val="tx1"/>
                </a:solidFill>
              </a:rPr>
              <a:t>2</a:t>
            </a:r>
            <a:endParaRPr lang="en-GB" sz="3000" b="1" dirty="0">
              <a:solidFill>
                <a:schemeClr val="tx1"/>
              </a:solidFill>
            </a:endParaRPr>
          </a:p>
        </p:txBody>
      </p:sp>
      <p:cxnSp>
        <p:nvCxnSpPr>
          <p:cNvPr id="10" name="Право съединение 9"/>
          <p:cNvCxnSpPr>
            <a:stCxn id="4" idx="0"/>
            <a:endCxn id="8" idx="4"/>
          </p:cNvCxnSpPr>
          <p:nvPr/>
        </p:nvCxnSpPr>
        <p:spPr>
          <a:xfrm flipV="1">
            <a:off x="4700392" y="2251615"/>
            <a:ext cx="0" cy="671332"/>
          </a:xfrm>
          <a:prstGeom prst="line">
            <a:avLst/>
          </a:prstGeom>
          <a:ln w="349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аво съединение 10"/>
          <p:cNvCxnSpPr>
            <a:stCxn id="7" idx="2"/>
            <a:endCxn id="4" idx="6"/>
          </p:cNvCxnSpPr>
          <p:nvPr/>
        </p:nvCxnSpPr>
        <p:spPr>
          <a:xfrm flipH="1">
            <a:off x="5095503" y="3318058"/>
            <a:ext cx="1044223" cy="0"/>
          </a:xfrm>
          <a:prstGeom prst="line">
            <a:avLst/>
          </a:prstGeom>
          <a:ln w="349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аво съединение 17"/>
          <p:cNvCxnSpPr>
            <a:stCxn id="8" idx="6"/>
            <a:endCxn id="9" idx="2"/>
          </p:cNvCxnSpPr>
          <p:nvPr/>
        </p:nvCxnSpPr>
        <p:spPr>
          <a:xfrm>
            <a:off x="5095503" y="1856504"/>
            <a:ext cx="1044223" cy="0"/>
          </a:xfrm>
          <a:prstGeom prst="line">
            <a:avLst/>
          </a:prstGeom>
          <a:ln w="349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Овал 27"/>
          <p:cNvSpPr/>
          <p:nvPr/>
        </p:nvSpPr>
        <p:spPr>
          <a:xfrm>
            <a:off x="8068696" y="1461393"/>
            <a:ext cx="790222" cy="79022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solidFill>
                  <a:schemeClr val="tx1"/>
                </a:solidFill>
              </a:rPr>
              <a:t>4</a:t>
            </a:r>
            <a:endParaRPr lang="en-GB" sz="3000" b="1" dirty="0">
              <a:solidFill>
                <a:schemeClr val="tx1"/>
              </a:solidFill>
            </a:endParaRPr>
          </a:p>
        </p:txBody>
      </p:sp>
      <p:cxnSp>
        <p:nvCxnSpPr>
          <p:cNvPr id="29" name="Право съединение 28"/>
          <p:cNvCxnSpPr>
            <a:stCxn id="28" idx="2"/>
            <a:endCxn id="9" idx="6"/>
          </p:cNvCxnSpPr>
          <p:nvPr/>
        </p:nvCxnSpPr>
        <p:spPr>
          <a:xfrm flipH="1">
            <a:off x="6929948" y="1856504"/>
            <a:ext cx="1138748" cy="0"/>
          </a:xfrm>
          <a:prstGeom prst="line">
            <a:avLst/>
          </a:prstGeom>
          <a:ln w="349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аво съединение 31"/>
          <p:cNvCxnSpPr>
            <a:stCxn id="7" idx="1"/>
            <a:endCxn id="8" idx="5"/>
          </p:cNvCxnSpPr>
          <p:nvPr/>
        </p:nvCxnSpPr>
        <p:spPr>
          <a:xfrm flipH="1" flipV="1">
            <a:off x="4979778" y="2135890"/>
            <a:ext cx="1275673" cy="902782"/>
          </a:xfrm>
          <a:prstGeom prst="line">
            <a:avLst/>
          </a:prstGeom>
          <a:ln w="349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Текстово поле 34"/>
          <p:cNvSpPr txBox="1"/>
          <p:nvPr/>
        </p:nvSpPr>
        <p:spPr>
          <a:xfrm>
            <a:off x="3526348" y="3423734"/>
            <a:ext cx="767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4:10</a:t>
            </a:r>
          </a:p>
        </p:txBody>
      </p:sp>
      <p:sp>
        <p:nvSpPr>
          <p:cNvPr id="36" name="Текстово поле 35"/>
          <p:cNvSpPr txBox="1"/>
          <p:nvPr/>
        </p:nvSpPr>
        <p:spPr>
          <a:xfrm>
            <a:off x="5372082" y="3423734"/>
            <a:ext cx="767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2:30</a:t>
            </a:r>
          </a:p>
        </p:txBody>
      </p:sp>
      <p:sp>
        <p:nvSpPr>
          <p:cNvPr id="37" name="Текстово поле 36"/>
          <p:cNvSpPr txBox="1"/>
          <p:nvPr/>
        </p:nvSpPr>
        <p:spPr>
          <a:xfrm>
            <a:off x="3932748" y="2356060"/>
            <a:ext cx="767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7:00</a:t>
            </a:r>
          </a:p>
        </p:txBody>
      </p:sp>
      <p:sp>
        <p:nvSpPr>
          <p:cNvPr id="38" name="Текстово поле 37"/>
          <p:cNvSpPr txBox="1"/>
          <p:nvPr/>
        </p:nvSpPr>
        <p:spPr>
          <a:xfrm>
            <a:off x="5580927" y="2172624"/>
            <a:ext cx="767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2:15</a:t>
            </a:r>
          </a:p>
        </p:txBody>
      </p:sp>
      <p:sp>
        <p:nvSpPr>
          <p:cNvPr id="39" name="Текстово поле 38"/>
          <p:cNvSpPr txBox="1"/>
          <p:nvPr/>
        </p:nvSpPr>
        <p:spPr>
          <a:xfrm>
            <a:off x="5350899" y="1347479"/>
            <a:ext cx="767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3:30</a:t>
            </a:r>
          </a:p>
        </p:txBody>
      </p:sp>
      <p:sp>
        <p:nvSpPr>
          <p:cNvPr id="40" name="Текстово поле 39"/>
          <p:cNvSpPr txBox="1"/>
          <p:nvPr/>
        </p:nvSpPr>
        <p:spPr>
          <a:xfrm>
            <a:off x="7199453" y="1347479"/>
            <a:ext cx="767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7:00</a:t>
            </a:r>
          </a:p>
        </p:txBody>
      </p:sp>
      <p:cxnSp>
        <p:nvCxnSpPr>
          <p:cNvPr id="25" name="Съединител &quot;права стрелка&quot; 24"/>
          <p:cNvCxnSpPr/>
          <p:nvPr/>
        </p:nvCxnSpPr>
        <p:spPr>
          <a:xfrm>
            <a:off x="5018613" y="2284596"/>
            <a:ext cx="1027993" cy="754076"/>
          </a:xfrm>
          <a:prstGeom prst="straightConnector1">
            <a:avLst/>
          </a:prstGeom>
          <a:ln w="508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Съединител &quot;права стрелка&quot; 26"/>
          <p:cNvCxnSpPr/>
          <p:nvPr/>
        </p:nvCxnSpPr>
        <p:spPr>
          <a:xfrm flipH="1">
            <a:off x="5018613" y="3810027"/>
            <a:ext cx="1167673" cy="8817"/>
          </a:xfrm>
          <a:prstGeom prst="straightConnector1">
            <a:avLst/>
          </a:prstGeom>
          <a:ln w="508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Съединител &quot;права стрелка&quot; 29"/>
          <p:cNvCxnSpPr/>
          <p:nvPr/>
        </p:nvCxnSpPr>
        <p:spPr>
          <a:xfrm flipH="1">
            <a:off x="3239201" y="3818844"/>
            <a:ext cx="1167673" cy="8817"/>
          </a:xfrm>
          <a:prstGeom prst="straightConnector1">
            <a:avLst/>
          </a:prstGeom>
          <a:ln w="508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6873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3142617" y="2231547"/>
            <a:ext cx="790222" cy="79022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solidFill>
                  <a:schemeClr val="tx1"/>
                </a:solidFill>
              </a:rPr>
              <a:t>2</a:t>
            </a:r>
            <a:endParaRPr lang="en-GB" sz="3000" b="1" dirty="0">
              <a:solidFill>
                <a:schemeClr val="tx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4581860" y="3196742"/>
            <a:ext cx="790222" cy="79022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solidFill>
                  <a:schemeClr val="tx1"/>
                </a:solidFill>
              </a:rPr>
              <a:t>3</a:t>
            </a:r>
            <a:endParaRPr lang="en-GB" sz="3000" b="1" dirty="0">
              <a:solidFill>
                <a:schemeClr val="tx1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4581860" y="1202389"/>
            <a:ext cx="790222" cy="79022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solidFill>
                  <a:schemeClr val="tx1"/>
                </a:solidFill>
              </a:rPr>
              <a:t>1</a:t>
            </a:r>
            <a:endParaRPr lang="en-GB" sz="3000" b="1" dirty="0">
              <a:solidFill>
                <a:schemeClr val="tx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6088747" y="2192623"/>
            <a:ext cx="790222" cy="79022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solidFill>
                  <a:schemeClr val="tx1"/>
                </a:solidFill>
              </a:rPr>
              <a:t>4</a:t>
            </a:r>
            <a:endParaRPr lang="en-GB" sz="3000" b="1" dirty="0">
              <a:solidFill>
                <a:schemeClr val="tx1"/>
              </a:solidFill>
            </a:endParaRPr>
          </a:p>
        </p:txBody>
      </p:sp>
      <p:cxnSp>
        <p:nvCxnSpPr>
          <p:cNvPr id="8" name="Право съединение 7"/>
          <p:cNvCxnSpPr>
            <a:stCxn id="4" idx="0"/>
            <a:endCxn id="6" idx="2"/>
          </p:cNvCxnSpPr>
          <p:nvPr/>
        </p:nvCxnSpPr>
        <p:spPr>
          <a:xfrm flipV="1">
            <a:off x="3537728" y="1597500"/>
            <a:ext cx="1044132" cy="634047"/>
          </a:xfrm>
          <a:prstGeom prst="line">
            <a:avLst/>
          </a:prstGeom>
          <a:ln w="349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аво съединение 8"/>
          <p:cNvCxnSpPr>
            <a:stCxn id="5" idx="2"/>
            <a:endCxn id="4" idx="4"/>
          </p:cNvCxnSpPr>
          <p:nvPr/>
        </p:nvCxnSpPr>
        <p:spPr>
          <a:xfrm flipH="1" flipV="1">
            <a:off x="3537728" y="3021769"/>
            <a:ext cx="1044132" cy="570084"/>
          </a:xfrm>
          <a:prstGeom prst="line">
            <a:avLst/>
          </a:prstGeom>
          <a:ln w="349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аво съединение 9"/>
          <p:cNvCxnSpPr>
            <a:stCxn id="6" idx="6"/>
          </p:cNvCxnSpPr>
          <p:nvPr/>
        </p:nvCxnSpPr>
        <p:spPr>
          <a:xfrm>
            <a:off x="5372082" y="1597500"/>
            <a:ext cx="976489" cy="595123"/>
          </a:xfrm>
          <a:prstGeom prst="line">
            <a:avLst/>
          </a:prstGeom>
          <a:ln w="349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аво съединение 10"/>
          <p:cNvCxnSpPr>
            <a:stCxn id="5" idx="0"/>
            <a:endCxn id="6" idx="4"/>
          </p:cNvCxnSpPr>
          <p:nvPr/>
        </p:nvCxnSpPr>
        <p:spPr>
          <a:xfrm flipV="1">
            <a:off x="4976971" y="1992611"/>
            <a:ext cx="0" cy="1204131"/>
          </a:xfrm>
          <a:prstGeom prst="line">
            <a:avLst/>
          </a:prstGeom>
          <a:ln w="349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Текстово поле 11"/>
          <p:cNvSpPr txBox="1"/>
          <p:nvPr/>
        </p:nvSpPr>
        <p:spPr>
          <a:xfrm>
            <a:off x="3549017" y="1373649"/>
            <a:ext cx="767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2:30</a:t>
            </a:r>
          </a:p>
        </p:txBody>
      </p:sp>
      <p:sp>
        <p:nvSpPr>
          <p:cNvPr id="13" name="Текстово поле 12"/>
          <p:cNvSpPr txBox="1"/>
          <p:nvPr/>
        </p:nvSpPr>
        <p:spPr>
          <a:xfrm>
            <a:off x="5860326" y="3325669"/>
            <a:ext cx="767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1:15</a:t>
            </a:r>
          </a:p>
        </p:txBody>
      </p:sp>
      <p:sp>
        <p:nvSpPr>
          <p:cNvPr id="14" name="Текстово поле 13"/>
          <p:cNvSpPr txBox="1"/>
          <p:nvPr/>
        </p:nvSpPr>
        <p:spPr>
          <a:xfrm>
            <a:off x="5860326" y="1441070"/>
            <a:ext cx="767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4:30</a:t>
            </a:r>
          </a:p>
        </p:txBody>
      </p:sp>
      <p:cxnSp>
        <p:nvCxnSpPr>
          <p:cNvPr id="34" name="Право съединение 33"/>
          <p:cNvCxnSpPr>
            <a:stCxn id="5" idx="6"/>
            <a:endCxn id="7" idx="4"/>
          </p:cNvCxnSpPr>
          <p:nvPr/>
        </p:nvCxnSpPr>
        <p:spPr>
          <a:xfrm flipV="1">
            <a:off x="5372082" y="2982845"/>
            <a:ext cx="1111776" cy="609008"/>
          </a:xfrm>
          <a:prstGeom prst="line">
            <a:avLst/>
          </a:prstGeom>
          <a:ln w="349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Текстово поле 41"/>
          <p:cNvSpPr txBox="1"/>
          <p:nvPr/>
        </p:nvSpPr>
        <p:spPr>
          <a:xfrm>
            <a:off x="3616661" y="3510335"/>
            <a:ext cx="767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7:30</a:t>
            </a:r>
          </a:p>
        </p:txBody>
      </p:sp>
      <p:sp>
        <p:nvSpPr>
          <p:cNvPr id="43" name="Текстово поле 42"/>
          <p:cNvSpPr txBox="1"/>
          <p:nvPr/>
        </p:nvSpPr>
        <p:spPr>
          <a:xfrm>
            <a:off x="4316661" y="2377768"/>
            <a:ext cx="767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2:15</a:t>
            </a:r>
          </a:p>
        </p:txBody>
      </p:sp>
      <p:sp>
        <p:nvSpPr>
          <p:cNvPr id="46" name="Овал 45"/>
          <p:cNvSpPr/>
          <p:nvPr/>
        </p:nvSpPr>
        <p:spPr>
          <a:xfrm>
            <a:off x="1982173" y="3021769"/>
            <a:ext cx="790222" cy="79022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solidFill>
                  <a:schemeClr val="tx1"/>
                </a:solidFill>
              </a:rPr>
              <a:t>0</a:t>
            </a:r>
            <a:endParaRPr lang="en-GB" sz="3000" b="1" dirty="0">
              <a:solidFill>
                <a:schemeClr val="tx1"/>
              </a:solidFill>
            </a:endParaRPr>
          </a:p>
        </p:txBody>
      </p:sp>
      <p:cxnSp>
        <p:nvCxnSpPr>
          <p:cNvPr id="49" name="Съединител &quot;права стрелка&quot; 48"/>
          <p:cNvCxnSpPr/>
          <p:nvPr/>
        </p:nvCxnSpPr>
        <p:spPr>
          <a:xfrm flipV="1">
            <a:off x="3908902" y="1793017"/>
            <a:ext cx="629253" cy="377428"/>
          </a:xfrm>
          <a:prstGeom prst="straightConnector1">
            <a:avLst/>
          </a:prstGeom>
          <a:ln w="508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Съединител &quot;права стрелка&quot; 53"/>
          <p:cNvCxnSpPr/>
          <p:nvPr/>
        </p:nvCxnSpPr>
        <p:spPr>
          <a:xfrm flipH="1">
            <a:off x="5105312" y="2070174"/>
            <a:ext cx="2238" cy="1112967"/>
          </a:xfrm>
          <a:prstGeom prst="straightConnector1">
            <a:avLst/>
          </a:prstGeom>
          <a:ln w="508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Съединител &quot;права стрелка&quot; 55"/>
          <p:cNvCxnSpPr/>
          <p:nvPr/>
        </p:nvCxnSpPr>
        <p:spPr>
          <a:xfrm flipV="1">
            <a:off x="5465216" y="2973927"/>
            <a:ext cx="697088" cy="391139"/>
          </a:xfrm>
          <a:prstGeom prst="straightConnector1">
            <a:avLst/>
          </a:prstGeom>
          <a:ln w="508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243795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на Office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1558</TotalTime>
  <Words>60</Words>
  <Application>Microsoft Office PowerPoint</Application>
  <PresentationFormat>Широк екран</PresentationFormat>
  <Paragraphs>60</Paragraphs>
  <Slides>5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на Office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PowerPoint</dc:title>
  <dc:creator>nasko</dc:creator>
  <cp:lastModifiedBy>nasko</cp:lastModifiedBy>
  <cp:revision>20</cp:revision>
  <dcterms:created xsi:type="dcterms:W3CDTF">2016-05-23T15:07:19Z</dcterms:created>
  <dcterms:modified xsi:type="dcterms:W3CDTF">2016-05-28T20:55:32Z</dcterms:modified>
</cp:coreProperties>
</file>