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2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9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4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5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5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E0CE-84F6-42FD-9B1A-8671D3041BB9}" type="datetimeFigureOut">
              <a:rPr lang="en-GB" smtClean="0"/>
              <a:t>25/05/2016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авоъгълник 19"/>
          <p:cNvSpPr/>
          <p:nvPr/>
        </p:nvSpPr>
        <p:spPr>
          <a:xfrm>
            <a:off x="2755549" y="823586"/>
            <a:ext cx="6993758" cy="3568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Свободна форма 15"/>
          <p:cNvSpPr/>
          <p:nvPr/>
        </p:nvSpPr>
        <p:spPr>
          <a:xfrm>
            <a:off x="3133010" y="1475831"/>
            <a:ext cx="5769735" cy="4141813"/>
          </a:xfrm>
          <a:custGeom>
            <a:avLst/>
            <a:gdLst>
              <a:gd name="connsiteX0" fmla="*/ 528033 w 5769735"/>
              <a:gd name="connsiteY0" fmla="*/ 425261 h 4141813"/>
              <a:gd name="connsiteX1" fmla="*/ 643943 w 5769735"/>
              <a:gd name="connsiteY1" fmla="*/ 451019 h 4141813"/>
              <a:gd name="connsiteX2" fmla="*/ 682580 w 5769735"/>
              <a:gd name="connsiteY2" fmla="*/ 463898 h 4141813"/>
              <a:gd name="connsiteX3" fmla="*/ 734095 w 5769735"/>
              <a:gd name="connsiteY3" fmla="*/ 476777 h 4141813"/>
              <a:gd name="connsiteX4" fmla="*/ 811369 w 5769735"/>
              <a:gd name="connsiteY4" fmla="*/ 502534 h 4141813"/>
              <a:gd name="connsiteX5" fmla="*/ 940157 w 5769735"/>
              <a:gd name="connsiteY5" fmla="*/ 541171 h 4141813"/>
              <a:gd name="connsiteX6" fmla="*/ 978794 w 5769735"/>
              <a:gd name="connsiteY6" fmla="*/ 554050 h 4141813"/>
              <a:gd name="connsiteX7" fmla="*/ 1017431 w 5769735"/>
              <a:gd name="connsiteY7" fmla="*/ 579808 h 4141813"/>
              <a:gd name="connsiteX8" fmla="*/ 1030309 w 5769735"/>
              <a:gd name="connsiteY8" fmla="*/ 914658 h 4141813"/>
              <a:gd name="connsiteX9" fmla="*/ 1043188 w 5769735"/>
              <a:gd name="connsiteY9" fmla="*/ 953295 h 4141813"/>
              <a:gd name="connsiteX10" fmla="*/ 1081825 w 5769735"/>
              <a:gd name="connsiteY10" fmla="*/ 966174 h 4141813"/>
              <a:gd name="connsiteX11" fmla="*/ 1159098 w 5769735"/>
              <a:gd name="connsiteY11" fmla="*/ 1004811 h 4141813"/>
              <a:gd name="connsiteX12" fmla="*/ 1390918 w 5769735"/>
              <a:gd name="connsiteY12" fmla="*/ 1017689 h 4141813"/>
              <a:gd name="connsiteX13" fmla="*/ 1429555 w 5769735"/>
              <a:gd name="connsiteY13" fmla="*/ 1030568 h 4141813"/>
              <a:gd name="connsiteX14" fmla="*/ 1468191 w 5769735"/>
              <a:gd name="connsiteY14" fmla="*/ 1185115 h 4141813"/>
              <a:gd name="connsiteX15" fmla="*/ 1493949 w 5769735"/>
              <a:gd name="connsiteY15" fmla="*/ 1313903 h 4141813"/>
              <a:gd name="connsiteX16" fmla="*/ 1519707 w 5769735"/>
              <a:gd name="connsiteY16" fmla="*/ 2060878 h 4141813"/>
              <a:gd name="connsiteX17" fmla="*/ 1532585 w 5769735"/>
              <a:gd name="connsiteY17" fmla="*/ 2112394 h 4141813"/>
              <a:gd name="connsiteX18" fmla="*/ 1545464 w 5769735"/>
              <a:gd name="connsiteY18" fmla="*/ 2176788 h 4141813"/>
              <a:gd name="connsiteX19" fmla="*/ 1545464 w 5769735"/>
              <a:gd name="connsiteY19" fmla="*/ 2782095 h 4141813"/>
              <a:gd name="connsiteX20" fmla="*/ 1596980 w 5769735"/>
              <a:gd name="connsiteY20" fmla="*/ 2859368 h 4141813"/>
              <a:gd name="connsiteX21" fmla="*/ 1854557 w 5769735"/>
              <a:gd name="connsiteY21" fmla="*/ 2846489 h 4141813"/>
              <a:gd name="connsiteX22" fmla="*/ 1867436 w 5769735"/>
              <a:gd name="connsiteY22" fmla="*/ 2138151 h 4141813"/>
              <a:gd name="connsiteX23" fmla="*/ 1841678 w 5769735"/>
              <a:gd name="connsiteY23" fmla="*/ 1301025 h 4141813"/>
              <a:gd name="connsiteX24" fmla="*/ 1854557 w 5769735"/>
              <a:gd name="connsiteY24" fmla="*/ 798749 h 4141813"/>
              <a:gd name="connsiteX25" fmla="*/ 1880315 w 5769735"/>
              <a:gd name="connsiteY25" fmla="*/ 721475 h 4141813"/>
              <a:gd name="connsiteX26" fmla="*/ 1918952 w 5769735"/>
              <a:gd name="connsiteY26" fmla="*/ 644202 h 4141813"/>
              <a:gd name="connsiteX27" fmla="*/ 1957588 w 5769735"/>
              <a:gd name="connsiteY27" fmla="*/ 631323 h 4141813"/>
              <a:gd name="connsiteX28" fmla="*/ 1996225 w 5769735"/>
              <a:gd name="connsiteY28" fmla="*/ 605565 h 4141813"/>
              <a:gd name="connsiteX29" fmla="*/ 2073498 w 5769735"/>
              <a:gd name="connsiteY29" fmla="*/ 579808 h 4141813"/>
              <a:gd name="connsiteX30" fmla="*/ 2112135 w 5769735"/>
              <a:gd name="connsiteY30" fmla="*/ 566929 h 4141813"/>
              <a:gd name="connsiteX31" fmla="*/ 2150771 w 5769735"/>
              <a:gd name="connsiteY31" fmla="*/ 554050 h 4141813"/>
              <a:gd name="connsiteX32" fmla="*/ 2279560 w 5769735"/>
              <a:gd name="connsiteY32" fmla="*/ 515413 h 4141813"/>
              <a:gd name="connsiteX33" fmla="*/ 2331076 w 5769735"/>
              <a:gd name="connsiteY33" fmla="*/ 489656 h 4141813"/>
              <a:gd name="connsiteX34" fmla="*/ 2356833 w 5769735"/>
              <a:gd name="connsiteY34" fmla="*/ 451019 h 4141813"/>
              <a:gd name="connsiteX35" fmla="*/ 2382591 w 5769735"/>
              <a:gd name="connsiteY35" fmla="*/ 373746 h 4141813"/>
              <a:gd name="connsiteX36" fmla="*/ 2395470 w 5769735"/>
              <a:gd name="connsiteY36" fmla="*/ 154805 h 4141813"/>
              <a:gd name="connsiteX37" fmla="*/ 2408349 w 5769735"/>
              <a:gd name="connsiteY37" fmla="*/ 116168 h 4141813"/>
              <a:gd name="connsiteX38" fmla="*/ 2498501 w 5769735"/>
              <a:gd name="connsiteY38" fmla="*/ 90411 h 4141813"/>
              <a:gd name="connsiteX39" fmla="*/ 2575774 w 5769735"/>
              <a:gd name="connsiteY39" fmla="*/ 77532 h 4141813"/>
              <a:gd name="connsiteX40" fmla="*/ 2859109 w 5769735"/>
              <a:gd name="connsiteY40" fmla="*/ 90411 h 4141813"/>
              <a:gd name="connsiteX41" fmla="*/ 2923504 w 5769735"/>
              <a:gd name="connsiteY41" fmla="*/ 206320 h 4141813"/>
              <a:gd name="connsiteX42" fmla="*/ 2936383 w 5769735"/>
              <a:gd name="connsiteY42" fmla="*/ 244957 h 4141813"/>
              <a:gd name="connsiteX43" fmla="*/ 2923504 w 5769735"/>
              <a:gd name="connsiteY43" fmla="*/ 463898 h 4141813"/>
              <a:gd name="connsiteX44" fmla="*/ 2897746 w 5769735"/>
              <a:gd name="connsiteY44" fmla="*/ 644202 h 4141813"/>
              <a:gd name="connsiteX45" fmla="*/ 2910625 w 5769735"/>
              <a:gd name="connsiteY45" fmla="*/ 876022 h 4141813"/>
              <a:gd name="connsiteX46" fmla="*/ 2923504 w 5769735"/>
              <a:gd name="connsiteY46" fmla="*/ 927537 h 4141813"/>
              <a:gd name="connsiteX47" fmla="*/ 3039414 w 5769735"/>
              <a:gd name="connsiteY47" fmla="*/ 979053 h 4141813"/>
              <a:gd name="connsiteX48" fmla="*/ 3090929 w 5769735"/>
              <a:gd name="connsiteY48" fmla="*/ 1004811 h 4141813"/>
              <a:gd name="connsiteX49" fmla="*/ 3155324 w 5769735"/>
              <a:gd name="connsiteY49" fmla="*/ 1017689 h 4141813"/>
              <a:gd name="connsiteX50" fmla="*/ 3193960 w 5769735"/>
              <a:gd name="connsiteY50" fmla="*/ 1030568 h 4141813"/>
              <a:gd name="connsiteX51" fmla="*/ 3232597 w 5769735"/>
              <a:gd name="connsiteY51" fmla="*/ 1017689 h 4141813"/>
              <a:gd name="connsiteX52" fmla="*/ 3258355 w 5769735"/>
              <a:gd name="connsiteY52" fmla="*/ 940416 h 4141813"/>
              <a:gd name="connsiteX53" fmla="*/ 3284112 w 5769735"/>
              <a:gd name="connsiteY53" fmla="*/ 837385 h 4141813"/>
              <a:gd name="connsiteX54" fmla="*/ 3296991 w 5769735"/>
              <a:gd name="connsiteY54" fmla="*/ 322230 h 4141813"/>
              <a:gd name="connsiteX55" fmla="*/ 3309870 w 5769735"/>
              <a:gd name="connsiteY55" fmla="*/ 257836 h 4141813"/>
              <a:gd name="connsiteX56" fmla="*/ 3348507 w 5769735"/>
              <a:gd name="connsiteY56" fmla="*/ 141926 h 4141813"/>
              <a:gd name="connsiteX57" fmla="*/ 3361385 w 5769735"/>
              <a:gd name="connsiteY57" fmla="*/ 103289 h 4141813"/>
              <a:gd name="connsiteX58" fmla="*/ 3451538 w 5769735"/>
              <a:gd name="connsiteY58" fmla="*/ 64653 h 4141813"/>
              <a:gd name="connsiteX59" fmla="*/ 3760631 w 5769735"/>
              <a:gd name="connsiteY59" fmla="*/ 77532 h 4141813"/>
              <a:gd name="connsiteX60" fmla="*/ 3799267 w 5769735"/>
              <a:gd name="connsiteY60" fmla="*/ 103289 h 4141813"/>
              <a:gd name="connsiteX61" fmla="*/ 3825025 w 5769735"/>
              <a:gd name="connsiteY61" fmla="*/ 180563 h 4141813"/>
              <a:gd name="connsiteX62" fmla="*/ 3850783 w 5769735"/>
              <a:gd name="connsiteY62" fmla="*/ 219199 h 4141813"/>
              <a:gd name="connsiteX63" fmla="*/ 3863662 w 5769735"/>
              <a:gd name="connsiteY63" fmla="*/ 257836 h 4141813"/>
              <a:gd name="connsiteX64" fmla="*/ 3837904 w 5769735"/>
              <a:gd name="connsiteY64" fmla="*/ 927537 h 4141813"/>
              <a:gd name="connsiteX65" fmla="*/ 3837904 w 5769735"/>
              <a:gd name="connsiteY65" fmla="*/ 2125273 h 4141813"/>
              <a:gd name="connsiteX66" fmla="*/ 3863662 w 5769735"/>
              <a:gd name="connsiteY66" fmla="*/ 2202546 h 4141813"/>
              <a:gd name="connsiteX67" fmla="*/ 3876540 w 5769735"/>
              <a:gd name="connsiteY67" fmla="*/ 2241182 h 4141813"/>
              <a:gd name="connsiteX68" fmla="*/ 3902298 w 5769735"/>
              <a:gd name="connsiteY68" fmla="*/ 2279819 h 4141813"/>
              <a:gd name="connsiteX69" fmla="*/ 3915177 w 5769735"/>
              <a:gd name="connsiteY69" fmla="*/ 2318456 h 4141813"/>
              <a:gd name="connsiteX70" fmla="*/ 3953814 w 5769735"/>
              <a:gd name="connsiteY70" fmla="*/ 2344213 h 4141813"/>
              <a:gd name="connsiteX71" fmla="*/ 3992450 w 5769735"/>
              <a:gd name="connsiteY71" fmla="*/ 2395729 h 4141813"/>
              <a:gd name="connsiteX72" fmla="*/ 4172755 w 5769735"/>
              <a:gd name="connsiteY72" fmla="*/ 2369971 h 4141813"/>
              <a:gd name="connsiteX73" fmla="*/ 4224270 w 5769735"/>
              <a:gd name="connsiteY73" fmla="*/ 2292698 h 4141813"/>
              <a:gd name="connsiteX74" fmla="*/ 4250028 w 5769735"/>
              <a:gd name="connsiteY74" fmla="*/ 2215425 h 4141813"/>
              <a:gd name="connsiteX75" fmla="*/ 4237149 w 5769735"/>
              <a:gd name="connsiteY75" fmla="*/ 1906332 h 4141813"/>
              <a:gd name="connsiteX76" fmla="*/ 4224270 w 5769735"/>
              <a:gd name="connsiteY76" fmla="*/ 1867695 h 4141813"/>
              <a:gd name="connsiteX77" fmla="*/ 4237149 w 5769735"/>
              <a:gd name="connsiteY77" fmla="*/ 1352540 h 4141813"/>
              <a:gd name="connsiteX78" fmla="*/ 4250028 w 5769735"/>
              <a:gd name="connsiteY78" fmla="*/ 1275267 h 4141813"/>
              <a:gd name="connsiteX79" fmla="*/ 4262907 w 5769735"/>
              <a:gd name="connsiteY79" fmla="*/ 1159357 h 4141813"/>
              <a:gd name="connsiteX80" fmla="*/ 4288664 w 5769735"/>
              <a:gd name="connsiteY80" fmla="*/ 1082084 h 4141813"/>
              <a:gd name="connsiteX81" fmla="*/ 4365938 w 5769735"/>
              <a:gd name="connsiteY81" fmla="*/ 1017689 h 4141813"/>
              <a:gd name="connsiteX82" fmla="*/ 4443211 w 5769735"/>
              <a:gd name="connsiteY82" fmla="*/ 991932 h 4141813"/>
              <a:gd name="connsiteX83" fmla="*/ 4520484 w 5769735"/>
              <a:gd name="connsiteY83" fmla="*/ 966174 h 4141813"/>
              <a:gd name="connsiteX84" fmla="*/ 4623515 w 5769735"/>
              <a:gd name="connsiteY84" fmla="*/ 940416 h 4141813"/>
              <a:gd name="connsiteX85" fmla="*/ 4675031 w 5769735"/>
              <a:gd name="connsiteY85" fmla="*/ 811627 h 4141813"/>
              <a:gd name="connsiteX86" fmla="*/ 4713667 w 5769735"/>
              <a:gd name="connsiteY86" fmla="*/ 644202 h 4141813"/>
              <a:gd name="connsiteX87" fmla="*/ 4765183 w 5769735"/>
              <a:gd name="connsiteY87" fmla="*/ 631323 h 4141813"/>
              <a:gd name="connsiteX88" fmla="*/ 4803819 w 5769735"/>
              <a:gd name="connsiteY88" fmla="*/ 592687 h 4141813"/>
              <a:gd name="connsiteX89" fmla="*/ 4881093 w 5769735"/>
              <a:gd name="connsiteY89" fmla="*/ 566929 h 4141813"/>
              <a:gd name="connsiteX90" fmla="*/ 4932608 w 5769735"/>
              <a:gd name="connsiteY90" fmla="*/ 554050 h 4141813"/>
              <a:gd name="connsiteX91" fmla="*/ 4971245 w 5769735"/>
              <a:gd name="connsiteY91" fmla="*/ 541171 h 4141813"/>
              <a:gd name="connsiteX92" fmla="*/ 5074276 w 5769735"/>
              <a:gd name="connsiteY92" fmla="*/ 528292 h 4141813"/>
              <a:gd name="connsiteX93" fmla="*/ 5112912 w 5769735"/>
              <a:gd name="connsiteY93" fmla="*/ 502534 h 4141813"/>
              <a:gd name="connsiteX94" fmla="*/ 5138670 w 5769735"/>
              <a:gd name="connsiteY94" fmla="*/ 412382 h 4141813"/>
              <a:gd name="connsiteX95" fmla="*/ 5151549 w 5769735"/>
              <a:gd name="connsiteY95" fmla="*/ 232078 h 4141813"/>
              <a:gd name="connsiteX96" fmla="*/ 5203064 w 5769735"/>
              <a:gd name="connsiteY96" fmla="*/ 116168 h 4141813"/>
              <a:gd name="connsiteX97" fmla="*/ 5331853 w 5769735"/>
              <a:gd name="connsiteY97" fmla="*/ 77532 h 4141813"/>
              <a:gd name="connsiteX98" fmla="*/ 5537915 w 5769735"/>
              <a:gd name="connsiteY98" fmla="*/ 51774 h 4141813"/>
              <a:gd name="connsiteX99" fmla="*/ 5640946 w 5769735"/>
              <a:gd name="connsiteY99" fmla="*/ 38895 h 4141813"/>
              <a:gd name="connsiteX100" fmla="*/ 5653825 w 5769735"/>
              <a:gd name="connsiteY100" fmla="*/ 258 h 4141813"/>
              <a:gd name="connsiteX101" fmla="*/ 5692462 w 5769735"/>
              <a:gd name="connsiteY101" fmla="*/ 51774 h 4141813"/>
              <a:gd name="connsiteX102" fmla="*/ 5731098 w 5769735"/>
              <a:gd name="connsiteY102" fmla="*/ 90411 h 4141813"/>
              <a:gd name="connsiteX103" fmla="*/ 5743977 w 5769735"/>
              <a:gd name="connsiteY103" fmla="*/ 154805 h 4141813"/>
              <a:gd name="connsiteX104" fmla="*/ 5756856 w 5769735"/>
              <a:gd name="connsiteY104" fmla="*/ 193442 h 4141813"/>
              <a:gd name="connsiteX105" fmla="*/ 5731098 w 5769735"/>
              <a:gd name="connsiteY105" fmla="*/ 412382 h 4141813"/>
              <a:gd name="connsiteX106" fmla="*/ 5731098 w 5769735"/>
              <a:gd name="connsiteY106" fmla="*/ 901780 h 4141813"/>
              <a:gd name="connsiteX107" fmla="*/ 5743977 w 5769735"/>
              <a:gd name="connsiteY107" fmla="*/ 1674512 h 4141813"/>
              <a:gd name="connsiteX108" fmla="*/ 5769735 w 5769735"/>
              <a:gd name="connsiteY108" fmla="*/ 2099515 h 4141813"/>
              <a:gd name="connsiteX109" fmla="*/ 5756856 w 5769735"/>
              <a:gd name="connsiteY109" fmla="*/ 2769216 h 4141813"/>
              <a:gd name="connsiteX110" fmla="*/ 5743977 w 5769735"/>
              <a:gd name="connsiteY110" fmla="*/ 3580585 h 4141813"/>
              <a:gd name="connsiteX111" fmla="*/ 5731098 w 5769735"/>
              <a:gd name="connsiteY111" fmla="*/ 3915436 h 4141813"/>
              <a:gd name="connsiteX112" fmla="*/ 5718219 w 5769735"/>
              <a:gd name="connsiteY112" fmla="*/ 4044225 h 4141813"/>
              <a:gd name="connsiteX113" fmla="*/ 5486400 w 5769735"/>
              <a:gd name="connsiteY113" fmla="*/ 4057103 h 4141813"/>
              <a:gd name="connsiteX114" fmla="*/ 5383369 w 5769735"/>
              <a:gd name="connsiteY114" fmla="*/ 4069982 h 4141813"/>
              <a:gd name="connsiteX115" fmla="*/ 5344732 w 5769735"/>
              <a:gd name="connsiteY115" fmla="*/ 4082861 h 4141813"/>
              <a:gd name="connsiteX116" fmla="*/ 5177307 w 5769735"/>
              <a:gd name="connsiteY116" fmla="*/ 4095740 h 4141813"/>
              <a:gd name="connsiteX117" fmla="*/ 5061397 w 5769735"/>
              <a:gd name="connsiteY117" fmla="*/ 4108619 h 4141813"/>
              <a:gd name="connsiteX118" fmla="*/ 4546242 w 5769735"/>
              <a:gd name="connsiteY118" fmla="*/ 4108619 h 4141813"/>
              <a:gd name="connsiteX119" fmla="*/ 4417453 w 5769735"/>
              <a:gd name="connsiteY119" fmla="*/ 4082861 h 4141813"/>
              <a:gd name="connsiteX120" fmla="*/ 4198512 w 5769735"/>
              <a:gd name="connsiteY120" fmla="*/ 4069982 h 4141813"/>
              <a:gd name="connsiteX121" fmla="*/ 3812146 w 5769735"/>
              <a:gd name="connsiteY121" fmla="*/ 4057103 h 4141813"/>
              <a:gd name="connsiteX122" fmla="*/ 3515932 w 5769735"/>
              <a:gd name="connsiteY122" fmla="*/ 4031346 h 4141813"/>
              <a:gd name="connsiteX123" fmla="*/ 3258355 w 5769735"/>
              <a:gd name="connsiteY123" fmla="*/ 4018467 h 4141813"/>
              <a:gd name="connsiteX124" fmla="*/ 2936383 w 5769735"/>
              <a:gd name="connsiteY124" fmla="*/ 3992709 h 4141813"/>
              <a:gd name="connsiteX125" fmla="*/ 2653047 w 5769735"/>
              <a:gd name="connsiteY125" fmla="*/ 4005588 h 4141813"/>
              <a:gd name="connsiteX126" fmla="*/ 2292439 w 5769735"/>
              <a:gd name="connsiteY126" fmla="*/ 4044225 h 4141813"/>
              <a:gd name="connsiteX127" fmla="*/ 1790163 w 5769735"/>
              <a:gd name="connsiteY127" fmla="*/ 4069982 h 4141813"/>
              <a:gd name="connsiteX128" fmla="*/ 1738647 w 5769735"/>
              <a:gd name="connsiteY128" fmla="*/ 4082861 h 4141813"/>
              <a:gd name="connsiteX129" fmla="*/ 1223493 w 5769735"/>
              <a:gd name="connsiteY129" fmla="*/ 4108619 h 4141813"/>
              <a:gd name="connsiteX130" fmla="*/ 811369 w 5769735"/>
              <a:gd name="connsiteY130" fmla="*/ 4134377 h 4141813"/>
              <a:gd name="connsiteX131" fmla="*/ 515155 w 5769735"/>
              <a:gd name="connsiteY131" fmla="*/ 4108619 h 4141813"/>
              <a:gd name="connsiteX132" fmla="*/ 476518 w 5769735"/>
              <a:gd name="connsiteY132" fmla="*/ 4095740 h 4141813"/>
              <a:gd name="connsiteX133" fmla="*/ 425002 w 5769735"/>
              <a:gd name="connsiteY133" fmla="*/ 4082861 h 4141813"/>
              <a:gd name="connsiteX134" fmla="*/ 309093 w 5769735"/>
              <a:gd name="connsiteY134" fmla="*/ 4005588 h 4141813"/>
              <a:gd name="connsiteX135" fmla="*/ 270456 w 5769735"/>
              <a:gd name="connsiteY135" fmla="*/ 3979830 h 4141813"/>
              <a:gd name="connsiteX136" fmla="*/ 231819 w 5769735"/>
              <a:gd name="connsiteY136" fmla="*/ 3954073 h 4141813"/>
              <a:gd name="connsiteX137" fmla="*/ 206062 w 5769735"/>
              <a:gd name="connsiteY137" fmla="*/ 3915436 h 4141813"/>
              <a:gd name="connsiteX138" fmla="*/ 167425 w 5769735"/>
              <a:gd name="connsiteY138" fmla="*/ 3902557 h 4141813"/>
              <a:gd name="connsiteX139" fmla="*/ 154546 w 5769735"/>
              <a:gd name="connsiteY139" fmla="*/ 3863920 h 4141813"/>
              <a:gd name="connsiteX140" fmla="*/ 128788 w 5769735"/>
              <a:gd name="connsiteY140" fmla="*/ 3825284 h 4141813"/>
              <a:gd name="connsiteX141" fmla="*/ 115909 w 5769735"/>
              <a:gd name="connsiteY141" fmla="*/ 3773768 h 4141813"/>
              <a:gd name="connsiteX142" fmla="*/ 64394 w 5769735"/>
              <a:gd name="connsiteY142" fmla="*/ 3632101 h 4141813"/>
              <a:gd name="connsiteX143" fmla="*/ 51515 w 5769735"/>
              <a:gd name="connsiteY143" fmla="*/ 3554827 h 4141813"/>
              <a:gd name="connsiteX144" fmla="*/ 38636 w 5769735"/>
              <a:gd name="connsiteY144" fmla="*/ 3503312 h 4141813"/>
              <a:gd name="connsiteX145" fmla="*/ 25757 w 5769735"/>
              <a:gd name="connsiteY145" fmla="*/ 3438918 h 4141813"/>
              <a:gd name="connsiteX146" fmla="*/ 12878 w 5769735"/>
              <a:gd name="connsiteY146" fmla="*/ 3297250 h 4141813"/>
              <a:gd name="connsiteX147" fmla="*/ 0 w 5769735"/>
              <a:gd name="connsiteY147" fmla="*/ 3245734 h 4141813"/>
              <a:gd name="connsiteX148" fmla="*/ 12878 w 5769735"/>
              <a:gd name="connsiteY148" fmla="*/ 2202546 h 4141813"/>
              <a:gd name="connsiteX149" fmla="*/ 25757 w 5769735"/>
              <a:gd name="connsiteY149" fmla="*/ 1803301 h 4141813"/>
              <a:gd name="connsiteX150" fmla="*/ 51515 w 5769735"/>
              <a:gd name="connsiteY150" fmla="*/ 1545723 h 4141813"/>
              <a:gd name="connsiteX151" fmla="*/ 64394 w 5769735"/>
              <a:gd name="connsiteY151" fmla="*/ 1507087 h 4141813"/>
              <a:gd name="connsiteX152" fmla="*/ 77273 w 5769735"/>
              <a:gd name="connsiteY152" fmla="*/ 1429813 h 4141813"/>
              <a:gd name="connsiteX153" fmla="*/ 90152 w 5769735"/>
              <a:gd name="connsiteY153" fmla="*/ 1378298 h 4141813"/>
              <a:gd name="connsiteX154" fmla="*/ 103031 w 5769735"/>
              <a:gd name="connsiteY154" fmla="*/ 1288146 h 4141813"/>
              <a:gd name="connsiteX155" fmla="*/ 141667 w 5769735"/>
              <a:gd name="connsiteY155" fmla="*/ 1172236 h 4141813"/>
              <a:gd name="connsiteX156" fmla="*/ 154546 w 5769735"/>
              <a:gd name="connsiteY156" fmla="*/ 1120720 h 4141813"/>
              <a:gd name="connsiteX157" fmla="*/ 167425 w 5769735"/>
              <a:gd name="connsiteY157" fmla="*/ 1056326 h 4141813"/>
              <a:gd name="connsiteX158" fmla="*/ 193183 w 5769735"/>
              <a:gd name="connsiteY158" fmla="*/ 991932 h 4141813"/>
              <a:gd name="connsiteX159" fmla="*/ 206062 w 5769735"/>
              <a:gd name="connsiteY159" fmla="*/ 914658 h 4141813"/>
              <a:gd name="connsiteX160" fmla="*/ 231819 w 5769735"/>
              <a:gd name="connsiteY160" fmla="*/ 837385 h 4141813"/>
              <a:gd name="connsiteX161" fmla="*/ 270456 w 5769735"/>
              <a:gd name="connsiteY161" fmla="*/ 695718 h 4141813"/>
              <a:gd name="connsiteX162" fmla="*/ 296214 w 5769735"/>
              <a:gd name="connsiteY162" fmla="*/ 554050 h 4141813"/>
              <a:gd name="connsiteX163" fmla="*/ 334850 w 5769735"/>
              <a:gd name="connsiteY163" fmla="*/ 528292 h 4141813"/>
              <a:gd name="connsiteX164" fmla="*/ 347729 w 5769735"/>
              <a:gd name="connsiteY164" fmla="*/ 489656 h 4141813"/>
              <a:gd name="connsiteX165" fmla="*/ 463639 w 5769735"/>
              <a:gd name="connsiteY165" fmla="*/ 438140 h 4141813"/>
              <a:gd name="connsiteX166" fmla="*/ 502276 w 5769735"/>
              <a:gd name="connsiteY166" fmla="*/ 425261 h 4141813"/>
              <a:gd name="connsiteX167" fmla="*/ 528033 w 5769735"/>
              <a:gd name="connsiteY167" fmla="*/ 425261 h 414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5769735" h="4141813">
                <a:moveTo>
                  <a:pt x="528033" y="425261"/>
                </a:moveTo>
                <a:cubicBezTo>
                  <a:pt x="572299" y="434114"/>
                  <a:pt x="601502" y="438893"/>
                  <a:pt x="643943" y="451019"/>
                </a:cubicBezTo>
                <a:cubicBezTo>
                  <a:pt x="656996" y="454749"/>
                  <a:pt x="669527" y="460168"/>
                  <a:pt x="682580" y="463898"/>
                </a:cubicBezTo>
                <a:cubicBezTo>
                  <a:pt x="699599" y="468761"/>
                  <a:pt x="717141" y="471691"/>
                  <a:pt x="734095" y="476777"/>
                </a:cubicBezTo>
                <a:cubicBezTo>
                  <a:pt x="760101" y="484579"/>
                  <a:pt x="785028" y="495949"/>
                  <a:pt x="811369" y="502534"/>
                </a:cubicBezTo>
                <a:cubicBezTo>
                  <a:pt x="889225" y="521998"/>
                  <a:pt x="846091" y="509815"/>
                  <a:pt x="940157" y="541171"/>
                </a:cubicBezTo>
                <a:cubicBezTo>
                  <a:pt x="953036" y="545464"/>
                  <a:pt x="967498" y="546520"/>
                  <a:pt x="978794" y="554050"/>
                </a:cubicBezTo>
                <a:lnTo>
                  <a:pt x="1017431" y="579808"/>
                </a:lnTo>
                <a:cubicBezTo>
                  <a:pt x="1021724" y="691425"/>
                  <a:pt x="1022624" y="803223"/>
                  <a:pt x="1030309" y="914658"/>
                </a:cubicBezTo>
                <a:cubicBezTo>
                  <a:pt x="1031243" y="928201"/>
                  <a:pt x="1033589" y="943696"/>
                  <a:pt x="1043188" y="953295"/>
                </a:cubicBezTo>
                <a:cubicBezTo>
                  <a:pt x="1052787" y="962894"/>
                  <a:pt x="1069683" y="960103"/>
                  <a:pt x="1081825" y="966174"/>
                </a:cubicBezTo>
                <a:cubicBezTo>
                  <a:pt x="1116554" y="983538"/>
                  <a:pt x="1119112" y="1001003"/>
                  <a:pt x="1159098" y="1004811"/>
                </a:cubicBezTo>
                <a:cubicBezTo>
                  <a:pt x="1236142" y="1012148"/>
                  <a:pt x="1313645" y="1013396"/>
                  <a:pt x="1390918" y="1017689"/>
                </a:cubicBezTo>
                <a:cubicBezTo>
                  <a:pt x="1403797" y="1021982"/>
                  <a:pt x="1418954" y="1022087"/>
                  <a:pt x="1429555" y="1030568"/>
                </a:cubicBezTo>
                <a:cubicBezTo>
                  <a:pt x="1473688" y="1065875"/>
                  <a:pt x="1461608" y="1143423"/>
                  <a:pt x="1468191" y="1185115"/>
                </a:cubicBezTo>
                <a:cubicBezTo>
                  <a:pt x="1475019" y="1228359"/>
                  <a:pt x="1493949" y="1313903"/>
                  <a:pt x="1493949" y="1313903"/>
                </a:cubicBezTo>
                <a:cubicBezTo>
                  <a:pt x="1496057" y="1415085"/>
                  <a:pt x="1488762" y="1844257"/>
                  <a:pt x="1519707" y="2060878"/>
                </a:cubicBezTo>
                <a:cubicBezTo>
                  <a:pt x="1522210" y="2078401"/>
                  <a:pt x="1528745" y="2095115"/>
                  <a:pt x="1532585" y="2112394"/>
                </a:cubicBezTo>
                <a:cubicBezTo>
                  <a:pt x="1537333" y="2133763"/>
                  <a:pt x="1541171" y="2155323"/>
                  <a:pt x="1545464" y="2176788"/>
                </a:cubicBezTo>
                <a:cubicBezTo>
                  <a:pt x="1534618" y="2480478"/>
                  <a:pt x="1522903" y="2511366"/>
                  <a:pt x="1545464" y="2782095"/>
                </a:cubicBezTo>
                <a:cubicBezTo>
                  <a:pt x="1551681" y="2856693"/>
                  <a:pt x="1543360" y="2841495"/>
                  <a:pt x="1596980" y="2859368"/>
                </a:cubicBezTo>
                <a:cubicBezTo>
                  <a:pt x="1682839" y="2855075"/>
                  <a:pt x="1824372" y="2926982"/>
                  <a:pt x="1854557" y="2846489"/>
                </a:cubicBezTo>
                <a:cubicBezTo>
                  <a:pt x="1937475" y="2625373"/>
                  <a:pt x="1867436" y="2374303"/>
                  <a:pt x="1867436" y="2138151"/>
                </a:cubicBezTo>
                <a:cubicBezTo>
                  <a:pt x="1867436" y="1593903"/>
                  <a:pt x="1868183" y="1645588"/>
                  <a:pt x="1841678" y="1301025"/>
                </a:cubicBezTo>
                <a:cubicBezTo>
                  <a:pt x="1845971" y="1133600"/>
                  <a:pt x="1843416" y="965858"/>
                  <a:pt x="1854557" y="798749"/>
                </a:cubicBezTo>
                <a:cubicBezTo>
                  <a:pt x="1856363" y="771658"/>
                  <a:pt x="1871729" y="747233"/>
                  <a:pt x="1880315" y="721475"/>
                </a:cubicBezTo>
                <a:cubicBezTo>
                  <a:pt x="1888799" y="696023"/>
                  <a:pt x="1896256" y="662359"/>
                  <a:pt x="1918952" y="644202"/>
                </a:cubicBezTo>
                <a:cubicBezTo>
                  <a:pt x="1929552" y="635721"/>
                  <a:pt x="1945446" y="637394"/>
                  <a:pt x="1957588" y="631323"/>
                </a:cubicBezTo>
                <a:cubicBezTo>
                  <a:pt x="1971432" y="624401"/>
                  <a:pt x="1982080" y="611851"/>
                  <a:pt x="1996225" y="605565"/>
                </a:cubicBezTo>
                <a:cubicBezTo>
                  <a:pt x="2021036" y="594538"/>
                  <a:pt x="2047740" y="588394"/>
                  <a:pt x="2073498" y="579808"/>
                </a:cubicBezTo>
                <a:lnTo>
                  <a:pt x="2112135" y="566929"/>
                </a:lnTo>
                <a:cubicBezTo>
                  <a:pt x="2125014" y="562636"/>
                  <a:pt x="2137601" y="557343"/>
                  <a:pt x="2150771" y="554050"/>
                </a:cubicBezTo>
                <a:cubicBezTo>
                  <a:pt x="2187748" y="544806"/>
                  <a:pt x="2248201" y="531092"/>
                  <a:pt x="2279560" y="515413"/>
                </a:cubicBezTo>
                <a:lnTo>
                  <a:pt x="2331076" y="489656"/>
                </a:lnTo>
                <a:cubicBezTo>
                  <a:pt x="2339662" y="476777"/>
                  <a:pt x="2350547" y="465163"/>
                  <a:pt x="2356833" y="451019"/>
                </a:cubicBezTo>
                <a:cubicBezTo>
                  <a:pt x="2367860" y="426208"/>
                  <a:pt x="2382591" y="373746"/>
                  <a:pt x="2382591" y="373746"/>
                </a:cubicBezTo>
                <a:cubicBezTo>
                  <a:pt x="2386884" y="300766"/>
                  <a:pt x="2388196" y="227549"/>
                  <a:pt x="2395470" y="154805"/>
                </a:cubicBezTo>
                <a:cubicBezTo>
                  <a:pt x="2396821" y="141297"/>
                  <a:pt x="2398750" y="125768"/>
                  <a:pt x="2408349" y="116168"/>
                </a:cubicBezTo>
                <a:cubicBezTo>
                  <a:pt x="2414488" y="110029"/>
                  <a:pt x="2498081" y="90495"/>
                  <a:pt x="2498501" y="90411"/>
                </a:cubicBezTo>
                <a:cubicBezTo>
                  <a:pt x="2524107" y="85290"/>
                  <a:pt x="2550016" y="81825"/>
                  <a:pt x="2575774" y="77532"/>
                </a:cubicBezTo>
                <a:cubicBezTo>
                  <a:pt x="2670219" y="81825"/>
                  <a:pt x="2765754" y="75474"/>
                  <a:pt x="2859109" y="90411"/>
                </a:cubicBezTo>
                <a:cubicBezTo>
                  <a:pt x="2899839" y="96928"/>
                  <a:pt x="2917487" y="188268"/>
                  <a:pt x="2923504" y="206320"/>
                </a:cubicBezTo>
                <a:lnTo>
                  <a:pt x="2936383" y="244957"/>
                </a:lnTo>
                <a:cubicBezTo>
                  <a:pt x="2932090" y="317937"/>
                  <a:pt x="2930546" y="391131"/>
                  <a:pt x="2923504" y="463898"/>
                </a:cubicBezTo>
                <a:cubicBezTo>
                  <a:pt x="2917656" y="524327"/>
                  <a:pt x="2897746" y="644202"/>
                  <a:pt x="2897746" y="644202"/>
                </a:cubicBezTo>
                <a:cubicBezTo>
                  <a:pt x="2902039" y="721475"/>
                  <a:pt x="2903618" y="798947"/>
                  <a:pt x="2910625" y="876022"/>
                </a:cubicBezTo>
                <a:cubicBezTo>
                  <a:pt x="2912228" y="893649"/>
                  <a:pt x="2913686" y="912810"/>
                  <a:pt x="2923504" y="927537"/>
                </a:cubicBezTo>
                <a:cubicBezTo>
                  <a:pt x="2942447" y="955951"/>
                  <a:pt x="3021629" y="970160"/>
                  <a:pt x="3039414" y="979053"/>
                </a:cubicBezTo>
                <a:cubicBezTo>
                  <a:pt x="3056586" y="987639"/>
                  <a:pt x="3072716" y="998740"/>
                  <a:pt x="3090929" y="1004811"/>
                </a:cubicBezTo>
                <a:cubicBezTo>
                  <a:pt x="3111696" y="1011733"/>
                  <a:pt x="3134088" y="1012380"/>
                  <a:pt x="3155324" y="1017689"/>
                </a:cubicBezTo>
                <a:cubicBezTo>
                  <a:pt x="3168494" y="1020981"/>
                  <a:pt x="3181081" y="1026275"/>
                  <a:pt x="3193960" y="1030568"/>
                </a:cubicBezTo>
                <a:cubicBezTo>
                  <a:pt x="3206839" y="1026275"/>
                  <a:pt x="3224706" y="1028736"/>
                  <a:pt x="3232597" y="1017689"/>
                </a:cubicBezTo>
                <a:cubicBezTo>
                  <a:pt x="3248378" y="995595"/>
                  <a:pt x="3249769" y="966174"/>
                  <a:pt x="3258355" y="940416"/>
                </a:cubicBezTo>
                <a:cubicBezTo>
                  <a:pt x="3278154" y="881020"/>
                  <a:pt x="3268573" y="915081"/>
                  <a:pt x="3284112" y="837385"/>
                </a:cubicBezTo>
                <a:cubicBezTo>
                  <a:pt x="3288405" y="665667"/>
                  <a:pt x="3289364" y="493833"/>
                  <a:pt x="3296991" y="322230"/>
                </a:cubicBezTo>
                <a:cubicBezTo>
                  <a:pt x="3297963" y="300362"/>
                  <a:pt x="3304110" y="278954"/>
                  <a:pt x="3309870" y="257836"/>
                </a:cubicBezTo>
                <a:cubicBezTo>
                  <a:pt x="3309871" y="257834"/>
                  <a:pt x="3342068" y="161245"/>
                  <a:pt x="3348507" y="141926"/>
                </a:cubicBezTo>
                <a:cubicBezTo>
                  <a:pt x="3352800" y="129047"/>
                  <a:pt x="3350089" y="110819"/>
                  <a:pt x="3361385" y="103289"/>
                </a:cubicBezTo>
                <a:cubicBezTo>
                  <a:pt x="3414750" y="67714"/>
                  <a:pt x="3385006" y="81286"/>
                  <a:pt x="3451538" y="64653"/>
                </a:cubicBezTo>
                <a:cubicBezTo>
                  <a:pt x="3554569" y="68946"/>
                  <a:pt x="3658141" y="66144"/>
                  <a:pt x="3760631" y="77532"/>
                </a:cubicBezTo>
                <a:cubicBezTo>
                  <a:pt x="3776015" y="79241"/>
                  <a:pt x="3791064" y="90164"/>
                  <a:pt x="3799267" y="103289"/>
                </a:cubicBezTo>
                <a:cubicBezTo>
                  <a:pt x="3813657" y="126313"/>
                  <a:pt x="3809964" y="157972"/>
                  <a:pt x="3825025" y="180563"/>
                </a:cubicBezTo>
                <a:lnTo>
                  <a:pt x="3850783" y="219199"/>
                </a:lnTo>
                <a:cubicBezTo>
                  <a:pt x="3855076" y="232078"/>
                  <a:pt x="3863662" y="244260"/>
                  <a:pt x="3863662" y="257836"/>
                </a:cubicBezTo>
                <a:cubicBezTo>
                  <a:pt x="3863662" y="749786"/>
                  <a:pt x="3871715" y="657053"/>
                  <a:pt x="3837904" y="927537"/>
                </a:cubicBezTo>
                <a:cubicBezTo>
                  <a:pt x="3813257" y="1420474"/>
                  <a:pt x="3809690" y="1382307"/>
                  <a:pt x="3837904" y="2125273"/>
                </a:cubicBezTo>
                <a:cubicBezTo>
                  <a:pt x="3838934" y="2152404"/>
                  <a:pt x="3855076" y="2176788"/>
                  <a:pt x="3863662" y="2202546"/>
                </a:cubicBezTo>
                <a:cubicBezTo>
                  <a:pt x="3867955" y="2215425"/>
                  <a:pt x="3869010" y="2229887"/>
                  <a:pt x="3876540" y="2241182"/>
                </a:cubicBezTo>
                <a:cubicBezTo>
                  <a:pt x="3885126" y="2254061"/>
                  <a:pt x="3895376" y="2265974"/>
                  <a:pt x="3902298" y="2279819"/>
                </a:cubicBezTo>
                <a:cubicBezTo>
                  <a:pt x="3908369" y="2291961"/>
                  <a:pt x="3906696" y="2307855"/>
                  <a:pt x="3915177" y="2318456"/>
                </a:cubicBezTo>
                <a:cubicBezTo>
                  <a:pt x="3924846" y="2330543"/>
                  <a:pt x="3940935" y="2335627"/>
                  <a:pt x="3953814" y="2344213"/>
                </a:cubicBezTo>
                <a:cubicBezTo>
                  <a:pt x="3966693" y="2361385"/>
                  <a:pt x="3971535" y="2390902"/>
                  <a:pt x="3992450" y="2395729"/>
                </a:cubicBezTo>
                <a:cubicBezTo>
                  <a:pt x="4038127" y="2406270"/>
                  <a:pt x="4120708" y="2382983"/>
                  <a:pt x="4172755" y="2369971"/>
                </a:cubicBezTo>
                <a:cubicBezTo>
                  <a:pt x="4189927" y="2344213"/>
                  <a:pt x="4214480" y="2322066"/>
                  <a:pt x="4224270" y="2292698"/>
                </a:cubicBezTo>
                <a:lnTo>
                  <a:pt x="4250028" y="2215425"/>
                </a:lnTo>
                <a:cubicBezTo>
                  <a:pt x="4245735" y="2112394"/>
                  <a:pt x="4244767" y="2009171"/>
                  <a:pt x="4237149" y="1906332"/>
                </a:cubicBezTo>
                <a:cubicBezTo>
                  <a:pt x="4236146" y="1892793"/>
                  <a:pt x="4224270" y="1881271"/>
                  <a:pt x="4224270" y="1867695"/>
                </a:cubicBezTo>
                <a:cubicBezTo>
                  <a:pt x="4224270" y="1695923"/>
                  <a:pt x="4229688" y="1524150"/>
                  <a:pt x="4237149" y="1352540"/>
                </a:cubicBezTo>
                <a:cubicBezTo>
                  <a:pt x="4238283" y="1326452"/>
                  <a:pt x="4246577" y="1301151"/>
                  <a:pt x="4250028" y="1275267"/>
                </a:cubicBezTo>
                <a:cubicBezTo>
                  <a:pt x="4255166" y="1236734"/>
                  <a:pt x="4255283" y="1197477"/>
                  <a:pt x="4262907" y="1159357"/>
                </a:cubicBezTo>
                <a:cubicBezTo>
                  <a:pt x="4268232" y="1132733"/>
                  <a:pt x="4269465" y="1101283"/>
                  <a:pt x="4288664" y="1082084"/>
                </a:cubicBezTo>
                <a:cubicBezTo>
                  <a:pt x="4312927" y="1057821"/>
                  <a:pt x="4333663" y="1032033"/>
                  <a:pt x="4365938" y="1017689"/>
                </a:cubicBezTo>
                <a:cubicBezTo>
                  <a:pt x="4390749" y="1006662"/>
                  <a:pt x="4417453" y="1000518"/>
                  <a:pt x="4443211" y="991932"/>
                </a:cubicBezTo>
                <a:cubicBezTo>
                  <a:pt x="4443215" y="991931"/>
                  <a:pt x="4520481" y="966175"/>
                  <a:pt x="4520484" y="966174"/>
                </a:cubicBezTo>
                <a:cubicBezTo>
                  <a:pt x="4598190" y="950633"/>
                  <a:pt x="4564112" y="960217"/>
                  <a:pt x="4623515" y="940416"/>
                </a:cubicBezTo>
                <a:cubicBezTo>
                  <a:pt x="4655344" y="844929"/>
                  <a:pt x="4637131" y="887428"/>
                  <a:pt x="4675031" y="811627"/>
                </a:cubicBezTo>
                <a:cubicBezTo>
                  <a:pt x="4675645" y="807331"/>
                  <a:pt x="4692713" y="649440"/>
                  <a:pt x="4713667" y="644202"/>
                </a:cubicBezTo>
                <a:lnTo>
                  <a:pt x="4765183" y="631323"/>
                </a:lnTo>
                <a:cubicBezTo>
                  <a:pt x="4778062" y="618444"/>
                  <a:pt x="4787898" y="601532"/>
                  <a:pt x="4803819" y="592687"/>
                </a:cubicBezTo>
                <a:cubicBezTo>
                  <a:pt x="4827554" y="579501"/>
                  <a:pt x="4854752" y="573514"/>
                  <a:pt x="4881093" y="566929"/>
                </a:cubicBezTo>
                <a:cubicBezTo>
                  <a:pt x="4898265" y="562636"/>
                  <a:pt x="4915589" y="558913"/>
                  <a:pt x="4932608" y="554050"/>
                </a:cubicBezTo>
                <a:cubicBezTo>
                  <a:pt x="4945661" y="550320"/>
                  <a:pt x="4957888" y="543600"/>
                  <a:pt x="4971245" y="541171"/>
                </a:cubicBezTo>
                <a:cubicBezTo>
                  <a:pt x="5005298" y="534980"/>
                  <a:pt x="5039932" y="532585"/>
                  <a:pt x="5074276" y="528292"/>
                </a:cubicBezTo>
                <a:cubicBezTo>
                  <a:pt x="5087155" y="519706"/>
                  <a:pt x="5103243" y="514621"/>
                  <a:pt x="5112912" y="502534"/>
                </a:cubicBezTo>
                <a:cubicBezTo>
                  <a:pt x="5119631" y="494135"/>
                  <a:pt x="5137828" y="415748"/>
                  <a:pt x="5138670" y="412382"/>
                </a:cubicBezTo>
                <a:cubicBezTo>
                  <a:pt x="5142963" y="352281"/>
                  <a:pt x="5142611" y="291666"/>
                  <a:pt x="5151549" y="232078"/>
                </a:cubicBezTo>
                <a:cubicBezTo>
                  <a:pt x="5153228" y="220882"/>
                  <a:pt x="5178764" y="131355"/>
                  <a:pt x="5203064" y="116168"/>
                </a:cubicBezTo>
                <a:cubicBezTo>
                  <a:pt x="5220773" y="105100"/>
                  <a:pt x="5303775" y="83772"/>
                  <a:pt x="5331853" y="77532"/>
                </a:cubicBezTo>
                <a:cubicBezTo>
                  <a:pt x="5430936" y="55513"/>
                  <a:pt x="5400026" y="66289"/>
                  <a:pt x="5537915" y="51774"/>
                </a:cubicBezTo>
                <a:cubicBezTo>
                  <a:pt x="5572336" y="48151"/>
                  <a:pt x="5606602" y="43188"/>
                  <a:pt x="5640946" y="38895"/>
                </a:cubicBezTo>
                <a:cubicBezTo>
                  <a:pt x="5645239" y="26016"/>
                  <a:pt x="5640655" y="-3035"/>
                  <a:pt x="5653825" y="258"/>
                </a:cubicBezTo>
                <a:cubicBezTo>
                  <a:pt x="5674649" y="5464"/>
                  <a:pt x="5678493" y="35476"/>
                  <a:pt x="5692462" y="51774"/>
                </a:cubicBezTo>
                <a:cubicBezTo>
                  <a:pt x="5704315" y="65603"/>
                  <a:pt x="5718219" y="77532"/>
                  <a:pt x="5731098" y="90411"/>
                </a:cubicBezTo>
                <a:cubicBezTo>
                  <a:pt x="5735391" y="111876"/>
                  <a:pt x="5738668" y="133569"/>
                  <a:pt x="5743977" y="154805"/>
                </a:cubicBezTo>
                <a:cubicBezTo>
                  <a:pt x="5747270" y="167975"/>
                  <a:pt x="5756856" y="179866"/>
                  <a:pt x="5756856" y="193442"/>
                </a:cubicBezTo>
                <a:cubicBezTo>
                  <a:pt x="5756856" y="321570"/>
                  <a:pt x="5753051" y="324573"/>
                  <a:pt x="5731098" y="412382"/>
                </a:cubicBezTo>
                <a:cubicBezTo>
                  <a:pt x="5703177" y="663670"/>
                  <a:pt x="5720999" y="452366"/>
                  <a:pt x="5731098" y="901780"/>
                </a:cubicBezTo>
                <a:cubicBezTo>
                  <a:pt x="5736886" y="1159328"/>
                  <a:pt x="5737457" y="1416981"/>
                  <a:pt x="5743977" y="1674512"/>
                </a:cubicBezTo>
                <a:cubicBezTo>
                  <a:pt x="5747123" y="1798789"/>
                  <a:pt x="5760553" y="1970962"/>
                  <a:pt x="5769735" y="2099515"/>
                </a:cubicBezTo>
                <a:cubicBezTo>
                  <a:pt x="5765442" y="2322749"/>
                  <a:pt x="5760738" y="2545975"/>
                  <a:pt x="5756856" y="2769216"/>
                </a:cubicBezTo>
                <a:cubicBezTo>
                  <a:pt x="5752152" y="3039666"/>
                  <a:pt x="5750054" y="3310163"/>
                  <a:pt x="5743977" y="3580585"/>
                </a:cubicBezTo>
                <a:cubicBezTo>
                  <a:pt x="5741468" y="3692256"/>
                  <a:pt x="5737294" y="3803908"/>
                  <a:pt x="5731098" y="3915436"/>
                </a:cubicBezTo>
                <a:cubicBezTo>
                  <a:pt x="5728705" y="3958513"/>
                  <a:pt x="5755557" y="4022608"/>
                  <a:pt x="5718219" y="4044225"/>
                </a:cubicBezTo>
                <a:cubicBezTo>
                  <a:pt x="5651242" y="4083001"/>
                  <a:pt x="5563673" y="4052810"/>
                  <a:pt x="5486400" y="4057103"/>
                </a:cubicBezTo>
                <a:cubicBezTo>
                  <a:pt x="5452056" y="4061396"/>
                  <a:pt x="5417422" y="4063791"/>
                  <a:pt x="5383369" y="4069982"/>
                </a:cubicBezTo>
                <a:cubicBezTo>
                  <a:pt x="5370012" y="4072411"/>
                  <a:pt x="5358203" y="4081177"/>
                  <a:pt x="5344732" y="4082861"/>
                </a:cubicBezTo>
                <a:cubicBezTo>
                  <a:pt x="5289191" y="4089804"/>
                  <a:pt x="5233050" y="4090672"/>
                  <a:pt x="5177307" y="4095740"/>
                </a:cubicBezTo>
                <a:cubicBezTo>
                  <a:pt x="5138592" y="4099260"/>
                  <a:pt x="5100034" y="4104326"/>
                  <a:pt x="5061397" y="4108619"/>
                </a:cubicBezTo>
                <a:cubicBezTo>
                  <a:pt x="4874165" y="4171030"/>
                  <a:pt x="5011191" y="4130245"/>
                  <a:pt x="4546242" y="4108619"/>
                </a:cubicBezTo>
                <a:cubicBezTo>
                  <a:pt x="4325028" y="4098330"/>
                  <a:pt x="4580037" y="4098345"/>
                  <a:pt x="4417453" y="4082861"/>
                </a:cubicBezTo>
                <a:cubicBezTo>
                  <a:pt x="4344676" y="4075930"/>
                  <a:pt x="4271552" y="4073090"/>
                  <a:pt x="4198512" y="4069982"/>
                </a:cubicBezTo>
                <a:lnTo>
                  <a:pt x="3812146" y="4057103"/>
                </a:lnTo>
                <a:cubicBezTo>
                  <a:pt x="3666468" y="4032825"/>
                  <a:pt x="3750563" y="4044029"/>
                  <a:pt x="3515932" y="4031346"/>
                </a:cubicBezTo>
                <a:lnTo>
                  <a:pt x="3258355" y="4018467"/>
                </a:lnTo>
                <a:cubicBezTo>
                  <a:pt x="3127851" y="3996716"/>
                  <a:pt x="3121649" y="3992709"/>
                  <a:pt x="2936383" y="3992709"/>
                </a:cubicBezTo>
                <a:cubicBezTo>
                  <a:pt x="2841840" y="3992709"/>
                  <a:pt x="2747492" y="4001295"/>
                  <a:pt x="2653047" y="4005588"/>
                </a:cubicBezTo>
                <a:cubicBezTo>
                  <a:pt x="2508645" y="4053723"/>
                  <a:pt x="2656688" y="4007803"/>
                  <a:pt x="2292439" y="4044225"/>
                </a:cubicBezTo>
                <a:cubicBezTo>
                  <a:pt x="2039698" y="4069497"/>
                  <a:pt x="2206768" y="4055616"/>
                  <a:pt x="1790163" y="4069982"/>
                </a:cubicBezTo>
                <a:cubicBezTo>
                  <a:pt x="1772991" y="4074275"/>
                  <a:pt x="1756306" y="4081657"/>
                  <a:pt x="1738647" y="4082861"/>
                </a:cubicBezTo>
                <a:cubicBezTo>
                  <a:pt x="1567113" y="4094557"/>
                  <a:pt x="1223493" y="4108619"/>
                  <a:pt x="1223493" y="4108619"/>
                </a:cubicBezTo>
                <a:cubicBezTo>
                  <a:pt x="1067773" y="4128084"/>
                  <a:pt x="1007159" y="4138543"/>
                  <a:pt x="811369" y="4134377"/>
                </a:cubicBezTo>
                <a:cubicBezTo>
                  <a:pt x="712281" y="4132269"/>
                  <a:pt x="515155" y="4108619"/>
                  <a:pt x="515155" y="4108619"/>
                </a:cubicBezTo>
                <a:cubicBezTo>
                  <a:pt x="502276" y="4104326"/>
                  <a:pt x="489571" y="4099470"/>
                  <a:pt x="476518" y="4095740"/>
                </a:cubicBezTo>
                <a:cubicBezTo>
                  <a:pt x="459499" y="4090877"/>
                  <a:pt x="440587" y="4091253"/>
                  <a:pt x="425002" y="4082861"/>
                </a:cubicBezTo>
                <a:cubicBezTo>
                  <a:pt x="384117" y="4060846"/>
                  <a:pt x="347729" y="4031346"/>
                  <a:pt x="309093" y="4005588"/>
                </a:cubicBezTo>
                <a:lnTo>
                  <a:pt x="270456" y="3979830"/>
                </a:lnTo>
                <a:lnTo>
                  <a:pt x="231819" y="3954073"/>
                </a:lnTo>
                <a:cubicBezTo>
                  <a:pt x="223233" y="3941194"/>
                  <a:pt x="218149" y="3925105"/>
                  <a:pt x="206062" y="3915436"/>
                </a:cubicBezTo>
                <a:cubicBezTo>
                  <a:pt x="195461" y="3906955"/>
                  <a:pt x="177024" y="3912156"/>
                  <a:pt x="167425" y="3902557"/>
                </a:cubicBezTo>
                <a:cubicBezTo>
                  <a:pt x="157826" y="3892958"/>
                  <a:pt x="160617" y="3876062"/>
                  <a:pt x="154546" y="3863920"/>
                </a:cubicBezTo>
                <a:cubicBezTo>
                  <a:pt x="147624" y="3850076"/>
                  <a:pt x="137374" y="3838163"/>
                  <a:pt x="128788" y="3825284"/>
                </a:cubicBezTo>
                <a:cubicBezTo>
                  <a:pt x="124495" y="3808112"/>
                  <a:pt x="120995" y="3790722"/>
                  <a:pt x="115909" y="3773768"/>
                </a:cubicBezTo>
                <a:cubicBezTo>
                  <a:pt x="96066" y="3707624"/>
                  <a:pt x="88975" y="3693553"/>
                  <a:pt x="64394" y="3632101"/>
                </a:cubicBezTo>
                <a:cubicBezTo>
                  <a:pt x="60101" y="3606343"/>
                  <a:pt x="56636" y="3580433"/>
                  <a:pt x="51515" y="3554827"/>
                </a:cubicBezTo>
                <a:cubicBezTo>
                  <a:pt x="48044" y="3537471"/>
                  <a:pt x="42476" y="3520591"/>
                  <a:pt x="38636" y="3503312"/>
                </a:cubicBezTo>
                <a:cubicBezTo>
                  <a:pt x="33887" y="3481944"/>
                  <a:pt x="30050" y="3460383"/>
                  <a:pt x="25757" y="3438918"/>
                </a:cubicBezTo>
                <a:cubicBezTo>
                  <a:pt x="21464" y="3391695"/>
                  <a:pt x="19145" y="3344251"/>
                  <a:pt x="12878" y="3297250"/>
                </a:cubicBezTo>
                <a:cubicBezTo>
                  <a:pt x="10539" y="3279705"/>
                  <a:pt x="0" y="3263434"/>
                  <a:pt x="0" y="3245734"/>
                </a:cubicBezTo>
                <a:cubicBezTo>
                  <a:pt x="0" y="2897978"/>
                  <a:pt x="6669" y="2550246"/>
                  <a:pt x="12878" y="2202546"/>
                </a:cubicBezTo>
                <a:cubicBezTo>
                  <a:pt x="15255" y="2069416"/>
                  <a:pt x="19973" y="1936326"/>
                  <a:pt x="25757" y="1803301"/>
                </a:cubicBezTo>
                <a:cubicBezTo>
                  <a:pt x="30094" y="1703558"/>
                  <a:pt x="29371" y="1634300"/>
                  <a:pt x="51515" y="1545723"/>
                </a:cubicBezTo>
                <a:cubicBezTo>
                  <a:pt x="54808" y="1532553"/>
                  <a:pt x="60101" y="1519966"/>
                  <a:pt x="64394" y="1507087"/>
                </a:cubicBezTo>
                <a:cubicBezTo>
                  <a:pt x="68687" y="1481329"/>
                  <a:pt x="72152" y="1455419"/>
                  <a:pt x="77273" y="1429813"/>
                </a:cubicBezTo>
                <a:cubicBezTo>
                  <a:pt x="80744" y="1412457"/>
                  <a:pt x="86986" y="1395713"/>
                  <a:pt x="90152" y="1378298"/>
                </a:cubicBezTo>
                <a:cubicBezTo>
                  <a:pt x="95582" y="1348432"/>
                  <a:pt x="96205" y="1317724"/>
                  <a:pt x="103031" y="1288146"/>
                </a:cubicBezTo>
                <a:cubicBezTo>
                  <a:pt x="141668" y="1120715"/>
                  <a:pt x="115908" y="1275271"/>
                  <a:pt x="141667" y="1172236"/>
                </a:cubicBezTo>
                <a:cubicBezTo>
                  <a:pt x="145960" y="1155064"/>
                  <a:pt x="150706" y="1137999"/>
                  <a:pt x="154546" y="1120720"/>
                </a:cubicBezTo>
                <a:cubicBezTo>
                  <a:pt x="159295" y="1099352"/>
                  <a:pt x="161135" y="1077293"/>
                  <a:pt x="167425" y="1056326"/>
                </a:cubicBezTo>
                <a:cubicBezTo>
                  <a:pt x="174068" y="1034183"/>
                  <a:pt x="184597" y="1013397"/>
                  <a:pt x="193183" y="991932"/>
                </a:cubicBezTo>
                <a:cubicBezTo>
                  <a:pt x="197476" y="966174"/>
                  <a:pt x="199729" y="939992"/>
                  <a:pt x="206062" y="914658"/>
                </a:cubicBezTo>
                <a:cubicBezTo>
                  <a:pt x="212647" y="888318"/>
                  <a:pt x="223834" y="863335"/>
                  <a:pt x="231819" y="837385"/>
                </a:cubicBezTo>
                <a:cubicBezTo>
                  <a:pt x="237422" y="819175"/>
                  <a:pt x="264166" y="727170"/>
                  <a:pt x="270456" y="695718"/>
                </a:cubicBezTo>
                <a:cubicBezTo>
                  <a:pt x="270531" y="695344"/>
                  <a:pt x="291964" y="561488"/>
                  <a:pt x="296214" y="554050"/>
                </a:cubicBezTo>
                <a:cubicBezTo>
                  <a:pt x="303893" y="540611"/>
                  <a:pt x="321971" y="536878"/>
                  <a:pt x="334850" y="528292"/>
                </a:cubicBezTo>
                <a:cubicBezTo>
                  <a:pt x="339143" y="515413"/>
                  <a:pt x="339248" y="500256"/>
                  <a:pt x="347729" y="489656"/>
                </a:cubicBezTo>
                <a:cubicBezTo>
                  <a:pt x="369994" y="461825"/>
                  <a:pt x="440027" y="446011"/>
                  <a:pt x="463639" y="438140"/>
                </a:cubicBezTo>
                <a:cubicBezTo>
                  <a:pt x="476518" y="433847"/>
                  <a:pt x="496205" y="437403"/>
                  <a:pt x="502276" y="425261"/>
                </a:cubicBezTo>
                <a:lnTo>
                  <a:pt x="528033" y="42526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588"/>
              </p:ext>
            </p:extLst>
          </p:nvPr>
        </p:nvGraphicFramePr>
        <p:xfrm>
          <a:off x="3652671" y="1114615"/>
          <a:ext cx="5148000" cy="42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4181666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85579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875812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380319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54430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91367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434206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314942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1304552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2126699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0944519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1097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918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574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0187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267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609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77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4119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n w="285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5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98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0</Words>
  <Application>Microsoft Office PowerPoint</Application>
  <PresentationFormat>Широк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nasko</dc:creator>
  <cp:lastModifiedBy>nasko</cp:lastModifiedBy>
  <cp:revision>14</cp:revision>
  <dcterms:created xsi:type="dcterms:W3CDTF">2016-05-23T15:07:19Z</dcterms:created>
  <dcterms:modified xsi:type="dcterms:W3CDTF">2016-05-25T16:51:38Z</dcterms:modified>
</cp:coreProperties>
</file>