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Kenov" initials="IK" lastIdx="1" clrIdx="0">
    <p:extLst>
      <p:ext uri="{19B8F6BF-5375-455C-9EA6-DF929625EA0E}">
        <p15:presenceInfo xmlns:p15="http://schemas.microsoft.com/office/powerpoint/2012/main" userId="4173ac053ea1db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173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4T14:26:02.443" idx="1">
    <p:pos x="5456" y="1163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040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792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93B015A-BE5B-4240-83C9-058D0A431A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61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329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582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287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92C8AD-1731-4B3A-8C2F-DDC56DB439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642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21B049-7AF1-4FB9-A838-CD3F575F6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021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softuni.bg/trainings/2999/architecture-of-asp-dot-net-core-microservices-applications-june-2020" TargetMode="External"/><Relationship Id="rId7" Type="http://schemas.openxmlformats.org/officeDocument/2006/relationships/hyperlink" Target="https://www.facebook.com/groups/ArchitectureofASPNETCoreMicroservicesApplicat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softuni.bg/forum" TargetMode="External"/><Relationship Id="rId9" Type="http://schemas.openxmlformats.org/officeDocument/2006/relationships/hyperlink" Target="https://www.facebook.com/groups/SoftUniCSharpCommunity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github.com/ivaylokenov" TargetMode="External"/><Relationship Id="rId7" Type="http://schemas.openxmlformats.org/officeDocument/2006/relationships/hyperlink" Target="https://youtube.com/MyTestedASPNETTV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stagram.com/ivaylokenov/" TargetMode="External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673362"/>
            <a:ext cx="11083636" cy="1315728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549416"/>
            <a:ext cx="11083636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of ASP.NET Core </a:t>
            </a:r>
            <a:br>
              <a:rPr lang="en-US" dirty="0"/>
            </a:br>
            <a:r>
              <a:rPr lang="en-US" dirty="0"/>
              <a:t>Microservices Applications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4" y="1905001"/>
            <a:ext cx="3515024" cy="28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8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229414" cy="882654"/>
          </a:xfrm>
        </p:spPr>
        <p:txBody>
          <a:bodyPr>
            <a:noAutofit/>
          </a:bodyPr>
          <a:lstStyle/>
          <a:p>
            <a:r>
              <a:rPr lang="en-US" sz="2400" dirty="0"/>
              <a:t>Architecture of ASP.NET Core Microservices Applications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45" y="1500174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5-</a:t>
            </a:r>
            <a:r>
              <a:rPr lang="en-US" sz="2000" b="1" dirty="0"/>
              <a:t>June-2020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776424" y="1500174"/>
            <a:ext cx="164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25-July-2020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271F82-2EC8-45A6-9C23-CA5E5EC57823}"/>
              </a:ext>
            </a:extLst>
          </p:cNvPr>
          <p:cNvSpPr/>
          <p:nvPr/>
        </p:nvSpPr>
        <p:spPr bwMode="auto">
          <a:xfrm>
            <a:off x="3081776" y="3180637"/>
            <a:ext cx="602845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Architecture of ASP.NET Core 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Microservices Applications 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bg-BG" sz="2000" b="1" dirty="0">
                <a:solidFill>
                  <a:srgbClr val="FFFFFF"/>
                </a:solidFill>
              </a:rPr>
              <a:t>6</a:t>
            </a:r>
            <a:r>
              <a:rPr lang="en-GB" sz="2000" b="1" dirty="0">
                <a:solidFill>
                  <a:srgbClr val="FFFFFF"/>
                </a:solidFill>
              </a:rPr>
              <a:t> weeks * 1 time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5-</a:t>
            </a:r>
            <a:r>
              <a:rPr lang="en-US" sz="2000" b="1" dirty="0">
                <a:solidFill>
                  <a:srgbClr val="FFFFFF"/>
                </a:solidFill>
              </a:rPr>
              <a:t>June</a:t>
            </a:r>
            <a:r>
              <a:rPr lang="en-GB" sz="2000" b="1" dirty="0">
                <a:solidFill>
                  <a:srgbClr val="FFFFFF"/>
                </a:solidFill>
              </a:rPr>
              <a:t>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Project Defence: 18-July-2020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Project Defence Retake: </a:t>
            </a:r>
            <a:r>
              <a:rPr lang="en-GB" sz="2000" b="1" dirty="0">
                <a:solidFill>
                  <a:schemeClr val="bg2"/>
                </a:solidFill>
              </a:rPr>
              <a:t>25-July-2020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8" name="TextBox 17"/>
          <p:cNvSpPr txBox="1"/>
          <p:nvPr/>
        </p:nvSpPr>
        <p:spPr>
          <a:xfrm>
            <a:off x="7851000" y="1500339"/>
            <a:ext cx="1643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</a:t>
            </a:r>
            <a:r>
              <a:rPr lang="en-US" sz="2000" b="1" dirty="0" smtClean="0"/>
              <a:t>18</a:t>
            </a:r>
            <a:r>
              <a:rPr lang="en-US" sz="2000" b="1" dirty="0" smtClean="0"/>
              <a:t>-July-2020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18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2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the project you need to defend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requirement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course instance page</a:t>
            </a:r>
          </a:p>
          <a:p>
            <a:pPr lvl="1"/>
            <a:r>
              <a:rPr lang="en-US" dirty="0"/>
              <a:t>Provide a GitHub repository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07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Community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5794" y="1705676"/>
            <a:ext cx="7620000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dirty="0">
                <a:hlinkClick r:id="rId3"/>
              </a:rPr>
              <a:t>https://softuni.bg/trainings/2999/architecture-of-asp-dot-net-core-microservices-applications-june-2020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7620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397" y="2972097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5072" y="138488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55794" y="4517911"/>
            <a:ext cx="8540606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  <a:hlinkClick r:id="rId7"/>
              </a:rPr>
              <a:t>https://www.facebook.com/groups/ArchitectureofASPNETCoreMicroservicesApplications</a:t>
            </a:r>
            <a:r>
              <a:rPr lang="en-US" sz="2400" b="1" dirty="0">
                <a:latin typeface="Consolas" panose="020B0609020204030204" pitchFamily="49" charset="0"/>
                <a:hlinkClick r:id="rId7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533961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55794" y="6017408"/>
            <a:ext cx="854060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9"/>
              </a:rPr>
              <a:t>https://www.facebook.com/SoftUniCSharpCommunity/</a:t>
            </a:r>
            <a:endParaRPr lang="en-US" sz="5400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2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758311-5F3F-477A-852C-DEA0B76B4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7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1B7F2-C49D-44CC-84FC-F41716C13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87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413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2C4350F7-8E9A-475E-96A6-BF583D00F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5708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noProof="1"/>
              <a:t>microservices</a:t>
            </a:r>
            <a:endParaRPr lang="en-GB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31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295401"/>
            <a:ext cx="2498131" cy="24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0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dirty="0"/>
              <a:t>Modern architecture</a:t>
            </a:r>
          </a:p>
          <a:p>
            <a:pPr>
              <a:buClr>
                <a:schemeClr val="tx1"/>
              </a:buClr>
            </a:pPr>
            <a:r>
              <a:rPr lang="en-GB" dirty="0"/>
              <a:t>Scalable in terms of development and resources</a:t>
            </a:r>
          </a:p>
          <a:p>
            <a:pPr>
              <a:lnSpc>
                <a:spcPct val="100000"/>
              </a:lnSpc>
            </a:pPr>
            <a:r>
              <a:rPr lang="en-US" dirty="0"/>
              <a:t>Microservices allow: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Distributed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Independent 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Independent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Independent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Independent versioning</a:t>
            </a:r>
          </a:p>
          <a:p>
            <a:pPr>
              <a:lnSpc>
                <a:spcPct val="100000"/>
              </a:lnSpc>
            </a:pPr>
            <a:r>
              <a:rPr lang="en-GB" dirty="0"/>
              <a:t>The pattern contains multiple challenges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Microservices?</a:t>
            </a:r>
          </a:p>
        </p:txBody>
      </p:sp>
    </p:spTree>
    <p:extLst>
      <p:ext uri="{BB962C8B-B14F-4D97-AF65-F5344CB8AC3E}">
        <p14:creationId xmlns:p14="http://schemas.microsoft.com/office/powerpoint/2010/main" val="233456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is practical-oriented</a:t>
            </a:r>
          </a:p>
          <a:p>
            <a:r>
              <a:rPr lang="en-US" dirty="0"/>
              <a:t>I will create a web application</a:t>
            </a:r>
          </a:p>
          <a:p>
            <a:pPr lvl="1"/>
            <a:r>
              <a:rPr lang="en-US" dirty="0"/>
              <a:t>Using the microservices approach</a:t>
            </a:r>
          </a:p>
          <a:p>
            <a:r>
              <a:rPr lang="en-US" dirty="0"/>
              <a:t>You will create one too</a:t>
            </a:r>
          </a:p>
          <a:p>
            <a:pPr lvl="1"/>
            <a:r>
              <a:rPr lang="en-US" dirty="0"/>
              <a:t>Throughout the next 2 months</a:t>
            </a:r>
          </a:p>
          <a:p>
            <a:pPr lvl="1"/>
            <a:r>
              <a:rPr lang="en-GB" dirty="0"/>
              <a:t>It will require up to 10 hours per week commitment</a:t>
            </a:r>
            <a:endParaRPr lang="en-US" dirty="0"/>
          </a:p>
          <a:p>
            <a:r>
              <a:rPr lang="en-GB" dirty="0"/>
              <a:t>You will need to defend it to get a certificate</a:t>
            </a:r>
          </a:p>
          <a:p>
            <a:r>
              <a:rPr lang="en-GB" dirty="0"/>
              <a:t>Both the project and the certificate are optional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Defence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2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The Team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1524000"/>
            <a:ext cx="2437790" cy="24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1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r>
              <a:rPr lang="bg-BG" smtClean="0"/>
              <a:t>10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noProof="1" smtClean="0"/>
              <a:t>Ivaylo Kenov</a:t>
            </a:r>
            <a:r>
              <a:rPr lang="bg-BG" noProof="1" smtClean="0"/>
              <a:t> –</a:t>
            </a:r>
            <a:r>
              <a:rPr lang="en-US" noProof="1" smtClean="0"/>
              <a:t> Quality Code Advocate</a:t>
            </a:r>
          </a:p>
          <a:p>
            <a:pPr lvl="1"/>
            <a:r>
              <a:rPr lang="en-US" dirty="0" smtClean="0"/>
              <a:t>Various job titles at the same time:</a:t>
            </a:r>
            <a:endParaRPr lang="bg-BG" dirty="0" smtClean="0"/>
          </a:p>
          <a:p>
            <a:pPr lvl="2"/>
            <a:r>
              <a:rPr lang="en-US" dirty="0" smtClean="0"/>
              <a:t>Organizer &amp; Speaker @ Code It Up</a:t>
            </a:r>
          </a:p>
          <a:p>
            <a:pPr lvl="2"/>
            <a:r>
              <a:rPr lang="en-US" dirty="0" smtClean="0"/>
              <a:t>CTO @ SoftUni</a:t>
            </a:r>
          </a:p>
          <a:p>
            <a:pPr lvl="2"/>
            <a:r>
              <a:rPr lang="en-US" dirty="0" smtClean="0"/>
              <a:t>Full Stack Technical Trainer @ Everywhere</a:t>
            </a:r>
          </a:p>
          <a:p>
            <a:pPr lvl="2"/>
            <a:r>
              <a:rPr lang="en-US" dirty="0" smtClean="0"/>
              <a:t>Code General @ </a:t>
            </a:r>
            <a:r>
              <a:rPr lang="en-US" dirty="0" smtClean="0">
                <a:hlinkClick r:id="rId2"/>
              </a:rPr>
              <a:t>https://MyTestedASP.NET</a:t>
            </a:r>
            <a:endParaRPr lang="en-US" dirty="0" smtClean="0"/>
          </a:p>
          <a:p>
            <a:pPr lvl="2"/>
            <a:r>
              <a:rPr lang="en-US" dirty="0" smtClean="0"/>
              <a:t>Meme Copy Machine @ Daily Programming Fun </a:t>
            </a:r>
          </a:p>
          <a:p>
            <a:pPr lvl="2"/>
            <a:r>
              <a:rPr lang="en-US" dirty="0" smtClean="0"/>
              <a:t>{Insert Job Title Here}</a:t>
            </a:r>
          </a:p>
          <a:p>
            <a:pPr lvl="1"/>
            <a:r>
              <a:rPr lang="en-US" dirty="0" smtClean="0"/>
              <a:t>Contacts</a:t>
            </a:r>
          </a:p>
          <a:p>
            <a:pPr lvl="2"/>
            <a:r>
              <a:rPr lang="en-US" dirty="0" smtClean="0">
                <a:hlinkClick r:id="rId3"/>
              </a:rPr>
              <a:t>https://github.com/ivaylokenov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4"/>
              </a:rPr>
              <a:t>https://facebook.com/ivaylo.kenov</a:t>
            </a:r>
            <a:endParaRPr lang="en-US" dirty="0" smtClean="0"/>
          </a:p>
          <a:p>
            <a:pPr lvl="2"/>
            <a:r>
              <a:rPr lang="en-US" dirty="0" smtClean="0">
                <a:hlinkClick r:id="rId5"/>
              </a:rPr>
              <a:t>https://linkedin.com/in/kenov</a:t>
            </a:r>
            <a:r>
              <a:rPr lang="en-US" dirty="0" smtClean="0"/>
              <a:t> </a:t>
            </a:r>
          </a:p>
          <a:p>
            <a:pPr lvl="2"/>
            <a:r>
              <a:rPr lang="en-GB" dirty="0" smtClean="0">
                <a:hlinkClick r:id="rId6"/>
              </a:rPr>
              <a:t>https://www.instagram.com/ivaylokenov/</a:t>
            </a:r>
            <a:endParaRPr lang="en-US" dirty="0" smtClean="0"/>
          </a:p>
          <a:p>
            <a:pPr lvl="1"/>
            <a:r>
              <a:rPr lang="en-US" dirty="0" smtClean="0"/>
              <a:t>YouTube</a:t>
            </a:r>
            <a:endParaRPr lang="bg-BG" dirty="0" smtClean="0"/>
          </a:p>
          <a:p>
            <a:pPr lvl="2"/>
            <a:r>
              <a:rPr lang="en-US" dirty="0" smtClean="0">
                <a:hlinkClick r:id="rId7"/>
              </a:rPr>
              <a:t>https://youtube.com/MyTestedASPNETTV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Ivaylo Kenov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CF75C8-30E5-464B-8C48-36F42680B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4069" y="1714500"/>
            <a:ext cx="3940919" cy="3429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689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</TotalTime>
  <Words>570</Words>
  <Application>Microsoft Office PowerPoint</Application>
  <PresentationFormat>Widescreen</PresentationFormat>
  <Paragraphs>128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Architecture of ASP.NET Core  Microservices Applications</vt:lpstr>
      <vt:lpstr>Table of Contents</vt:lpstr>
      <vt:lpstr>SoftUni Diamond Partners</vt:lpstr>
      <vt:lpstr>Have a Question?</vt:lpstr>
      <vt:lpstr>Course Objectives</vt:lpstr>
      <vt:lpstr>Why Microservices?</vt:lpstr>
      <vt:lpstr>Project Defence</vt:lpstr>
      <vt:lpstr>The Team</vt:lpstr>
      <vt:lpstr>Ivaylo Kenov</vt:lpstr>
      <vt:lpstr>Course Organization</vt:lpstr>
      <vt:lpstr>Architecture of ASP.NET Core Microservices Applications – Timeline</vt:lpstr>
      <vt:lpstr>Homework Assignments &amp; Exercises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12</cp:revision>
  <dcterms:created xsi:type="dcterms:W3CDTF">2018-05-23T13:08:44Z</dcterms:created>
  <dcterms:modified xsi:type="dcterms:W3CDTF">2020-06-05T07:22:20Z</dcterms:modified>
  <cp:category>programming; education; software engineering; software development </cp:category>
</cp:coreProperties>
</file>