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503" r:id="rId2"/>
    <p:sldId id="1024" r:id="rId3"/>
    <p:sldId id="1055" r:id="rId4"/>
    <p:sldId id="1045" r:id="rId5"/>
    <p:sldId id="946" r:id="rId6"/>
    <p:sldId id="947" r:id="rId7"/>
    <p:sldId id="276" r:id="rId8"/>
    <p:sldId id="1018" r:id="rId9"/>
    <p:sldId id="701" r:id="rId10"/>
    <p:sldId id="286" r:id="rId11"/>
    <p:sldId id="296" r:id="rId12"/>
    <p:sldId id="290" r:id="rId13"/>
    <p:sldId id="1043" r:id="rId14"/>
    <p:sldId id="1037" r:id="rId15"/>
    <p:sldId id="287" r:id="rId16"/>
    <p:sldId id="297" r:id="rId17"/>
    <p:sldId id="1048" r:id="rId18"/>
    <p:sldId id="1022" r:id="rId19"/>
    <p:sldId id="1040" r:id="rId20"/>
    <p:sldId id="270" r:id="rId21"/>
    <p:sldId id="1049" r:id="rId22"/>
    <p:sldId id="1023" r:id="rId23"/>
    <p:sldId id="707" r:id="rId24"/>
    <p:sldId id="1050" r:id="rId25"/>
    <p:sldId id="318" r:id="rId26"/>
    <p:sldId id="316" r:id="rId27"/>
    <p:sldId id="1053" r:id="rId28"/>
    <p:sldId id="105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3"/>
            <p14:sldId id="1024"/>
            <p14:sldId id="1055"/>
            <p14:sldId id="1045"/>
            <p14:sldId id="946"/>
            <p14:sldId id="947"/>
            <p14:sldId id="276"/>
            <p14:sldId id="1018"/>
          </p14:sldIdLst>
        </p14:section>
        <p14:section name="Short Overview" id="{E69510C4-FC53-4A79-B98C-36AD0169A3BC}">
          <p14:sldIdLst>
            <p14:sldId id="701"/>
            <p14:sldId id="286"/>
            <p14:sldId id="296"/>
            <p14:sldId id="290"/>
            <p14:sldId id="1043"/>
          </p14:sldIdLst>
        </p14:section>
        <p14:section name="Exam Logistics" id="{FE4C9F20-6346-4093-BEE9-7AFB4A7D9B65}">
          <p14:sldIdLst>
            <p14:sldId id="1037"/>
            <p14:sldId id="287"/>
            <p14:sldId id="297"/>
            <p14:sldId id="1048"/>
            <p14:sldId id="1022"/>
            <p14:sldId id="1040"/>
            <p14:sldId id="270"/>
            <p14:sldId id="1049"/>
            <p14:sldId id="1023"/>
          </p14:sldIdLst>
        </p14:section>
        <p14:section name="Exam Preparation" id="{30BADF88-D0BB-406C-A825-A2D38C4B75A8}">
          <p14:sldIdLst>
            <p14:sldId id="707"/>
          </p14:sldIdLst>
        </p14:section>
        <p14:section name="Conclusion" id="{10E03AB1-9AA8-4E86-9A64-D741901E50A2}">
          <p14:sldIdLst>
            <p14:sldId id="1050"/>
            <p14:sldId id="318"/>
            <p14:sldId id="316"/>
            <p14:sldId id="1053"/>
            <p14:sldId id="10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4424E-D4D9-4DFC-8D9F-54097E02A9A3}" v="360" dt="2022-04-01T09:14:46.1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6" autoAdjust="0"/>
    <p:restoredTop sz="94571" autoAdjust="0"/>
  </p:normalViewPr>
  <p:slideViewPr>
    <p:cSldViewPr showGuides="1">
      <p:cViewPr varScale="1">
        <p:scale>
          <a:sx n="102" d="100"/>
          <a:sy n="102" d="100"/>
        </p:scale>
        <p:origin x="390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0AA4424E-D4D9-4DFC-8D9F-54097E02A9A3}"/>
    <pc:docChg chg="undo custSel addSld delSld modSld sldOrd addSection delSection modSection">
      <pc:chgData name="Dimitar Zahariev" userId="b84e4ebc77879e88" providerId="LiveId" clId="{0AA4424E-D4D9-4DFC-8D9F-54097E02A9A3}" dt="2022-04-01T09:15:52.303" v="590" actId="20577"/>
      <pc:docMkLst>
        <pc:docMk/>
      </pc:docMkLst>
      <pc:sldChg chg="modSp add ord">
        <pc:chgData name="Dimitar Zahariev" userId="b84e4ebc77879e88" providerId="LiveId" clId="{0AA4424E-D4D9-4DFC-8D9F-54097E02A9A3}" dt="2022-04-01T09:08:36.479" v="144"/>
        <pc:sldMkLst>
          <pc:docMk/>
          <pc:sldMk cId="0" sldId="270"/>
        </pc:sldMkLst>
        <pc:spChg chg="mod">
          <ac:chgData name="Dimitar Zahariev" userId="b84e4ebc77879e88" providerId="LiveId" clId="{0AA4424E-D4D9-4DFC-8D9F-54097E02A9A3}" dt="2022-04-01T09:08:34.606" v="142"/>
          <ac:spMkLst>
            <pc:docMk/>
            <pc:sldMk cId="0" sldId="270"/>
            <ac:spMk id="199" creationId="{00000000-0000-0000-0000-000000000000}"/>
          </ac:spMkLst>
        </pc:spChg>
      </pc:sldChg>
      <pc:sldChg chg="modSp add mod modClrScheme chgLayout">
        <pc:chgData name="Dimitar Zahariev" userId="b84e4ebc77879e88" providerId="LiveId" clId="{0AA4424E-D4D9-4DFC-8D9F-54097E02A9A3}" dt="2022-04-01T09:00:40.973" v="78" actId="6549"/>
        <pc:sldMkLst>
          <pc:docMk/>
          <pc:sldMk cId="281238591" sldId="286"/>
        </pc:sldMkLst>
        <pc:spChg chg="mod ord">
          <ac:chgData name="Dimitar Zahariev" userId="b84e4ebc77879e88" providerId="LiveId" clId="{0AA4424E-D4D9-4DFC-8D9F-54097E02A9A3}" dt="2022-04-01T09:00:40.973" v="78" actId="6549"/>
          <ac:spMkLst>
            <pc:docMk/>
            <pc:sldMk cId="281238591" sldId="286"/>
            <ac:spMk id="2" creationId="{00000000-0000-0000-0000-000000000000}"/>
          </ac:spMkLst>
        </pc:spChg>
        <pc:spChg chg="mod ord">
          <ac:chgData name="Dimitar Zahariev" userId="b84e4ebc77879e88" providerId="LiveId" clId="{0AA4424E-D4D9-4DFC-8D9F-54097E02A9A3}" dt="2022-04-01T08:59:41.787" v="73" actId="700"/>
          <ac:spMkLst>
            <pc:docMk/>
            <pc:sldMk cId="281238591" sldId="286"/>
            <ac:spMk id="3" creationId="{00000000-0000-0000-0000-000000000000}"/>
          </ac:spMkLst>
        </pc:spChg>
        <pc:spChg chg="mod ord">
          <ac:chgData name="Dimitar Zahariev" userId="b84e4ebc77879e88" providerId="LiveId" clId="{0AA4424E-D4D9-4DFC-8D9F-54097E02A9A3}" dt="2022-04-01T08:59:41.787" v="73" actId="700"/>
          <ac:spMkLst>
            <pc:docMk/>
            <pc:sldMk cId="281238591" sldId="286"/>
            <ac:spMk id="4" creationId="{00000000-0000-0000-0000-000000000000}"/>
          </ac:spMkLst>
        </pc:spChg>
      </pc:sldChg>
      <pc:sldChg chg="ord">
        <pc:chgData name="Dimitar Zahariev" userId="b84e4ebc77879e88" providerId="LiveId" clId="{0AA4424E-D4D9-4DFC-8D9F-54097E02A9A3}" dt="2022-04-01T09:07:06.879" v="127"/>
        <pc:sldMkLst>
          <pc:docMk/>
          <pc:sldMk cId="1824785055" sldId="287"/>
        </pc:sldMkLst>
      </pc:sldChg>
      <pc:sldChg chg="modSp add mod modClrScheme chgLayout">
        <pc:chgData name="Dimitar Zahariev" userId="b84e4ebc77879e88" providerId="LiveId" clId="{0AA4424E-D4D9-4DFC-8D9F-54097E02A9A3}" dt="2022-04-01T09:01:23.283" v="82" actId="6549"/>
        <pc:sldMkLst>
          <pc:docMk/>
          <pc:sldMk cId="247916400" sldId="290"/>
        </pc:sldMkLst>
        <pc:spChg chg="mod ord">
          <ac:chgData name="Dimitar Zahariev" userId="b84e4ebc77879e88" providerId="LiveId" clId="{0AA4424E-D4D9-4DFC-8D9F-54097E02A9A3}" dt="2022-04-01T09:01:23.283" v="82" actId="6549"/>
          <ac:spMkLst>
            <pc:docMk/>
            <pc:sldMk cId="247916400" sldId="290"/>
            <ac:spMk id="2" creationId="{00000000-0000-0000-0000-000000000000}"/>
          </ac:spMkLst>
        </pc:spChg>
        <pc:spChg chg="mod ord">
          <ac:chgData name="Dimitar Zahariev" userId="b84e4ebc77879e88" providerId="LiveId" clId="{0AA4424E-D4D9-4DFC-8D9F-54097E02A9A3}" dt="2022-04-01T08:59:50.643" v="75" actId="700"/>
          <ac:spMkLst>
            <pc:docMk/>
            <pc:sldMk cId="247916400" sldId="290"/>
            <ac:spMk id="3" creationId="{00000000-0000-0000-0000-000000000000}"/>
          </ac:spMkLst>
        </pc:spChg>
        <pc:spChg chg="mod ord">
          <ac:chgData name="Dimitar Zahariev" userId="b84e4ebc77879e88" providerId="LiveId" clId="{0AA4424E-D4D9-4DFC-8D9F-54097E02A9A3}" dt="2022-04-01T08:59:50.643" v="75" actId="700"/>
          <ac:spMkLst>
            <pc:docMk/>
            <pc:sldMk cId="247916400" sldId="290"/>
            <ac:spMk id="4" creationId="{00000000-0000-0000-0000-000000000000}"/>
          </ac:spMkLst>
        </pc:spChg>
      </pc:sldChg>
      <pc:sldChg chg="modSp add mod modClrScheme chgLayout">
        <pc:chgData name="Dimitar Zahariev" userId="b84e4ebc77879e88" providerId="LiveId" clId="{0AA4424E-D4D9-4DFC-8D9F-54097E02A9A3}" dt="2022-04-01T09:00:48.175" v="80" actId="6549"/>
        <pc:sldMkLst>
          <pc:docMk/>
          <pc:sldMk cId="2395441731" sldId="296"/>
        </pc:sldMkLst>
        <pc:spChg chg="mod ord">
          <ac:chgData name="Dimitar Zahariev" userId="b84e4ebc77879e88" providerId="LiveId" clId="{0AA4424E-D4D9-4DFC-8D9F-54097E02A9A3}" dt="2022-04-01T09:00:48.175" v="80" actId="6549"/>
          <ac:spMkLst>
            <pc:docMk/>
            <pc:sldMk cId="2395441731" sldId="296"/>
            <ac:spMk id="2" creationId="{00000000-0000-0000-0000-000000000000}"/>
          </ac:spMkLst>
        </pc:spChg>
        <pc:spChg chg="mod ord">
          <ac:chgData name="Dimitar Zahariev" userId="b84e4ebc77879e88" providerId="LiveId" clId="{0AA4424E-D4D9-4DFC-8D9F-54097E02A9A3}" dt="2022-04-01T08:59:46.955" v="74" actId="700"/>
          <ac:spMkLst>
            <pc:docMk/>
            <pc:sldMk cId="2395441731" sldId="296"/>
            <ac:spMk id="3" creationId="{00000000-0000-0000-0000-000000000000}"/>
          </ac:spMkLst>
        </pc:spChg>
        <pc:spChg chg="mod ord">
          <ac:chgData name="Dimitar Zahariev" userId="b84e4ebc77879e88" providerId="LiveId" clId="{0AA4424E-D4D9-4DFC-8D9F-54097E02A9A3}" dt="2022-04-01T08:59:46.955" v="74" actId="700"/>
          <ac:spMkLst>
            <pc:docMk/>
            <pc:sldMk cId="2395441731" sldId="296"/>
            <ac:spMk id="4" creationId="{00000000-0000-0000-0000-000000000000}"/>
          </ac:spMkLst>
        </pc:spChg>
      </pc:sldChg>
      <pc:sldChg chg="addSp delSp modSp add mod addAnim delAnim">
        <pc:chgData name="Dimitar Zahariev" userId="b84e4ebc77879e88" providerId="LiveId" clId="{0AA4424E-D4D9-4DFC-8D9F-54097E02A9A3}" dt="2022-04-01T09:15:52.303" v="590" actId="20577"/>
        <pc:sldMkLst>
          <pc:docMk/>
          <pc:sldMk cId="676248987" sldId="297"/>
        </pc:sldMkLst>
        <pc:spChg chg="mod">
          <ac:chgData name="Dimitar Zahariev" userId="b84e4ebc77879e88" providerId="LiveId" clId="{0AA4424E-D4D9-4DFC-8D9F-54097E02A9A3}" dt="2022-04-01T09:13:24.654" v="334" actId="20577"/>
          <ac:spMkLst>
            <pc:docMk/>
            <pc:sldMk cId="676248987" sldId="297"/>
            <ac:spMk id="5" creationId="{68DA2DDF-E04E-4119-9613-6F5EC70307A2}"/>
          </ac:spMkLst>
        </pc:spChg>
        <pc:spChg chg="add del mod">
          <ac:chgData name="Dimitar Zahariev" userId="b84e4ebc77879e88" providerId="LiveId" clId="{0AA4424E-D4D9-4DFC-8D9F-54097E02A9A3}" dt="2022-04-01T09:14:46.147" v="535" actId="20577"/>
          <ac:spMkLst>
            <pc:docMk/>
            <pc:sldMk cId="676248987" sldId="297"/>
            <ac:spMk id="6" creationId="{1684969C-9092-4C90-A03F-1D7395299CAA}"/>
          </ac:spMkLst>
        </pc:spChg>
        <pc:spChg chg="mod">
          <ac:chgData name="Dimitar Zahariev" userId="b84e4ebc77879e88" providerId="LiveId" clId="{0AA4424E-D4D9-4DFC-8D9F-54097E02A9A3}" dt="2022-04-01T09:07:40.377" v="128"/>
          <ac:spMkLst>
            <pc:docMk/>
            <pc:sldMk cId="676248987" sldId="297"/>
            <ac:spMk id="199" creationId="{00000000-0000-0000-0000-000000000000}"/>
          </ac:spMkLst>
        </pc:spChg>
        <pc:spChg chg="mod">
          <ac:chgData name="Dimitar Zahariev" userId="b84e4ebc77879e88" providerId="LiveId" clId="{0AA4424E-D4D9-4DFC-8D9F-54097E02A9A3}" dt="2022-04-01T09:15:52.303" v="590" actId="20577"/>
          <ac:spMkLst>
            <pc:docMk/>
            <pc:sldMk cId="676248987" sldId="297"/>
            <ac:spMk id="200" creationId="{00000000-0000-0000-0000-000000000000}"/>
          </ac:spMkLst>
        </pc:spChg>
      </pc:sldChg>
      <pc:sldChg chg="modSp mod">
        <pc:chgData name="Dimitar Zahariev" userId="b84e4ebc77879e88" providerId="LiveId" clId="{0AA4424E-D4D9-4DFC-8D9F-54097E02A9A3}" dt="2022-04-01T09:12:07.764" v="280" actId="20577"/>
        <pc:sldMkLst>
          <pc:docMk/>
          <pc:sldMk cId="1792130294" sldId="707"/>
        </pc:sldMkLst>
        <pc:spChg chg="mod">
          <ac:chgData name="Dimitar Zahariev" userId="b84e4ebc77879e88" providerId="LiveId" clId="{0AA4424E-D4D9-4DFC-8D9F-54097E02A9A3}" dt="2022-04-01T09:12:03.193" v="273" actId="6549"/>
          <ac:spMkLst>
            <pc:docMk/>
            <pc:sldMk cId="1792130294" sldId="707"/>
            <ac:spMk id="4" creationId="{BEB5BB41-09D4-4E9F-8C80-EE8709171CB3}"/>
          </ac:spMkLst>
        </pc:spChg>
        <pc:spChg chg="mod">
          <ac:chgData name="Dimitar Zahariev" userId="b84e4ebc77879e88" providerId="LiveId" clId="{0AA4424E-D4D9-4DFC-8D9F-54097E02A9A3}" dt="2022-04-01T09:12:07.764" v="280" actId="20577"/>
          <ac:spMkLst>
            <pc:docMk/>
            <pc:sldMk cId="1792130294" sldId="707"/>
            <ac:spMk id="5" creationId="{11A1BDA3-1568-4FA9-867E-D3CB207F2824}"/>
          </ac:spMkLst>
        </pc:spChg>
      </pc:sldChg>
      <pc:sldChg chg="del">
        <pc:chgData name="Dimitar Zahariev" userId="b84e4ebc77879e88" providerId="LiveId" clId="{0AA4424E-D4D9-4DFC-8D9F-54097E02A9A3}" dt="2022-04-01T09:00:29.723" v="76" actId="47"/>
        <pc:sldMkLst>
          <pc:docMk/>
          <pc:sldMk cId="1218617546" sldId="997"/>
        </pc:sldMkLst>
      </pc:sldChg>
      <pc:sldChg chg="del">
        <pc:chgData name="Dimitar Zahariev" userId="b84e4ebc77879e88" providerId="LiveId" clId="{0AA4424E-D4D9-4DFC-8D9F-54097E02A9A3}" dt="2022-03-31T16:28:02.654" v="1" actId="47"/>
        <pc:sldMkLst>
          <pc:docMk/>
          <pc:sldMk cId="1942477716" sldId="1015"/>
        </pc:sldMkLst>
      </pc:sldChg>
      <pc:sldChg chg="addSp delSp modSp mod modAnim">
        <pc:chgData name="Dimitar Zahariev" userId="b84e4ebc77879e88" providerId="LiveId" clId="{0AA4424E-D4D9-4DFC-8D9F-54097E02A9A3}" dt="2022-04-01T08:56:36.632" v="71" actId="1076"/>
        <pc:sldMkLst>
          <pc:docMk/>
          <pc:sldMk cId="1222484797" sldId="1018"/>
        </pc:sldMkLst>
        <pc:spChg chg="del">
          <ac:chgData name="Dimitar Zahariev" userId="b84e4ebc77879e88" providerId="LiveId" clId="{0AA4424E-D4D9-4DFC-8D9F-54097E02A9A3}" dt="2022-03-31T16:28:35.691" v="19" actId="478"/>
          <ac:spMkLst>
            <pc:docMk/>
            <pc:sldMk cId="1222484797" sldId="1018"/>
            <ac:spMk id="3" creationId="{F1AE8988-9273-415F-968B-B126CE7CA9B8}"/>
          </ac:spMkLst>
        </pc:spChg>
        <pc:spChg chg="add mod">
          <ac:chgData name="Dimitar Zahariev" userId="b84e4ebc77879e88" providerId="LiveId" clId="{0AA4424E-D4D9-4DFC-8D9F-54097E02A9A3}" dt="2022-04-01T08:56:36.632" v="71" actId="1076"/>
          <ac:spMkLst>
            <pc:docMk/>
            <pc:sldMk cId="1222484797" sldId="1018"/>
            <ac:spMk id="5" creationId="{A24BF53D-8A7F-4AAE-8C27-65B318EA93E8}"/>
          </ac:spMkLst>
        </pc:spChg>
        <pc:spChg chg="mod">
          <ac:chgData name="Dimitar Zahariev" userId="b84e4ebc77879e88" providerId="LiveId" clId="{0AA4424E-D4D9-4DFC-8D9F-54097E02A9A3}" dt="2022-03-31T16:28:50.474" v="30" actId="113"/>
          <ac:spMkLst>
            <pc:docMk/>
            <pc:sldMk cId="1222484797" sldId="1018"/>
            <ac:spMk id="15" creationId="{86C30C3D-DCB6-4630-BE18-76FE20AC6AD7}"/>
          </ac:spMkLst>
        </pc:spChg>
        <pc:spChg chg="mod">
          <ac:chgData name="Dimitar Zahariev" userId="b84e4ebc77879e88" providerId="LiveId" clId="{0AA4424E-D4D9-4DFC-8D9F-54097E02A9A3}" dt="2022-03-31T16:28:55.801" v="38" actId="20577"/>
          <ac:spMkLst>
            <pc:docMk/>
            <pc:sldMk cId="1222484797" sldId="1018"/>
            <ac:spMk id="16" creationId="{D0AAD2DF-39B0-4AB8-B84A-3CAEB3BBF85C}"/>
          </ac:spMkLst>
        </pc:spChg>
      </pc:sldChg>
      <pc:sldChg chg="modSp add mod">
        <pc:chgData name="Dimitar Zahariev" userId="b84e4ebc77879e88" providerId="LiveId" clId="{0AA4424E-D4D9-4DFC-8D9F-54097E02A9A3}" dt="2022-04-01T09:09:19.993" v="169" actId="20577"/>
        <pc:sldMkLst>
          <pc:docMk/>
          <pc:sldMk cId="2313686849" sldId="1022"/>
        </pc:sldMkLst>
        <pc:spChg chg="mod">
          <ac:chgData name="Dimitar Zahariev" userId="b84e4ebc77879e88" providerId="LiveId" clId="{0AA4424E-D4D9-4DFC-8D9F-54097E02A9A3}" dt="2022-04-01T09:09:19.993" v="169" actId="20577"/>
          <ac:spMkLst>
            <pc:docMk/>
            <pc:sldMk cId="2313686849" sldId="1022"/>
            <ac:spMk id="198" creationId="{00000000-0000-0000-0000-000000000000}"/>
          </ac:spMkLst>
        </pc:spChg>
        <pc:spChg chg="mod">
          <ac:chgData name="Dimitar Zahariev" userId="b84e4ebc77879e88" providerId="LiveId" clId="{0AA4424E-D4D9-4DFC-8D9F-54097E02A9A3}" dt="2022-04-01T09:08:04.397" v="129"/>
          <ac:spMkLst>
            <pc:docMk/>
            <pc:sldMk cId="2313686849" sldId="1022"/>
            <ac:spMk id="199" creationId="{00000000-0000-0000-0000-000000000000}"/>
          </ac:spMkLst>
        </pc:spChg>
      </pc:sldChg>
      <pc:sldChg chg="modSp add modAnim">
        <pc:chgData name="Dimitar Zahariev" userId="b84e4ebc77879e88" providerId="LiveId" clId="{0AA4424E-D4D9-4DFC-8D9F-54097E02A9A3}" dt="2022-04-01T09:11:32.674" v="268" actId="20577"/>
        <pc:sldMkLst>
          <pc:docMk/>
          <pc:sldMk cId="497691422" sldId="1023"/>
        </pc:sldMkLst>
        <pc:spChg chg="mod">
          <ac:chgData name="Dimitar Zahariev" userId="b84e4ebc77879e88" providerId="LiveId" clId="{0AA4424E-D4D9-4DFC-8D9F-54097E02A9A3}" dt="2022-04-01T09:10:01.638" v="209"/>
          <ac:spMkLst>
            <pc:docMk/>
            <pc:sldMk cId="497691422" sldId="1023"/>
            <ac:spMk id="199" creationId="{00000000-0000-0000-0000-000000000000}"/>
          </ac:spMkLst>
        </pc:spChg>
        <pc:spChg chg="mod">
          <ac:chgData name="Dimitar Zahariev" userId="b84e4ebc77879e88" providerId="LiveId" clId="{0AA4424E-D4D9-4DFC-8D9F-54097E02A9A3}" dt="2022-04-01T09:11:32.674" v="268" actId="20577"/>
          <ac:spMkLst>
            <pc:docMk/>
            <pc:sldMk cId="497691422" sldId="1023"/>
            <ac:spMk id="200" creationId="{00000000-0000-0000-0000-000000000000}"/>
          </ac:spMkLst>
        </pc:spChg>
      </pc:sldChg>
      <pc:sldChg chg="add">
        <pc:chgData name="Dimitar Zahariev" userId="b84e4ebc77879e88" providerId="LiveId" clId="{0AA4424E-D4D9-4DFC-8D9F-54097E02A9A3}" dt="2022-03-31T16:27:59.767" v="0"/>
        <pc:sldMkLst>
          <pc:docMk/>
          <pc:sldMk cId="3585508359" sldId="1024"/>
        </pc:sldMkLst>
      </pc:sldChg>
      <pc:sldChg chg="modSp mod">
        <pc:chgData name="Dimitar Zahariev" userId="b84e4ebc77879e88" providerId="LiveId" clId="{0AA4424E-D4D9-4DFC-8D9F-54097E02A9A3}" dt="2022-04-01T09:06:58.613" v="125" actId="20577"/>
        <pc:sldMkLst>
          <pc:docMk/>
          <pc:sldMk cId="1318916192" sldId="1037"/>
        </pc:sldMkLst>
        <pc:spChg chg="mod">
          <ac:chgData name="Dimitar Zahariev" userId="b84e4ebc77879e88" providerId="LiveId" clId="{0AA4424E-D4D9-4DFC-8D9F-54097E02A9A3}" dt="2022-04-01T09:06:47.834" v="94" actId="20577"/>
          <ac:spMkLst>
            <pc:docMk/>
            <pc:sldMk cId="1318916192" sldId="1037"/>
            <ac:spMk id="4" creationId="{BEB5BB41-09D4-4E9F-8C80-EE8709171CB3}"/>
          </ac:spMkLst>
        </pc:spChg>
        <pc:spChg chg="mod">
          <ac:chgData name="Dimitar Zahariev" userId="b84e4ebc77879e88" providerId="LiveId" clId="{0AA4424E-D4D9-4DFC-8D9F-54097E02A9A3}" dt="2022-04-01T09:06:58.613" v="125" actId="20577"/>
          <ac:spMkLst>
            <pc:docMk/>
            <pc:sldMk cId="1318916192" sldId="1037"/>
            <ac:spMk id="5" creationId="{11A1BDA3-1568-4FA9-867E-D3CB207F2824}"/>
          </ac:spMkLst>
        </pc:spChg>
      </pc:sldChg>
      <pc:sldChg chg="modSp del mod">
        <pc:chgData name="Dimitar Zahariev" userId="b84e4ebc77879e88" providerId="LiveId" clId="{0AA4424E-D4D9-4DFC-8D9F-54097E02A9A3}" dt="2022-04-01T09:10:29.573" v="210" actId="47"/>
        <pc:sldMkLst>
          <pc:docMk/>
          <pc:sldMk cId="3308032397" sldId="1038"/>
        </pc:sldMkLst>
        <pc:spChg chg="mod">
          <ac:chgData name="Dimitar Zahariev" userId="b84e4ebc77879e88" providerId="LiveId" clId="{0AA4424E-D4D9-4DFC-8D9F-54097E02A9A3}" dt="2022-04-01T09:09:52.974" v="208" actId="20577"/>
          <ac:spMkLst>
            <pc:docMk/>
            <pc:sldMk cId="3308032397" sldId="1038"/>
            <ac:spMk id="4" creationId="{D7702113-46B5-44FF-AE34-AED42A801FFF}"/>
          </ac:spMkLst>
        </pc:spChg>
      </pc:sldChg>
      <pc:sldChg chg="del">
        <pc:chgData name="Dimitar Zahariev" userId="b84e4ebc77879e88" providerId="LiveId" clId="{0AA4424E-D4D9-4DFC-8D9F-54097E02A9A3}" dt="2022-04-01T09:09:44.577" v="198" actId="47"/>
        <pc:sldMkLst>
          <pc:docMk/>
          <pc:sldMk cId="2292167292" sldId="1039"/>
        </pc:sldMkLst>
      </pc:sldChg>
      <pc:sldChg chg="modSp mod ord">
        <pc:chgData name="Dimitar Zahariev" userId="b84e4ebc77879e88" providerId="LiveId" clId="{0AA4424E-D4D9-4DFC-8D9F-54097E02A9A3}" dt="2022-04-01T09:09:33.467" v="197" actId="20577"/>
        <pc:sldMkLst>
          <pc:docMk/>
          <pc:sldMk cId="4278336486" sldId="1040"/>
        </pc:sldMkLst>
        <pc:spChg chg="mod">
          <ac:chgData name="Dimitar Zahariev" userId="b84e4ebc77879e88" providerId="LiveId" clId="{0AA4424E-D4D9-4DFC-8D9F-54097E02A9A3}" dt="2022-04-01T09:09:33.467" v="197" actId="20577"/>
          <ac:spMkLst>
            <pc:docMk/>
            <pc:sldMk cId="4278336486" sldId="1040"/>
            <ac:spMk id="4" creationId="{D7702113-46B5-44FF-AE34-AED42A801FFF}"/>
          </ac:spMkLst>
        </pc:spChg>
      </pc:sldChg>
      <pc:sldChg chg="del">
        <pc:chgData name="Dimitar Zahariev" userId="b84e4ebc77879e88" providerId="LiveId" clId="{0AA4424E-D4D9-4DFC-8D9F-54097E02A9A3}" dt="2022-04-01T09:09:44.577" v="198" actId="47"/>
        <pc:sldMkLst>
          <pc:docMk/>
          <pc:sldMk cId="527724179" sldId="1041"/>
        </pc:sldMkLst>
      </pc:sldChg>
      <pc:sldChg chg="del">
        <pc:chgData name="Dimitar Zahariev" userId="b84e4ebc77879e88" providerId="LiveId" clId="{0AA4424E-D4D9-4DFC-8D9F-54097E02A9A3}" dt="2022-04-01T09:00:29.723" v="76" actId="47"/>
        <pc:sldMkLst>
          <pc:docMk/>
          <pc:sldMk cId="906347552" sldId="1042"/>
        </pc:sldMkLst>
      </pc:sldChg>
      <pc:sldChg chg="modSp">
        <pc:chgData name="Dimitar Zahariev" userId="b84e4ebc77879e88" providerId="LiveId" clId="{0AA4424E-D4D9-4DFC-8D9F-54097E02A9A3}" dt="2022-04-01T09:01:32.561" v="83" actId="403"/>
        <pc:sldMkLst>
          <pc:docMk/>
          <pc:sldMk cId="578256284" sldId="1043"/>
        </pc:sldMkLst>
        <pc:spChg chg="mod">
          <ac:chgData name="Dimitar Zahariev" userId="b84e4ebc77879e88" providerId="LiveId" clId="{0AA4424E-D4D9-4DFC-8D9F-54097E02A9A3}" dt="2022-04-01T09:01:32.561" v="83" actId="403"/>
          <ac:spMkLst>
            <pc:docMk/>
            <pc:sldMk cId="578256284" sldId="1043"/>
            <ac:spMk id="5" creationId="{25D4DC16-7C8F-4647-B097-E39063E1F4FD}"/>
          </ac:spMkLst>
        </pc:spChg>
      </pc:sldChg>
      <pc:sldChg chg="del">
        <pc:chgData name="Dimitar Zahariev" userId="b84e4ebc77879e88" providerId="LiveId" clId="{0AA4424E-D4D9-4DFC-8D9F-54097E02A9A3}" dt="2022-03-31T16:28:03.298" v="2" actId="47"/>
        <pc:sldMkLst>
          <pc:docMk/>
          <pc:sldMk cId="2856544599" sldId="1047"/>
        </pc:sldMkLst>
      </pc:sldChg>
      <pc:sldChg chg="del">
        <pc:chgData name="Dimitar Zahariev" userId="b84e4ebc77879e88" providerId="LiveId" clId="{0AA4424E-D4D9-4DFC-8D9F-54097E02A9A3}" dt="2022-03-31T16:30:56.783" v="61" actId="2696"/>
        <pc:sldMkLst>
          <pc:docMk/>
          <pc:sldMk cId="345582562" sldId="1048"/>
        </pc:sldMkLst>
      </pc:sldChg>
      <pc:sldChg chg="modSp add mod ord">
        <pc:chgData name="Dimitar Zahariev" userId="b84e4ebc77879e88" providerId="LiveId" clId="{0AA4424E-D4D9-4DFC-8D9F-54097E02A9A3}" dt="2022-04-01T09:08:24.283" v="141"/>
        <pc:sldMkLst>
          <pc:docMk/>
          <pc:sldMk cId="1697171557" sldId="1048"/>
        </pc:sldMkLst>
        <pc:spChg chg="mod">
          <ac:chgData name="Dimitar Zahariev" userId="b84e4ebc77879e88" providerId="LiveId" clId="{0AA4424E-D4D9-4DFC-8D9F-54097E02A9A3}" dt="2022-04-01T09:08:13.598" v="137" actId="20577"/>
          <ac:spMkLst>
            <pc:docMk/>
            <pc:sldMk cId="1697171557" sldId="1048"/>
            <ac:spMk id="4" creationId="{00000000-0000-0000-0000-000000000000}"/>
          </ac:spMkLst>
        </pc:spChg>
      </pc:sldChg>
      <pc:sldChg chg="modSp add mod">
        <pc:chgData name="Dimitar Zahariev" userId="b84e4ebc77879e88" providerId="LiveId" clId="{0AA4424E-D4D9-4DFC-8D9F-54097E02A9A3}" dt="2022-04-01T09:08:55.735" v="163" actId="20577"/>
        <pc:sldMkLst>
          <pc:docMk/>
          <pc:sldMk cId="2067725374" sldId="1049"/>
        </pc:sldMkLst>
        <pc:spChg chg="mod">
          <ac:chgData name="Dimitar Zahariev" userId="b84e4ebc77879e88" providerId="LiveId" clId="{0AA4424E-D4D9-4DFC-8D9F-54097E02A9A3}" dt="2022-04-01T09:08:49.993" v="160" actId="20577"/>
          <ac:spMkLst>
            <pc:docMk/>
            <pc:sldMk cId="2067725374" sldId="1049"/>
            <ac:spMk id="4" creationId="{0141AF62-65D2-47C8-ACCC-4D20F874D323}"/>
          </ac:spMkLst>
        </pc:spChg>
        <pc:spChg chg="mod">
          <ac:chgData name="Dimitar Zahariev" userId="b84e4ebc77879e88" providerId="LiveId" clId="{0AA4424E-D4D9-4DFC-8D9F-54097E02A9A3}" dt="2022-04-01T09:08:55.735" v="163" actId="20577"/>
          <ac:spMkLst>
            <pc:docMk/>
            <pc:sldMk cId="2067725374" sldId="1049"/>
            <ac:spMk id="9" creationId="{00000000-0000-0000-0000-000000000000}"/>
          </ac:spMkLst>
        </pc:spChg>
      </pc:sldChg>
      <pc:sldChg chg="del">
        <pc:chgData name="Dimitar Zahariev" userId="b84e4ebc77879e88" providerId="LiveId" clId="{0AA4424E-D4D9-4DFC-8D9F-54097E02A9A3}" dt="2022-03-31T16:30:56.783" v="61" actId="2696"/>
        <pc:sldMkLst>
          <pc:docMk/>
          <pc:sldMk cId="2894984549" sldId="1049"/>
        </pc:sldMkLst>
      </pc:sldChg>
      <pc:sldChg chg="delSp modSp add mod delAnim">
        <pc:chgData name="Dimitar Zahariev" userId="b84e4ebc77879e88" providerId="LiveId" clId="{0AA4424E-D4D9-4DFC-8D9F-54097E02A9A3}" dt="2022-03-31T17:05:38.629" v="68" actId="27918"/>
        <pc:sldMkLst>
          <pc:docMk/>
          <pc:sldMk cId="222216495" sldId="1055"/>
        </pc:sldMkLst>
        <pc:spChg chg="del">
          <ac:chgData name="Dimitar Zahariev" userId="b84e4ebc77879e88" providerId="LiveId" clId="{0AA4424E-D4D9-4DFC-8D9F-54097E02A9A3}" dt="2022-03-31T16:28:10.211" v="3" actId="478"/>
          <ac:spMkLst>
            <pc:docMk/>
            <pc:sldMk cId="222216495" sldId="1055"/>
            <ac:spMk id="6" creationId="{603260F5-F7E0-4867-BD62-CDA68BF6AF73}"/>
          </ac:spMkLst>
        </pc:spChg>
        <pc:spChg chg="del">
          <ac:chgData name="Dimitar Zahariev" userId="b84e4ebc77879e88" providerId="LiveId" clId="{0AA4424E-D4D9-4DFC-8D9F-54097E02A9A3}" dt="2022-03-31T16:28:10.990" v="4" actId="478"/>
          <ac:spMkLst>
            <pc:docMk/>
            <pc:sldMk cId="222216495" sldId="1055"/>
            <ac:spMk id="7" creationId="{D54DA24C-3E58-4851-AA33-BBF627CFAB1D}"/>
          </ac:spMkLst>
        </pc:spChg>
        <pc:spChg chg="mod">
          <ac:chgData name="Dimitar Zahariev" userId="b84e4ebc77879e88" providerId="LiveId" clId="{0AA4424E-D4D9-4DFC-8D9F-54097E02A9A3}" dt="2022-03-31T16:28:20.656" v="18" actId="20577"/>
          <ac:spMkLst>
            <pc:docMk/>
            <pc:sldMk cId="222216495" sldId="1055"/>
            <ac:spMk id="8" creationId="{C1BA58A3-4F8E-462B-8916-D317B104C61B}"/>
          </ac:spMkLst>
        </pc:spChg>
      </pc:sldChg>
      <pc:sldChg chg="new del">
        <pc:chgData name="Dimitar Zahariev" userId="b84e4ebc77879e88" providerId="LiveId" clId="{0AA4424E-D4D9-4DFC-8D9F-54097E02A9A3}" dt="2022-04-01T09:11:48.266" v="270" actId="47"/>
        <pc:sldMkLst>
          <pc:docMk/>
          <pc:sldMk cId="2851972847" sldId="105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M1</c:v>
                </c:pt>
                <c:pt idx="1">
                  <c:v>M2</c:v>
                </c:pt>
                <c:pt idx="2">
                  <c:v>M3</c:v>
                </c:pt>
                <c:pt idx="3">
                  <c:v>M4</c:v>
                </c:pt>
                <c:pt idx="4">
                  <c:v>M5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51</c:v>
                </c:pt>
                <c:pt idx="1">
                  <c:v>37</c:v>
                </c:pt>
                <c:pt idx="2">
                  <c:v>30</c:v>
                </c:pt>
                <c:pt idx="3">
                  <c:v>20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051945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3984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9045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07948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2374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2819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4367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8999" cy="39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Software University Foundation –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http://softuni.org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work is licensed under the </a:t>
            </a:r>
            <a:r>
              <a:rPr lang="en-US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Creative Commons Attribution-NonCommercial-ShareAlike</a:t>
            </a:r>
            <a:r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license.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0490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21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7F8A29-9872-49EB-9889-6CA0EC10C7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2334" y="1229473"/>
            <a:ext cx="2904155" cy="224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9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4/1/2022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5714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  <p:sldLayoutId id="2147483694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quickstart-templates" TargetMode="External"/><Relationship Id="rId2" Type="http://schemas.openxmlformats.org/officeDocument/2006/relationships/hyperlink" Target="https://docs.microsoft.com/en-us/azure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zurecitadel.com/" TargetMode="External"/><Relationship Id="rId4" Type="http://schemas.openxmlformats.org/officeDocument/2006/relationships/hyperlink" Target="https://docs.microsoft.com/en-us/learn/azur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8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3.jpg"/><Relationship Id="rId21" Type="http://schemas.openxmlformats.org/officeDocument/2006/relationships/image" Target="../media/image42.png"/><Relationship Id="rId7" Type="http://schemas.openxmlformats.org/officeDocument/2006/relationships/image" Target="../media/image35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7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image" Target="../media/image43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41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6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hyperlink" Target="https://virtualracingschool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Short Course Overview. Exam Preparation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Together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D9937DE-6FCA-4632-A619-2CD3E609D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220" y="2721473"/>
            <a:ext cx="5437955" cy="15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Core Infrastructure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Introduction to Azure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Management Tools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Core Services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Advanced Infrastructure 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Multi Component Scenarios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Security and Access Management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Templates and Automation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a typeface="Calibri"/>
                <a:cs typeface="Calibri"/>
                <a:sym typeface="Calibri"/>
              </a:rPr>
              <a:t>Course Scope and Schedule (1)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123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Databases and Analytics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Relational Databases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NoSQL Databases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Analytics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Azure for Developers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Azure App Service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Azure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a typeface="Calibri"/>
                <a:cs typeface="Calibri"/>
                <a:sym typeface="Calibri"/>
              </a:rPr>
              <a:t>Course Scope and Schedule (2)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544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Azure and DevOps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DevOps Methodologies and Practices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Continuous Integration and Deployment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Team Tools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All Together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Course Overview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Putting It All Together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 Simulation/Preparation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ea typeface="Calibri"/>
                <a:cs typeface="Calibri"/>
                <a:sym typeface="Calibri"/>
              </a:rPr>
              <a:t>Course Scope and Schedule (3)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791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NO, there is plenty to be explored</a:t>
            </a:r>
          </a:p>
          <a:p>
            <a:r>
              <a:rPr lang="en-US" sz="3600" dirty="0"/>
              <a:t>You can continue in multiple ways</a:t>
            </a:r>
          </a:p>
          <a:p>
            <a:pPr lvl="1"/>
            <a:r>
              <a:rPr lang="en-US" sz="3200" dirty="0"/>
              <a:t>Get to know other services</a:t>
            </a:r>
          </a:p>
          <a:p>
            <a:pPr lvl="1"/>
            <a:r>
              <a:rPr lang="en-US" sz="3200" dirty="0"/>
              <a:t>Deepen your knowledge in the areas we covered</a:t>
            </a:r>
          </a:p>
          <a:p>
            <a:pPr lvl="1"/>
            <a:r>
              <a:rPr lang="en-US" sz="3200" dirty="0"/>
              <a:t>Specialize in one or more silos</a:t>
            </a:r>
          </a:p>
          <a:p>
            <a:r>
              <a:rPr lang="en-US" sz="3600" dirty="0"/>
              <a:t>Go and certify yourself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Enough?</a:t>
            </a:r>
          </a:p>
        </p:txBody>
      </p:sp>
    </p:spTree>
    <p:extLst>
      <p:ext uri="{BB962C8B-B14F-4D97-AF65-F5344CB8AC3E}">
        <p14:creationId xmlns:p14="http://schemas.microsoft.com/office/powerpoint/2010/main" val="57825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 Logistics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Scoring. Components. Next Steps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131891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 for Azure Essentials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0410" y="3605877"/>
            <a:ext cx="3098871" cy="3098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7703097" y="3638682"/>
            <a:ext cx="1927037" cy="276974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07384" y="4844780"/>
            <a:ext cx="1984922" cy="94216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19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399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CRITERIA</a:t>
            </a:r>
            <a:endParaRPr kumimoji="0" lang="bg-BG" sz="2399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409321" y="4454851"/>
            <a:ext cx="1378519" cy="12874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PRACTICE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60 pts.</a:t>
            </a:r>
            <a:endParaRPr kumimoji="0" lang="bg-BG" sz="28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3512" y="1219778"/>
            <a:ext cx="1936650" cy="2679119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248291" y="1600201"/>
            <a:ext cx="1503109" cy="948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399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lang="en-US" sz="2799" b="1" dirty="0">
                <a:solidFill>
                  <a:srgbClr val="234465"/>
                </a:solidFill>
                <a:latin typeface="Calibri" panose="020F0502020204030204"/>
              </a:rPr>
              <a:t>40 pts.</a:t>
            </a:r>
            <a:endParaRPr lang="bg-BG" sz="2799" b="1" dirty="0">
              <a:solidFill>
                <a:srgbClr val="234465"/>
              </a:solidFill>
              <a:latin typeface="Calibri" panose="020F0502020204030204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2461417" y="3724769"/>
            <a:ext cx="1809336" cy="271527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2187621" y="4614190"/>
            <a:ext cx="1622975" cy="948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399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BONUS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799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 pts.</a:t>
            </a:r>
            <a:endParaRPr kumimoji="0" lang="bg-BG" sz="2799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3169" y="2413402"/>
            <a:ext cx="1420058" cy="2082123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2541614" y="2819560"/>
            <a:ext cx="938859" cy="8841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399" b="1" i="0" u="none" strike="noStrike" kern="1200" cap="none" spc="0" normalizeH="0" baseline="0" noProof="0" dirty="0">
                <a:ln>
                  <a:noFill/>
                </a:ln>
                <a:solidFill>
                  <a:srgbClr val="F4F5F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399" b="1" i="0" u="none" strike="noStrike" kern="1200" cap="none" spc="0" normalizeH="0" baseline="0" noProof="0" dirty="0">
                <a:ln>
                  <a:noFill/>
                </a:ln>
                <a:solidFill>
                  <a:srgbClr val="F4F5F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PLAY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654522">
            <a:off x="936546" y="3086474"/>
            <a:ext cx="1454506" cy="2130487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 rot="18900000">
            <a:off x="874889" y="3840753"/>
            <a:ext cx="1009692" cy="285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182478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 marL="304747" lvl="0" indent="-30474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2800" dirty="0"/>
              <a:t>Create and configure the required infrastructure</a:t>
            </a:r>
          </a:p>
          <a:p>
            <a:pPr marL="304747" lvl="0" indent="-30474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2800" dirty="0"/>
              <a:t>Deploy and configure the necessary apps and components</a:t>
            </a:r>
          </a:p>
          <a:p>
            <a:pPr marL="304747" lvl="0" indent="-30474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2800" dirty="0"/>
              <a:t>Fulfill the requirements no mater the way (portal, CLI, or PowerShell)</a:t>
            </a:r>
          </a:p>
          <a:p>
            <a:pPr marL="304747" indent="-30474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2800" dirty="0">
                <a:ea typeface="Calibri"/>
                <a:cs typeface="Calibri"/>
                <a:sym typeface="Calibri"/>
              </a:rPr>
              <a:t>Additional tasks as per the exam requirements</a:t>
            </a:r>
            <a:endParaRPr lang="en-US" sz="2800" dirty="0"/>
          </a:p>
          <a:p>
            <a:pPr marL="304747" lvl="0" indent="-30474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  <a:buFont typeface="Noto Sans Symbols"/>
              <a:buChar char="▪"/>
            </a:pPr>
            <a:r>
              <a:rPr lang="en-US" sz="2800" dirty="0"/>
              <a:t>Prove the solution is working as per the requirements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Exam: Practice *</a:t>
            </a:r>
            <a:endParaRPr dirty="0"/>
          </a:p>
        </p:txBody>
      </p:sp>
      <p:sp>
        <p:nvSpPr>
          <p:cNvPr id="199" name="Shape 199"/>
          <p:cNvSpPr txBox="1">
            <a:spLocks noGrp="1"/>
          </p:cNvSpPr>
          <p:nvPr>
            <p:ph type="sldNum" sz="quarter" idx="1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014DD1E-5D91-48A3-AD6D-45FBA980D106}" type="slidenum">
              <a:rPr lang="en-US" smtClean="0"/>
              <a:pPr algn="r"/>
              <a:t>16</a:t>
            </a:fld>
            <a:endParaRPr sz="11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A2DDF-E04E-4119-9613-6F5EC70307A2}"/>
              </a:ext>
            </a:extLst>
          </p:cNvPr>
          <p:cNvSpPr txBox="1"/>
          <p:nvPr/>
        </p:nvSpPr>
        <p:spPr>
          <a:xfrm>
            <a:off x="446911" y="4803460"/>
            <a:ext cx="1129500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(1) The </a:t>
            </a:r>
            <a:r>
              <a:rPr lang="en-US" b="1" dirty="0"/>
              <a:t>practice exam </a:t>
            </a:r>
            <a:r>
              <a:rPr lang="en-US" dirty="0"/>
              <a:t>will be held </a:t>
            </a:r>
            <a:r>
              <a:rPr lang="en-US" b="1" dirty="0"/>
              <a:t>remotely </a:t>
            </a:r>
            <a:r>
              <a:rPr lang="en-US" dirty="0"/>
              <a:t>in the Azure Portal using your </a:t>
            </a:r>
            <a:r>
              <a:rPr lang="en-US" b="1" dirty="0"/>
              <a:t>own subscription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84969C-9092-4C90-A03F-1D7395299CAA}"/>
              </a:ext>
            </a:extLst>
          </p:cNvPr>
          <p:cNvSpPr txBox="1"/>
          <p:nvPr/>
        </p:nvSpPr>
        <p:spPr>
          <a:xfrm>
            <a:off x="446911" y="5346555"/>
            <a:ext cx="1129500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(2) You will have to prepare a simple document which covers what and how you did it and the overall progress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F0AD5E-FD61-42B9-A6FE-510B3D2085DB}"/>
              </a:ext>
            </a:extLst>
          </p:cNvPr>
          <p:cNvSpPr txBox="1"/>
          <p:nvPr/>
        </p:nvSpPr>
        <p:spPr>
          <a:xfrm>
            <a:off x="446911" y="5889649"/>
            <a:ext cx="11295000" cy="507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(3) The exam duration is </a:t>
            </a:r>
            <a:r>
              <a:rPr lang="en-US" b="1" dirty="0"/>
              <a:t>4 hours </a:t>
            </a:r>
            <a:r>
              <a:rPr lang="en-US" dirty="0"/>
              <a:t>(between 09:00 and 13:00**)</a:t>
            </a:r>
            <a:endParaRPr lang="en-US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A6B0E-8B9D-4731-913C-C98A5ED23DC4}"/>
              </a:ext>
            </a:extLst>
          </p:cNvPr>
          <p:cNvCxnSpPr/>
          <p:nvPr/>
        </p:nvCxnSpPr>
        <p:spPr>
          <a:xfrm>
            <a:off x="3359342" y="4552219"/>
            <a:ext cx="5445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E382E5-19A8-4E29-99D4-D13AA08E75B9}"/>
              </a:ext>
            </a:extLst>
          </p:cNvPr>
          <p:cNvSpPr txBox="1"/>
          <p:nvPr/>
        </p:nvSpPr>
        <p:spPr>
          <a:xfrm>
            <a:off x="2352732" y="6397197"/>
            <a:ext cx="7483359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* You are allowed to use any available source of information during the exam</a:t>
            </a:r>
            <a:endParaRPr lang="bg-BG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24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Blueprint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6A7A1-1CC9-4AFE-8CC7-7299214A5E40}"/>
              </a:ext>
            </a:extLst>
          </p:cNvPr>
          <p:cNvSpPr txBox="1"/>
          <p:nvPr/>
        </p:nvSpPr>
        <p:spPr>
          <a:xfrm>
            <a:off x="427024" y="2705725"/>
            <a:ext cx="113537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2A40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 Blueprint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could be found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the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2A40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 Section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the Course</a:t>
            </a:r>
            <a:endParaRPr kumimoji="0" lang="bg-BG" sz="44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717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sz="quarter" idx="10"/>
          </p:nvPr>
        </p:nvSpPr>
        <p:spPr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r>
              <a:rPr lang="en-US" dirty="0">
                <a:sym typeface="Calibri"/>
              </a:rPr>
              <a:t>Focus on what was demonstrated during the lectures</a:t>
            </a:r>
          </a:p>
          <a:p>
            <a:r>
              <a:rPr lang="en-US" dirty="0">
                <a:sym typeface="Calibri"/>
              </a:rPr>
              <a:t>Go over the practice exercises at least once more</a:t>
            </a:r>
          </a:p>
          <a:p>
            <a:r>
              <a:rPr lang="en-US" dirty="0">
                <a:sym typeface="Calibri"/>
              </a:rPr>
              <a:t>Check the homework challenges and the published solutions</a:t>
            </a:r>
          </a:p>
          <a:p>
            <a:r>
              <a:rPr lang="en-US" dirty="0">
                <a:sym typeface="Calibri"/>
              </a:rPr>
              <a:t>Repeat the sample practice exam solution</a:t>
            </a:r>
          </a:p>
          <a:p>
            <a:r>
              <a:rPr lang="en-US" dirty="0">
                <a:sym typeface="Calibri"/>
              </a:rPr>
              <a:t>Experiment a little bit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r>
              <a:rPr lang="en-US" dirty="0"/>
              <a:t>Practice Preparation (1)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31368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Azure Documentation (overview, </a:t>
            </a:r>
            <a:r>
              <a:rPr lang="en-US" sz="3200" dirty="0" err="1"/>
              <a:t>quickstarts</a:t>
            </a:r>
            <a:r>
              <a:rPr lang="en-US" sz="3200" dirty="0"/>
              <a:t>, tutorials, how-to, …)</a:t>
            </a:r>
          </a:p>
          <a:p>
            <a:pPr lvl="1"/>
            <a:r>
              <a:rPr lang="en-US" sz="3000" dirty="0">
                <a:hlinkClick r:id="rId2"/>
              </a:rPr>
              <a:t>https://docs.microsoft.com/en-us/azure/</a:t>
            </a:r>
            <a:r>
              <a:rPr lang="en-US" sz="3000" dirty="0"/>
              <a:t> </a:t>
            </a:r>
          </a:p>
          <a:p>
            <a:r>
              <a:rPr lang="en-US" sz="3200" dirty="0"/>
              <a:t>Azure </a:t>
            </a:r>
            <a:r>
              <a:rPr lang="en-US" sz="3200" dirty="0" err="1"/>
              <a:t>Quickstart</a:t>
            </a:r>
            <a:r>
              <a:rPr lang="en-US" sz="3200" dirty="0"/>
              <a:t> Templates in GitHub</a:t>
            </a:r>
          </a:p>
          <a:p>
            <a:pPr lvl="1"/>
            <a:r>
              <a:rPr lang="en-US" sz="3000" dirty="0">
                <a:hlinkClick r:id="rId3"/>
              </a:rPr>
              <a:t>https://github.com/Azure/azure-quickstart-templates</a:t>
            </a:r>
            <a:r>
              <a:rPr lang="en-US" sz="3000" dirty="0"/>
              <a:t> </a:t>
            </a:r>
          </a:p>
          <a:p>
            <a:r>
              <a:rPr lang="en-US" sz="3200" dirty="0"/>
              <a:t>Microsoft Learn Azure</a:t>
            </a:r>
          </a:p>
          <a:p>
            <a:pPr lvl="1"/>
            <a:r>
              <a:rPr lang="en-US" sz="3000" dirty="0">
                <a:hlinkClick r:id="rId4"/>
              </a:rPr>
              <a:t>https://docs.microsoft.com/en-us/learn/azure/</a:t>
            </a:r>
            <a:r>
              <a:rPr lang="en-US" sz="3000" dirty="0"/>
              <a:t> </a:t>
            </a:r>
          </a:p>
          <a:p>
            <a:r>
              <a:rPr lang="en-US" sz="3200" dirty="0"/>
              <a:t>Azure Citadel</a:t>
            </a:r>
          </a:p>
          <a:p>
            <a:pPr lvl="1"/>
            <a:r>
              <a:rPr lang="en-US" sz="3000" dirty="0">
                <a:hlinkClick r:id="rId5"/>
              </a:rPr>
              <a:t>https://azurecitadel.com/</a:t>
            </a:r>
            <a:r>
              <a:rPr lang="en-US" sz="3000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Preparation (2)</a:t>
            </a:r>
          </a:p>
        </p:txBody>
      </p:sp>
    </p:spTree>
    <p:extLst>
      <p:ext uri="{BB962C8B-B14F-4D97-AF65-F5344CB8AC3E}">
        <p14:creationId xmlns:p14="http://schemas.microsoft.com/office/powerpoint/2010/main" val="427833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A666E8-476F-4ED9-8321-BC8B7B99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Questions?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A82AF-B841-4AD8-88B2-39B74FFEFA4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14DA1-64CB-4F6C-B7AA-239617E3496E}"/>
              </a:ext>
            </a:extLst>
          </p:cNvPr>
          <p:cNvSpPr txBox="1"/>
          <p:nvPr/>
        </p:nvSpPr>
        <p:spPr>
          <a:xfrm>
            <a:off x="419102" y="1676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600" b="1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3BC9B-FAD6-4DDC-9A8B-760ACC93737F}"/>
              </a:ext>
            </a:extLst>
          </p:cNvPr>
          <p:cNvSpPr txBox="1"/>
          <p:nvPr/>
        </p:nvSpPr>
        <p:spPr>
          <a:xfrm>
            <a:off x="419102" y="27432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>
                <a:solidFill>
                  <a:srgbClr val="234465"/>
                </a:solidFill>
                <a:latin typeface="Calibri" panose="020F0502020204030204"/>
              </a:rPr>
              <a:t>#</a:t>
            </a:r>
            <a:r>
              <a:rPr lang="en-US" sz="6600" b="1">
                <a:solidFill>
                  <a:srgbClr val="234465"/>
                </a:solidFill>
              </a:rPr>
              <a:t>azure-essentials</a:t>
            </a:r>
            <a:endParaRPr lang="bg-BG" sz="6600" b="1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23140-F92B-4E16-B05D-4421FF78CE23}"/>
              </a:ext>
            </a:extLst>
          </p:cNvPr>
          <p:cNvSpPr txBox="1"/>
          <p:nvPr/>
        </p:nvSpPr>
        <p:spPr>
          <a:xfrm>
            <a:off x="402182" y="4014557"/>
            <a:ext cx="11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facebook.com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8ABD3-F03E-4217-B80A-FB9EDDF69AB1}"/>
              </a:ext>
            </a:extLst>
          </p:cNvPr>
          <p:cNvSpPr txBox="1"/>
          <p:nvPr/>
        </p:nvSpPr>
        <p:spPr>
          <a:xfrm>
            <a:off x="353491" y="5068040"/>
            <a:ext cx="1148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4000" b="1" dirty="0">
                <a:solidFill>
                  <a:srgbClr val="234465"/>
                </a:solidFill>
                <a:latin typeface="Calibri" panose="020F0502020204030204"/>
              </a:rPr>
              <a:t>/groups</a:t>
            </a:r>
            <a:r>
              <a:rPr lang="en-US" sz="4000" b="1" dirty="0">
                <a:solidFill>
                  <a:srgbClr val="234465"/>
                </a:solidFill>
              </a:rPr>
              <a:t>/</a:t>
            </a:r>
            <a:r>
              <a:rPr lang="en-US" sz="4000" b="1" dirty="0"/>
              <a:t>AzureEssentialsFebruary2022</a:t>
            </a:r>
            <a:endParaRPr lang="bg-BG" sz="4000" b="1" dirty="0">
              <a:solidFill>
                <a:srgbClr val="234465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8550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sz="quarter" idx="10"/>
          </p:nvPr>
        </p:nvSpPr>
        <p:spPr>
          <a:xfrm>
            <a:off x="191945" y="1584000"/>
            <a:ext cx="3160799" cy="28471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128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minutes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F3BE60"/>
              </a:buClr>
              <a:buSzPts val="4000"/>
            </a:pPr>
            <a:r>
              <a:rPr lang="en-US" sz="4000" dirty="0">
                <a:latin typeface="Calibri"/>
                <a:ea typeface="Calibri"/>
                <a:cs typeface="Calibri"/>
                <a:sym typeface="Calibri"/>
              </a:rPr>
              <a:t>Exam: Test *</a:t>
            </a:r>
            <a:endParaRPr dirty="0"/>
          </a:p>
        </p:txBody>
      </p:sp>
      <p:sp>
        <p:nvSpPr>
          <p:cNvPr id="199" name="Shape 199"/>
          <p:cNvSpPr txBox="1">
            <a:spLocks noGrp="1"/>
          </p:cNvSpPr>
          <p:nvPr>
            <p:ph type="sldNum" sz="quarter" idx="1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014DD1E-5D91-48A3-AD6D-45FBA980D106}" type="slidenum">
              <a:rPr lang="en-US" smtClean="0"/>
              <a:pPr algn="r"/>
              <a:t>20</a:t>
            </a:fld>
            <a:endParaRPr sz="1100">
              <a:solidFill>
                <a:srgbClr val="EBFFC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Shape 200">
            <a:extLst>
              <a:ext uri="{FF2B5EF4-FFF2-40B4-BE49-F238E27FC236}">
                <a16:creationId xmlns:a16="http://schemas.microsoft.com/office/drawing/2014/main" id="{73BA928B-06C0-4C2F-8E66-7A9A3D62F75F}"/>
              </a:ext>
            </a:extLst>
          </p:cNvPr>
          <p:cNvSpPr txBox="1">
            <a:spLocks/>
          </p:cNvSpPr>
          <p:nvPr/>
        </p:nvSpPr>
        <p:spPr>
          <a:xfrm>
            <a:off x="3429000" y="1584000"/>
            <a:ext cx="4495800" cy="28471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128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single-choice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  <p:sp>
        <p:nvSpPr>
          <p:cNvPr id="9" name="Shape 200">
            <a:extLst>
              <a:ext uri="{FF2B5EF4-FFF2-40B4-BE49-F238E27FC236}">
                <a16:creationId xmlns:a16="http://schemas.microsoft.com/office/drawing/2014/main" id="{35E0D999-A2B7-406F-99DC-D66EEC0EEB94}"/>
              </a:ext>
            </a:extLst>
          </p:cNvPr>
          <p:cNvSpPr txBox="1">
            <a:spLocks/>
          </p:cNvSpPr>
          <p:nvPr/>
        </p:nvSpPr>
        <p:spPr>
          <a:xfrm>
            <a:off x="7620000" y="1584000"/>
            <a:ext cx="4495800" cy="28471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>
            <a:lvl1pPr marL="0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12800" b="1" dirty="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multi-choice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3400"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04819-8D9A-48D8-A936-03607008F667}"/>
              </a:ext>
            </a:extLst>
          </p:cNvPr>
          <p:cNvSpPr txBox="1"/>
          <p:nvPr/>
        </p:nvSpPr>
        <p:spPr>
          <a:xfrm>
            <a:off x="2352732" y="6397197"/>
            <a:ext cx="7483359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* You are allowed to use any available source of information during the exam</a:t>
            </a:r>
            <a:endParaRPr lang="bg-BG" i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CC272-AA96-4B9C-B4C0-0595038DCC82}"/>
              </a:ext>
            </a:extLst>
          </p:cNvPr>
          <p:cNvSpPr txBox="1"/>
          <p:nvPr/>
        </p:nvSpPr>
        <p:spPr>
          <a:xfrm>
            <a:off x="446911" y="5159141"/>
            <a:ext cx="112950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(1) The </a:t>
            </a:r>
            <a:r>
              <a:rPr lang="en-US" sz="2400" b="1" dirty="0"/>
              <a:t>test exam </a:t>
            </a:r>
            <a:r>
              <a:rPr lang="en-US" sz="2400" dirty="0"/>
              <a:t>will be held </a:t>
            </a:r>
            <a:r>
              <a:rPr lang="en-US" sz="2400" b="1" dirty="0"/>
              <a:t>remotely </a:t>
            </a:r>
            <a:r>
              <a:rPr lang="en-US" sz="2400" dirty="0"/>
              <a:t>in </a:t>
            </a:r>
            <a:r>
              <a:rPr lang="en-US" sz="2400" b="1" dirty="0"/>
              <a:t>https://quiz.softuni.bg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649907-8BDB-48E6-83D7-A546523E59BD}"/>
              </a:ext>
            </a:extLst>
          </p:cNvPr>
          <p:cNvSpPr txBox="1"/>
          <p:nvPr/>
        </p:nvSpPr>
        <p:spPr>
          <a:xfrm>
            <a:off x="446912" y="5865397"/>
            <a:ext cx="112950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(2) The exam can be started at any time between 09:00 and 13:29</a:t>
            </a:r>
            <a:endParaRPr lang="en-US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Preparation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5728" y="3657600"/>
            <a:ext cx="11353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https://zahariev.pro/q/aze</a:t>
            </a:r>
            <a:endParaRPr kumimoji="0" lang="bg-BG" sz="5400" b="1" i="0" u="none" strike="noStrike" kern="1200" cap="none" spc="0" normalizeH="0" baseline="0" noProof="0" dirty="0">
              <a:ln>
                <a:noFill/>
              </a:ln>
              <a:solidFill>
                <a:srgbClr val="FFA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5545" y="2438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Your Knowledge</a:t>
            </a:r>
            <a:endParaRPr kumimoji="0" lang="bg-BG" sz="6600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72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sz="quarter" idx="10"/>
          </p:nvPr>
        </p:nvSpPr>
        <p:spPr>
          <a:xfrm>
            <a:off x="65988" y="1196125"/>
            <a:ext cx="12126012" cy="5201066"/>
          </a:xfrm>
          <a:noFill/>
          <a:ln>
            <a:noFill/>
          </a:ln>
        </p:spPr>
        <p:txBody>
          <a:bodyPr spcFirstLastPara="1" vert="horz" wrap="square" lIns="108000" tIns="36000" rIns="108000" bIns="36000" rtlCol="0" anchor="t" anchorCtr="0">
            <a:noAutofit/>
          </a:bodyPr>
          <a:lstStyle/>
          <a:p>
            <a:r>
              <a:rPr lang="en-US" sz="2800" dirty="0">
                <a:sym typeface="Calibri"/>
              </a:rPr>
              <a:t>07.04. – Homework solutions will be published</a:t>
            </a:r>
          </a:p>
          <a:p>
            <a:pPr latinLnBrk="0"/>
            <a:r>
              <a:rPr lang="en-US" sz="2800" dirty="0">
                <a:sym typeface="Calibri"/>
              </a:rPr>
              <a:t>09.04. – </a:t>
            </a:r>
            <a:r>
              <a:rPr lang="en-US" sz="2800" b="1" dirty="0">
                <a:sym typeface="Calibri"/>
              </a:rPr>
              <a:t>Exam time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>
              <a:sym typeface="Calibri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108000" tIns="36000" rIns="108000" bIns="36000" rtlCol="0" anchor="ctr" anchorCtr="0">
            <a:no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36000" tIns="36000" rIns="36000" bIns="36000" rtlCol="0" anchor="ctr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22</a:t>
            </a:fld>
            <a:endParaRPr lang="en-US">
              <a:sym typeface="Corbe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6D91D9-7761-4665-8065-B542A6607EF2}"/>
              </a:ext>
            </a:extLst>
          </p:cNvPr>
          <p:cNvSpPr txBox="1"/>
          <p:nvPr/>
        </p:nvSpPr>
        <p:spPr>
          <a:xfrm>
            <a:off x="2027857" y="5621263"/>
            <a:ext cx="8202274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Exam(s) will take place between </a:t>
            </a:r>
            <a:r>
              <a:rPr lang="bg-BG" sz="3200" b="1" dirty="0"/>
              <a:t>9:00</a:t>
            </a:r>
            <a:r>
              <a:rPr lang="bg-BG" sz="3200" dirty="0"/>
              <a:t> </a:t>
            </a:r>
            <a:r>
              <a:rPr lang="en-US" sz="3200" dirty="0"/>
              <a:t>and</a:t>
            </a:r>
            <a:r>
              <a:rPr lang="bg-BG" sz="3200" dirty="0"/>
              <a:t> </a:t>
            </a:r>
            <a:r>
              <a:rPr lang="bg-BG" sz="3200" b="1" dirty="0"/>
              <a:t>13:</a:t>
            </a:r>
            <a:r>
              <a:rPr lang="en-US" sz="3200" b="1" dirty="0"/>
              <a:t>3</a:t>
            </a:r>
            <a:r>
              <a:rPr lang="bg-BG" sz="3200" b="1" dirty="0"/>
              <a:t>0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9769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 Preparation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Let’s Do It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179213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83756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089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90371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lang="en-US" smtClean="0"/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673822"/>
              </p:ext>
            </p:extLst>
          </p:nvPr>
        </p:nvGraphicFramePr>
        <p:xfrm>
          <a:off x="561000" y="1520980"/>
          <a:ext cx="7319885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BA58A3-4F8E-462B-8916-D317B104C61B}"/>
              </a:ext>
            </a:extLst>
          </p:cNvPr>
          <p:cNvSpPr txBox="1"/>
          <p:nvPr/>
        </p:nvSpPr>
        <p:spPr>
          <a:xfrm>
            <a:off x="8573424" y="1224000"/>
            <a:ext cx="3487521" cy="141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solutions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be submitted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until 23:59 on </a:t>
            </a:r>
            <a:r>
              <a:rPr lang="en-US" sz="2400" noProof="0" dirty="0">
                <a:solidFill>
                  <a:srgbClr val="234465"/>
                </a:solidFill>
                <a:latin typeface="Calibri" panose="020F0502020204030204"/>
              </a:rPr>
              <a:t>06.04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.202</a:t>
            </a:r>
            <a:r>
              <a:rPr lang="en-US" sz="2400" dirty="0">
                <a:solidFill>
                  <a:srgbClr val="234465"/>
                </a:solidFill>
                <a:latin typeface="Calibri" panose="020F0502020204030204"/>
              </a:rPr>
              <a:t>2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1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Module (M5)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998" b="0" dirty="0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6" y="686514"/>
            <a:ext cx="3809008" cy="38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8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Azure Kubernetes Service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Azure DevOps Services</a:t>
            </a:r>
          </a:p>
          <a:p>
            <a:pPr marL="922027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Boards</a:t>
            </a:r>
          </a:p>
          <a:p>
            <a:pPr marL="922027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Repos</a:t>
            </a:r>
          </a:p>
          <a:p>
            <a:pPr marL="922027" lvl="1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Pipelines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DevOps Projects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</p:spTree>
    <p:extLst>
      <p:ext uri="{BB962C8B-B14F-4D97-AF65-F5344CB8AC3E}">
        <p14:creationId xmlns:p14="http://schemas.microsoft.com/office/powerpoint/2010/main" val="42245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Module (M6)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Topics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186221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Short Overview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Exam Logistics and Preparation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Exam Simulation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is Here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171F5-5FBD-420B-A8FC-7950D1C65D51}"/>
              </a:ext>
            </a:extLst>
          </p:cNvPr>
          <p:cNvSpPr txBox="1"/>
          <p:nvPr/>
        </p:nvSpPr>
        <p:spPr>
          <a:xfrm>
            <a:off x="2388084" y="1082744"/>
            <a:ext cx="7415832" cy="206692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497" dirty="0"/>
              <a:t>THIS IS OUR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8002E1-91E6-48ED-8108-E552EA4DB138}"/>
              </a:ext>
            </a:extLst>
          </p:cNvPr>
          <p:cNvSpPr txBox="1"/>
          <p:nvPr/>
        </p:nvSpPr>
        <p:spPr>
          <a:xfrm>
            <a:off x="2058786" y="2462642"/>
            <a:ext cx="8074431" cy="187397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0297" b="1" dirty="0"/>
              <a:t>LAST </a:t>
            </a:r>
            <a:r>
              <a:rPr lang="en-US" sz="10297" dirty="0"/>
              <a:t>MODULE</a:t>
            </a:r>
            <a:endParaRPr lang="en-US" sz="12396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30C3D-DCB6-4630-BE18-76FE20AC6AD7}"/>
              </a:ext>
            </a:extLst>
          </p:cNvPr>
          <p:cNvSpPr txBox="1"/>
          <p:nvPr/>
        </p:nvSpPr>
        <p:spPr>
          <a:xfrm>
            <a:off x="2884372" y="3938226"/>
            <a:ext cx="6660495" cy="118267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998" b="1" dirty="0"/>
              <a:t>FIRST EXAM </a:t>
            </a:r>
            <a:r>
              <a:rPr lang="en-US" sz="5998" dirty="0"/>
              <a:t>IS </a:t>
            </a:r>
            <a:r>
              <a:rPr lang="en-US" sz="5998" b="1" dirty="0"/>
              <a:t>NEXT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AD2DF-39B0-4AB8-B84A-3CAEB3BBF85C}"/>
              </a:ext>
            </a:extLst>
          </p:cNvPr>
          <p:cNvSpPr txBox="1"/>
          <p:nvPr/>
        </p:nvSpPr>
        <p:spPr>
          <a:xfrm>
            <a:off x="2102299" y="4313966"/>
            <a:ext cx="8074431" cy="243660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3796" b="1" dirty="0"/>
              <a:t>SATURDAY</a:t>
            </a:r>
            <a:endParaRPr lang="en-US" sz="9597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BF53D-8A7F-4AAE-8C27-65B318EA93E8}"/>
              </a:ext>
            </a:extLst>
          </p:cNvPr>
          <p:cNvSpPr txBox="1"/>
          <p:nvPr/>
        </p:nvSpPr>
        <p:spPr>
          <a:xfrm>
            <a:off x="7673535" y="6002568"/>
            <a:ext cx="217594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09.04.2022</a:t>
            </a:r>
          </a:p>
        </p:txBody>
      </p:sp>
    </p:spTree>
    <p:extLst>
      <p:ext uri="{BB962C8B-B14F-4D97-AF65-F5344CB8AC3E}">
        <p14:creationId xmlns:p14="http://schemas.microsoft.com/office/powerpoint/2010/main" val="12224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5" grpId="0"/>
      <p:bldP spid="16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Short Overview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What We Covered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32083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4627</TotalTime>
  <Words>1016</Words>
  <Application>Microsoft Office PowerPoint</Application>
  <PresentationFormat>Widescreen</PresentationFormat>
  <Paragraphs>206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Noto Sans Symbols</vt:lpstr>
      <vt:lpstr>Arial</vt:lpstr>
      <vt:lpstr>Calibri</vt:lpstr>
      <vt:lpstr>Consolas</vt:lpstr>
      <vt:lpstr>Corbel</vt:lpstr>
      <vt:lpstr>Wingdings</vt:lpstr>
      <vt:lpstr>Wingdings 2</vt:lpstr>
      <vt:lpstr>SoftUni</vt:lpstr>
      <vt:lpstr>All Together</vt:lpstr>
      <vt:lpstr>Have a Questions?</vt:lpstr>
      <vt:lpstr>Homework Progress</vt:lpstr>
      <vt:lpstr>PowerPoint Presentation</vt:lpstr>
      <vt:lpstr>What We Covered</vt:lpstr>
      <vt:lpstr>PowerPoint Presentation</vt:lpstr>
      <vt:lpstr>Table of Contents</vt:lpstr>
      <vt:lpstr>The End is Here </vt:lpstr>
      <vt:lpstr>PowerPoint Presentation</vt:lpstr>
      <vt:lpstr>Course Scope and Schedule (1)</vt:lpstr>
      <vt:lpstr>Course Scope and Schedule (2)</vt:lpstr>
      <vt:lpstr>Course Scope and Schedule (3)</vt:lpstr>
      <vt:lpstr>Is This Enough?</vt:lpstr>
      <vt:lpstr>PowerPoint Presentation</vt:lpstr>
      <vt:lpstr>Scoring for Azure Essentials</vt:lpstr>
      <vt:lpstr>Exam: Practice *</vt:lpstr>
      <vt:lpstr>Practice Blueprint</vt:lpstr>
      <vt:lpstr>Practice Preparation (1)</vt:lpstr>
      <vt:lpstr>Practice Preparation (2)</vt:lpstr>
      <vt:lpstr>Exam: Test *</vt:lpstr>
      <vt:lpstr>Test Preparation</vt:lpstr>
      <vt:lpstr>Next Steps</vt:lpstr>
      <vt:lpstr>PowerPoint Presentation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Course Introduction</dc:title>
  <dc:subject>C# Fundamentals – Practical Training Course @ SoftUni</dc:subject>
  <dc:creator>Software University</dc:creator>
  <cp:keywords>C#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Dimitar Zahariev</cp:lastModifiedBy>
  <cp:revision>209</cp:revision>
  <dcterms:created xsi:type="dcterms:W3CDTF">2018-05-23T13:08:44Z</dcterms:created>
  <dcterms:modified xsi:type="dcterms:W3CDTF">2022-04-01T09:16:01Z</dcterms:modified>
  <cp:category>programming;education;software engineering;software development</cp:category>
</cp:coreProperties>
</file>