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493" r:id="rId2"/>
    <p:sldId id="633" r:id="rId3"/>
    <p:sldId id="635" r:id="rId4"/>
    <p:sldId id="636" r:id="rId5"/>
    <p:sldId id="637" r:id="rId6"/>
    <p:sldId id="638" r:id="rId7"/>
    <p:sldId id="640" r:id="rId8"/>
    <p:sldId id="641" r:id="rId9"/>
    <p:sldId id="642" r:id="rId10"/>
    <p:sldId id="644" r:id="rId11"/>
    <p:sldId id="646" r:id="rId12"/>
    <p:sldId id="654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34" r:id="rId26"/>
    <p:sldId id="639" r:id="rId27"/>
    <p:sldId id="643" r:id="rId28"/>
    <p:sldId id="645" r:id="rId29"/>
    <p:sldId id="647" r:id="rId30"/>
    <p:sldId id="65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pos="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BF5DA-7C98-4034-804A-5A9592DFC14B}" v="249" dt="2022-04-01T21:47:45.96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>
        <p:guide orient="horz" pos="2160"/>
        <p:guide pos="1152"/>
        <p:guide pos="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F4E907C-F68F-4A17-9F1F-6492EBB2FB6D}"/>
    <pc:docChg chg="undo custSel modSld">
      <pc:chgData name="Dimitar Zahariev" userId="b84e4ebc77879e88" providerId="LiveId" clId="{BF4E907C-F68F-4A17-9F1F-6492EBB2FB6D}" dt="2020-10-28T09:24:52.430" v="123" actId="20577"/>
      <pc:docMkLst>
        <pc:docMk/>
      </pc:docMkLst>
      <pc:sldChg chg="modSp">
        <pc:chgData name="Dimitar Zahariev" userId="b84e4ebc77879e88" providerId="LiveId" clId="{BF4E907C-F68F-4A17-9F1F-6492EBB2FB6D}" dt="2020-10-25T16:14:57.686" v="15" actId="207"/>
        <pc:sldMkLst>
          <pc:docMk/>
          <pc:sldMk cId="2827876956" sldId="633"/>
        </pc:sldMkLst>
        <pc:spChg chg="mod">
          <ac:chgData name="Dimitar Zahariev" userId="b84e4ebc77879e88" providerId="LiveId" clId="{BF4E907C-F68F-4A17-9F1F-6492EBB2FB6D}" dt="2020-10-25T16:14:57.686" v="15" actId="207"/>
          <ac:spMkLst>
            <pc:docMk/>
            <pc:sldMk cId="2827876956" sldId="633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BF4E907C-F68F-4A17-9F1F-6492EBB2FB6D}" dt="2020-10-25T16:15:52.812" v="32" actId="20577"/>
        <pc:sldMkLst>
          <pc:docMk/>
          <pc:sldMk cId="74025746" sldId="634"/>
        </pc:sldMkLst>
        <pc:spChg chg="mod">
          <ac:chgData name="Dimitar Zahariev" userId="b84e4ebc77879e88" providerId="LiveId" clId="{BF4E907C-F68F-4A17-9F1F-6492EBB2FB6D}" dt="2020-10-25T16:15:52.812" v="32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0.823" v="33"/>
        <pc:sldMkLst>
          <pc:docMk/>
          <pc:sldMk cId="843234365" sldId="635"/>
        </pc:sldMkLst>
        <pc:spChg chg="mod">
          <ac:chgData name="Dimitar Zahariev" userId="b84e4ebc77879e88" providerId="LiveId" clId="{BF4E907C-F68F-4A17-9F1F-6492EBB2FB6D}" dt="2020-10-25T16:16:00.823" v="33"/>
          <ac:spMkLst>
            <pc:docMk/>
            <pc:sldMk cId="843234365" sldId="63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7.141" v="34"/>
        <pc:sldMkLst>
          <pc:docMk/>
          <pc:sldMk cId="3888234143" sldId="636"/>
        </pc:sldMkLst>
        <pc:spChg chg="mod">
          <ac:chgData name="Dimitar Zahariev" userId="b84e4ebc77879e88" providerId="LiveId" clId="{BF4E907C-F68F-4A17-9F1F-6492EBB2FB6D}" dt="2020-10-25T16:16:07.141" v="34"/>
          <ac:spMkLst>
            <pc:docMk/>
            <pc:sldMk cId="3888234143" sldId="63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1.952" v="35"/>
        <pc:sldMkLst>
          <pc:docMk/>
          <pc:sldMk cId="1859371790" sldId="637"/>
        </pc:sldMkLst>
        <pc:spChg chg="mod">
          <ac:chgData name="Dimitar Zahariev" userId="b84e4ebc77879e88" providerId="LiveId" clId="{BF4E907C-F68F-4A17-9F1F-6492EBB2FB6D}" dt="2020-10-25T16:16:11.952" v="35"/>
          <ac:spMkLst>
            <pc:docMk/>
            <pc:sldMk cId="1859371790" sldId="63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7.937" v="36"/>
        <pc:sldMkLst>
          <pc:docMk/>
          <pc:sldMk cId="1505528129" sldId="638"/>
        </pc:sldMkLst>
        <pc:spChg chg="mod">
          <ac:chgData name="Dimitar Zahariev" userId="b84e4ebc77879e88" providerId="LiveId" clId="{BF4E907C-F68F-4A17-9F1F-6492EBB2FB6D}" dt="2020-10-25T16:16:17.937" v="36"/>
          <ac:spMkLst>
            <pc:docMk/>
            <pc:sldMk cId="1505528129" sldId="63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26.934" v="40" actId="20577"/>
        <pc:sldMkLst>
          <pc:docMk/>
          <pc:sldMk cId="2797812167" sldId="639"/>
        </pc:sldMkLst>
        <pc:spChg chg="mod">
          <ac:chgData name="Dimitar Zahariev" userId="b84e4ebc77879e88" providerId="LiveId" clId="{BF4E907C-F68F-4A17-9F1F-6492EBB2FB6D}" dt="2020-10-25T16:16:26.934" v="40" actId="20577"/>
          <ac:spMkLst>
            <pc:docMk/>
            <pc:sldMk cId="2797812167" sldId="63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4.001" v="41"/>
        <pc:sldMkLst>
          <pc:docMk/>
          <pc:sldMk cId="1991006843" sldId="640"/>
        </pc:sldMkLst>
        <pc:spChg chg="mod">
          <ac:chgData name="Dimitar Zahariev" userId="b84e4ebc77879e88" providerId="LiveId" clId="{BF4E907C-F68F-4A17-9F1F-6492EBB2FB6D}" dt="2020-10-25T16:16:34.001" v="41"/>
          <ac:spMkLst>
            <pc:docMk/>
            <pc:sldMk cId="1991006843" sldId="64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8.938" v="42"/>
        <pc:sldMkLst>
          <pc:docMk/>
          <pc:sldMk cId="402770696" sldId="641"/>
        </pc:sldMkLst>
        <pc:spChg chg="mod">
          <ac:chgData name="Dimitar Zahariev" userId="b84e4ebc77879e88" providerId="LiveId" clId="{BF4E907C-F68F-4A17-9F1F-6492EBB2FB6D}" dt="2020-10-25T16:16:38.938" v="42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45.156" v="43"/>
        <pc:sldMkLst>
          <pc:docMk/>
          <pc:sldMk cId="161505121" sldId="642"/>
        </pc:sldMkLst>
        <pc:spChg chg="mod">
          <ac:chgData name="Dimitar Zahariev" userId="b84e4ebc77879e88" providerId="LiveId" clId="{BF4E907C-F68F-4A17-9F1F-6492EBB2FB6D}" dt="2020-10-25T16:16:45.156" v="43"/>
          <ac:spMkLst>
            <pc:docMk/>
            <pc:sldMk cId="161505121" sldId="642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3.999" v="51" actId="20577"/>
        <pc:sldMkLst>
          <pc:docMk/>
          <pc:sldMk cId="663622569" sldId="643"/>
        </pc:sldMkLst>
        <pc:spChg chg="mod">
          <ac:chgData name="Dimitar Zahariev" userId="b84e4ebc77879e88" providerId="LiveId" clId="{BF4E907C-F68F-4A17-9F1F-6492EBB2FB6D}" dt="2020-10-25T16:16:53.999" v="51" actId="20577"/>
          <ac:spMkLst>
            <pc:docMk/>
            <pc:sldMk cId="663622569" sldId="643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9.713" v="52"/>
        <pc:sldMkLst>
          <pc:docMk/>
          <pc:sldMk cId="3880659476" sldId="644"/>
        </pc:sldMkLst>
        <pc:spChg chg="mod">
          <ac:chgData name="Dimitar Zahariev" userId="b84e4ebc77879e88" providerId="LiveId" clId="{BF4E907C-F68F-4A17-9F1F-6492EBB2FB6D}" dt="2020-10-25T16:16:59.713" v="52"/>
          <ac:spMkLst>
            <pc:docMk/>
            <pc:sldMk cId="3880659476" sldId="64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8:46.562" v="74" actId="20577"/>
        <pc:sldMkLst>
          <pc:docMk/>
          <pc:sldMk cId="3616817483" sldId="645"/>
        </pc:sldMkLst>
        <pc:spChg chg="mod">
          <ac:chgData name="Dimitar Zahariev" userId="b84e4ebc77879e88" providerId="LiveId" clId="{BF4E907C-F68F-4A17-9F1F-6492EBB2FB6D}" dt="2020-10-25T16:18:46.562" v="74" actId="20577"/>
          <ac:spMkLst>
            <pc:docMk/>
            <pc:sldMk cId="3616817483" sldId="64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4.454" v="61"/>
        <pc:sldMkLst>
          <pc:docMk/>
          <pc:sldMk cId="3457299360" sldId="646"/>
        </pc:sldMkLst>
        <pc:spChg chg="mod">
          <ac:chgData name="Dimitar Zahariev" userId="b84e4ebc77879e88" providerId="LiveId" clId="{BF4E907C-F68F-4A17-9F1F-6492EBB2FB6D}" dt="2020-10-25T16:17:14.454" v="61"/>
          <ac:spMkLst>
            <pc:docMk/>
            <pc:sldMk cId="3457299360" sldId="64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7.894" v="62"/>
        <pc:sldMkLst>
          <pc:docMk/>
          <pc:sldMk cId="2029531439" sldId="647"/>
        </pc:sldMkLst>
        <pc:spChg chg="mod">
          <ac:chgData name="Dimitar Zahariev" userId="b84e4ebc77879e88" providerId="LiveId" clId="{BF4E907C-F68F-4A17-9F1F-6492EBB2FB6D}" dt="2020-10-25T16:17:17.894" v="62"/>
          <ac:spMkLst>
            <pc:docMk/>
            <pc:sldMk cId="2029531439" sldId="64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3.258" v="63"/>
        <pc:sldMkLst>
          <pc:docMk/>
          <pc:sldMk cId="1601191591" sldId="648"/>
        </pc:sldMkLst>
        <pc:spChg chg="mod">
          <ac:chgData name="Dimitar Zahariev" userId="b84e4ebc77879e88" providerId="LiveId" clId="{BF4E907C-F68F-4A17-9F1F-6492EBB2FB6D}" dt="2020-10-25T16:17:23.258" v="63"/>
          <ac:spMkLst>
            <pc:docMk/>
            <pc:sldMk cId="1601191591" sldId="64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7.877" v="64"/>
        <pc:sldMkLst>
          <pc:docMk/>
          <pc:sldMk cId="1712199347" sldId="649"/>
        </pc:sldMkLst>
        <pc:spChg chg="mod">
          <ac:chgData name="Dimitar Zahariev" userId="b84e4ebc77879e88" providerId="LiveId" clId="{BF4E907C-F68F-4A17-9F1F-6492EBB2FB6D}" dt="2020-10-25T16:17:27.877" v="64"/>
          <ac:spMkLst>
            <pc:docMk/>
            <pc:sldMk cId="1712199347" sldId="64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32.421" v="65"/>
        <pc:sldMkLst>
          <pc:docMk/>
          <pc:sldMk cId="4192144262" sldId="650"/>
        </pc:sldMkLst>
        <pc:spChg chg="mod">
          <ac:chgData name="Dimitar Zahariev" userId="b84e4ebc77879e88" providerId="LiveId" clId="{BF4E907C-F68F-4A17-9F1F-6492EBB2FB6D}" dt="2020-10-25T16:17:32.421" v="65"/>
          <ac:spMkLst>
            <pc:docMk/>
            <pc:sldMk cId="4192144262" sldId="65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41.376" v="70" actId="20577"/>
        <pc:sldMkLst>
          <pc:docMk/>
          <pc:sldMk cId="505817423" sldId="651"/>
        </pc:sldMkLst>
        <pc:spChg chg="mod">
          <ac:chgData name="Dimitar Zahariev" userId="b84e4ebc77879e88" providerId="LiveId" clId="{BF4E907C-F68F-4A17-9F1F-6492EBB2FB6D}" dt="2020-10-25T16:17:41.376" v="70" actId="20577"/>
          <ac:spMkLst>
            <pc:docMk/>
            <pc:sldMk cId="505817423" sldId="651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BF4E907C-F68F-4A17-9F1F-6492EBB2FB6D}" dt="2020-10-28T09:24:52.430" v="123" actId="20577"/>
        <pc:sldMkLst>
          <pc:docMk/>
          <pc:sldMk cId="2051984067" sldId="652"/>
        </pc:sldMkLst>
        <pc:spChg chg="mod">
          <ac:chgData name="Dimitar Zahariev" userId="b84e4ebc77879e88" providerId="LiveId" clId="{BF4E907C-F68F-4A17-9F1F-6492EBB2FB6D}" dt="2020-10-28T09:24:52.430" v="123" actId="20577"/>
          <ac:spMkLst>
            <pc:docMk/>
            <pc:sldMk cId="2051984067" sldId="652"/>
            <ac:spMk id="5" creationId="{694965A4-39C1-4B8F-8B3E-0360CBE0F5FC}"/>
          </ac:spMkLst>
        </pc:spChg>
      </pc:sldChg>
    </pc:docChg>
  </pc:docChgLst>
  <pc:docChgLst>
    <pc:chgData name="Dimitar Zahariev" userId="b84e4ebc77879e88" providerId="LiveId" clId="{870E5360-3089-46C2-867A-30191CE45562}"/>
    <pc:docChg chg="undo custSel addSld delSld modSld sldOrd delSection modSection">
      <pc:chgData name="Dimitar Zahariev" userId="b84e4ebc77879e88" providerId="LiveId" clId="{870E5360-3089-46C2-867A-30191CE45562}" dt="2019-07-24T14:09:10.031" v="3247" actId="1035"/>
      <pc:docMkLst>
        <pc:docMk/>
      </pc:docMkLst>
      <pc:sldChg chg="del">
        <pc:chgData name="Dimitar Zahariev" userId="b84e4ebc77879e88" providerId="LiveId" clId="{870E5360-3089-46C2-867A-30191CE45562}" dt="2019-07-24T13:03:09.716" v="8" actId="2696"/>
        <pc:sldMkLst>
          <pc:docMk/>
          <pc:sldMk cId="0" sldId="270"/>
        </pc:sldMkLst>
      </pc:sldChg>
      <pc:sldChg chg="del">
        <pc:chgData name="Dimitar Zahariev" userId="b84e4ebc77879e88" providerId="LiveId" clId="{870E5360-3089-46C2-867A-30191CE45562}" dt="2019-07-24T13:03:06.396" v="0" actId="2696"/>
        <pc:sldMkLst>
          <pc:docMk/>
          <pc:sldMk cId="3215379390" sldId="274"/>
        </pc:sldMkLst>
      </pc:sldChg>
      <pc:sldChg chg="del">
        <pc:chgData name="Dimitar Zahariev" userId="b84e4ebc77879e88" providerId="LiveId" clId="{870E5360-3089-46C2-867A-30191CE45562}" dt="2019-07-24T13:03:08.149" v="4" actId="2696"/>
        <pc:sldMkLst>
          <pc:docMk/>
          <pc:sldMk cId="1646986932" sldId="276"/>
        </pc:sldMkLst>
      </pc:sldChg>
      <pc:sldChg chg="del">
        <pc:chgData name="Dimitar Zahariev" userId="b84e4ebc77879e88" providerId="LiveId" clId="{870E5360-3089-46C2-867A-30191CE45562}" dt="2019-07-24T13:03:09.284" v="7" actId="2696"/>
        <pc:sldMkLst>
          <pc:docMk/>
          <pc:sldMk cId="1824785055" sldId="287"/>
        </pc:sldMkLst>
      </pc:sldChg>
      <pc:sldChg chg="del">
        <pc:chgData name="Dimitar Zahariev" userId="b84e4ebc77879e88" providerId="LiveId" clId="{870E5360-3089-46C2-867A-30191CE45562}" dt="2019-07-24T13:03:10.371" v="9" actId="2696"/>
        <pc:sldMkLst>
          <pc:docMk/>
          <pc:sldMk cId="676248987" sldId="297"/>
        </pc:sldMkLst>
      </pc:sldChg>
      <pc:sldChg chg="del">
        <pc:chgData name="Dimitar Zahariev" userId="b84e4ebc77879e88" providerId="LiveId" clId="{870E5360-3089-46C2-867A-30191CE45562}" dt="2019-07-24T13:03:07.748" v="3" actId="2696"/>
        <pc:sldMkLst>
          <pc:docMk/>
          <pc:sldMk cId="4133683101" sldId="394"/>
        </pc:sldMkLst>
      </pc:sldChg>
      <pc:sldChg chg="del">
        <pc:chgData name="Dimitar Zahariev" userId="b84e4ebc77879e88" providerId="LiveId" clId="{870E5360-3089-46C2-867A-30191CE45562}" dt="2019-07-24T13:03:25.660" v="34" actId="2696"/>
        <pc:sldMkLst>
          <pc:docMk/>
          <pc:sldMk cId="3538928320" sldId="401"/>
        </pc:sldMkLst>
      </pc:sldChg>
      <pc:sldChg chg="del">
        <pc:chgData name="Dimitar Zahariev" userId="b84e4ebc77879e88" providerId="LiveId" clId="{870E5360-3089-46C2-867A-30191CE45562}" dt="2019-07-24T13:03:06.915" v="1" actId="2696"/>
        <pc:sldMkLst>
          <pc:docMk/>
          <pc:sldMk cId="1909796700" sldId="402"/>
        </pc:sldMkLst>
      </pc:sldChg>
      <pc:sldChg chg="del">
        <pc:chgData name="Dimitar Zahariev" userId="b84e4ebc77879e88" providerId="LiveId" clId="{870E5360-3089-46C2-867A-30191CE45562}" dt="2019-07-24T13:03:24.926" v="30" actId="2696"/>
        <pc:sldMkLst>
          <pc:docMk/>
          <pc:sldMk cId="1275620728" sldId="448"/>
        </pc:sldMkLst>
      </pc:sldChg>
      <pc:sldChg chg="del">
        <pc:chgData name="Dimitar Zahariev" userId="b84e4ebc77879e88" providerId="LiveId" clId="{870E5360-3089-46C2-867A-30191CE45562}" dt="2019-07-24T13:03:25.270" v="32" actId="2696"/>
        <pc:sldMkLst>
          <pc:docMk/>
          <pc:sldMk cId="2593355836" sldId="478"/>
        </pc:sldMkLst>
      </pc:sldChg>
      <pc:sldChg chg="del">
        <pc:chgData name="Dimitar Zahariev" userId="b84e4ebc77879e88" providerId="LiveId" clId="{870E5360-3089-46C2-867A-30191CE45562}" dt="2019-07-24T13:03:25.816" v="35" actId="2696"/>
        <pc:sldMkLst>
          <pc:docMk/>
          <pc:sldMk cId="663650134" sldId="492"/>
        </pc:sldMkLst>
      </pc:sldChg>
      <pc:sldChg chg="modSp add del">
        <pc:chgData name="Dimitar Zahariev" userId="b84e4ebc77879e88" providerId="LiveId" clId="{870E5360-3089-46C2-867A-30191CE45562}" dt="2019-07-24T13:04:00.096" v="63" actId="20577"/>
        <pc:sldMkLst>
          <pc:docMk/>
          <pc:sldMk cId="2195762704" sldId="493"/>
        </pc:sldMkLst>
        <pc:spChg chg="mod">
          <ac:chgData name="Dimitar Zahariev" userId="b84e4ebc77879e88" providerId="LiveId" clId="{870E5360-3089-46C2-867A-30191CE45562}" dt="2019-07-24T13:03:54.440" v="48" actId="20577"/>
          <ac:spMkLst>
            <pc:docMk/>
            <pc:sldMk cId="2195762704" sldId="493"/>
            <ac:spMk id="6" creationId="{3CD24F9A-BE72-4F77-BB1C-1B271A5322EA}"/>
          </ac:spMkLst>
        </pc:spChg>
        <pc:spChg chg="mod">
          <ac:chgData name="Dimitar Zahariev" userId="b84e4ebc77879e88" providerId="LiveId" clId="{870E5360-3089-46C2-867A-30191CE45562}" dt="2019-07-24T13:04:00.096" v="63" actId="20577"/>
          <ac:spMkLst>
            <pc:docMk/>
            <pc:sldMk cId="2195762704" sldId="493"/>
            <ac:spMk id="7" creationId="{4E36010E-8FA6-4F8E-AE82-4DA2F45E992C}"/>
          </ac:spMkLst>
        </pc:spChg>
      </pc:sldChg>
      <pc:sldChg chg="del">
        <pc:chgData name="Dimitar Zahariev" userId="b84e4ebc77879e88" providerId="LiveId" clId="{870E5360-3089-46C2-867A-30191CE45562}" dt="2019-07-24T13:03:25.441" v="33" actId="2696"/>
        <pc:sldMkLst>
          <pc:docMk/>
          <pc:sldMk cId="2524098174" sldId="560"/>
        </pc:sldMkLst>
      </pc:sldChg>
      <pc:sldChg chg="del">
        <pc:chgData name="Dimitar Zahariev" userId="b84e4ebc77879e88" providerId="LiveId" clId="{870E5360-3089-46C2-867A-30191CE45562}" dt="2019-07-24T13:03:23.613" v="23" actId="2696"/>
        <pc:sldMkLst>
          <pc:docMk/>
          <pc:sldMk cId="3031314802" sldId="583"/>
        </pc:sldMkLst>
      </pc:sldChg>
      <pc:sldChg chg="del">
        <pc:chgData name="Dimitar Zahariev" userId="b84e4ebc77879e88" providerId="LiveId" clId="{870E5360-3089-46C2-867A-30191CE45562}" dt="2019-07-24T13:03:22.738" v="18" actId="2696"/>
        <pc:sldMkLst>
          <pc:docMk/>
          <pc:sldMk cId="1772653214" sldId="596"/>
        </pc:sldMkLst>
      </pc:sldChg>
      <pc:sldChg chg="del">
        <pc:chgData name="Dimitar Zahariev" userId="b84e4ebc77879e88" providerId="LiveId" clId="{870E5360-3089-46C2-867A-30191CE45562}" dt="2019-07-24T13:03:24.707" v="29" actId="2696"/>
        <pc:sldMkLst>
          <pc:docMk/>
          <pc:sldMk cId="3082822237" sldId="597"/>
        </pc:sldMkLst>
      </pc:sldChg>
      <pc:sldChg chg="del">
        <pc:chgData name="Dimitar Zahariev" userId="b84e4ebc77879e88" providerId="LiveId" clId="{870E5360-3089-46C2-867A-30191CE45562}" dt="2019-07-24T13:03:25.957" v="36" actId="2696"/>
        <pc:sldMkLst>
          <pc:docMk/>
          <pc:sldMk cId="126045144" sldId="631"/>
        </pc:sldMkLst>
      </pc:sldChg>
      <pc:sldChg chg="del">
        <pc:chgData name="Dimitar Zahariev" userId="b84e4ebc77879e88" providerId="LiveId" clId="{870E5360-3089-46C2-867A-30191CE45562}" dt="2019-07-24T13:03:26.191" v="37" actId="2696"/>
        <pc:sldMkLst>
          <pc:docMk/>
          <pc:sldMk cId="389923101" sldId="632"/>
        </pc:sldMkLst>
      </pc:sldChg>
      <pc:sldChg chg="modSp add">
        <pc:chgData name="Dimitar Zahariev" userId="b84e4ebc77879e88" providerId="LiveId" clId="{870E5360-3089-46C2-867A-30191CE45562}" dt="2019-07-24T13:04:32.391" v="71" actId="1038"/>
        <pc:sldMkLst>
          <pc:docMk/>
          <pc:sldMk cId="2827876956" sldId="633"/>
        </pc:sldMkLst>
        <pc:spChg chg="mod">
          <ac:chgData name="Dimitar Zahariev" userId="b84e4ebc77879e88" providerId="LiveId" clId="{870E5360-3089-46C2-867A-30191CE45562}" dt="2019-07-24T13:04:27.276" v="65" actId="113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04:32.391" v="71" actId="1038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05:55.934" v="103" actId="20577"/>
        <pc:sldMkLst>
          <pc:docMk/>
          <pc:sldMk cId="74025746" sldId="634"/>
        </pc:sldMkLst>
        <pc:spChg chg="mod">
          <ac:chgData name="Dimitar Zahariev" userId="b84e4ebc77879e88" providerId="LiveId" clId="{870E5360-3089-46C2-867A-30191CE45562}" dt="2019-07-24T13:05:55.934" v="103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 add modAnim">
        <pc:chgData name="Dimitar Zahariev" userId="b84e4ebc77879e88" providerId="LiveId" clId="{870E5360-3089-46C2-867A-30191CE45562}" dt="2019-07-24T13:13:40.237" v="214" actId="20577"/>
        <pc:sldMkLst>
          <pc:docMk/>
          <pc:sldMk cId="843234365" sldId="635"/>
        </pc:sldMkLst>
        <pc:spChg chg="mod">
          <ac:chgData name="Dimitar Zahariev" userId="b84e4ebc77879e88" providerId="LiveId" clId="{870E5360-3089-46C2-867A-30191CE45562}" dt="2019-07-24T13:13:40.237" v="214" actId="20577"/>
          <ac:spMkLst>
            <pc:docMk/>
            <pc:sldMk cId="843234365" sldId="635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16:59.957" v="377" actId="20577"/>
        <pc:sldMkLst>
          <pc:docMk/>
          <pc:sldMk cId="3888234143" sldId="636"/>
        </pc:sldMkLst>
        <pc:spChg chg="mod">
          <ac:chgData name="Dimitar Zahariev" userId="b84e4ebc77879e88" providerId="LiveId" clId="{870E5360-3089-46C2-867A-30191CE45562}" dt="2019-07-24T13:16:59.957" v="377" actId="20577"/>
          <ac:spMkLst>
            <pc:docMk/>
            <pc:sldMk cId="3888234143" sldId="63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4:09:10.031" v="3247" actId="1035"/>
        <pc:sldMkLst>
          <pc:docMk/>
          <pc:sldMk cId="1859371790" sldId="637"/>
        </pc:sldMkLst>
        <pc:spChg chg="mod">
          <ac:chgData name="Dimitar Zahariev" userId="b84e4ebc77879e88" providerId="LiveId" clId="{870E5360-3089-46C2-867A-30191CE45562}" dt="2019-07-24T13:19:52.799" v="622" actId="20577"/>
          <ac:spMkLst>
            <pc:docMk/>
            <pc:sldMk cId="1859371790" sldId="63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9:10.031" v="3247" actId="1035"/>
          <ac:picMkLst>
            <pc:docMk/>
            <pc:sldMk cId="1859371790" sldId="637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4:08.673" v="994" actId="20577"/>
        <pc:sldMkLst>
          <pc:docMk/>
          <pc:sldMk cId="1505528129" sldId="638"/>
        </pc:sldMkLst>
        <pc:spChg chg="mod">
          <ac:chgData name="Dimitar Zahariev" userId="b84e4ebc77879e88" providerId="LiveId" clId="{870E5360-3089-46C2-867A-30191CE45562}" dt="2019-07-24T13:24:08.673" v="994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3:55.277" v="969" actId="1035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7:41.927" v="1293" actId="1076"/>
        <pc:sldMkLst>
          <pc:docMk/>
          <pc:sldMk cId="2797812167" sldId="639"/>
        </pc:sldMkLst>
        <pc:spChg chg="mod">
          <ac:chgData name="Dimitar Zahariev" userId="b84e4ebc77879e88" providerId="LiveId" clId="{870E5360-3089-46C2-867A-30191CE45562}" dt="2019-07-24T13:27:31.396" v="1291" actId="20577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7:41.927" v="1293" actId="107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27:37.740" v="1292" actId="1076"/>
          <ac:picMkLst>
            <pc:docMk/>
            <pc:sldMk cId="2797812167" sldId="63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29:05.067" v="1476" actId="20577"/>
        <pc:sldMkLst>
          <pc:docMk/>
          <pc:sldMk cId="1991006843" sldId="640"/>
        </pc:sldMkLst>
        <pc:spChg chg="mod">
          <ac:chgData name="Dimitar Zahariev" userId="b84e4ebc77879e88" providerId="LiveId" clId="{870E5360-3089-46C2-867A-30191CE45562}" dt="2019-07-24T13:29:05.067" v="1476" actId="20577"/>
          <ac:spMkLst>
            <pc:docMk/>
            <pc:sldMk cId="1991006843" sldId="640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1:55.349" v="1580" actId="20577"/>
        <pc:sldMkLst>
          <pc:docMk/>
          <pc:sldMk cId="402770696" sldId="641"/>
        </pc:sldMkLst>
        <pc:spChg chg="mod">
          <ac:chgData name="Dimitar Zahariev" userId="b84e4ebc77879e88" providerId="LiveId" clId="{870E5360-3089-46C2-867A-30191CE45562}" dt="2019-07-24T13:31:55.349" v="1580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4:30.031" v="1831" actId="20577"/>
        <pc:sldMkLst>
          <pc:docMk/>
          <pc:sldMk cId="161505121" sldId="642"/>
        </pc:sldMkLst>
        <pc:spChg chg="mod">
          <ac:chgData name="Dimitar Zahariev" userId="b84e4ebc77879e88" providerId="LiveId" clId="{870E5360-3089-46C2-867A-30191CE45562}" dt="2019-07-24T13:34:30.031" v="1831" actId="20577"/>
          <ac:spMkLst>
            <pc:docMk/>
            <pc:sldMk cId="161505121" sldId="64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3:28.403" v="1731" actId="1035"/>
          <ac:picMkLst>
            <pc:docMk/>
            <pc:sldMk cId="161505121" sldId="642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36:16.224" v="1938" actId="1035"/>
        <pc:sldMkLst>
          <pc:docMk/>
          <pc:sldMk cId="663622569" sldId="643"/>
        </pc:sldMkLst>
        <pc:spChg chg="mod">
          <ac:chgData name="Dimitar Zahariev" userId="b84e4ebc77879e88" providerId="LiveId" clId="{870E5360-3089-46C2-867A-30191CE45562}" dt="2019-07-24T13:36:03.103" v="1888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6:16.224" v="1938" actId="1035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36:08.895" v="1905" actId="1036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37:59.135" v="2039" actId="20577"/>
        <pc:sldMkLst>
          <pc:docMk/>
          <pc:sldMk cId="3880659476" sldId="644"/>
        </pc:sldMkLst>
        <pc:spChg chg="mod">
          <ac:chgData name="Dimitar Zahariev" userId="b84e4ebc77879e88" providerId="LiveId" clId="{870E5360-3089-46C2-867A-30191CE45562}" dt="2019-07-24T13:37:59.135" v="2039" actId="20577"/>
          <ac:spMkLst>
            <pc:docMk/>
            <pc:sldMk cId="3880659476" sldId="644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7:08.503" v="1995" actId="1036"/>
          <ac:picMkLst>
            <pc:docMk/>
            <pc:sldMk cId="3880659476" sldId="644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2:54.851" v="2142" actId="1035"/>
        <pc:sldMkLst>
          <pc:docMk/>
          <pc:sldMk cId="3616817483" sldId="645"/>
        </pc:sldMkLst>
        <pc:spChg chg="mod">
          <ac:chgData name="Dimitar Zahariev" userId="b84e4ebc77879e88" providerId="LiveId" clId="{870E5360-3089-46C2-867A-30191CE45562}" dt="2019-07-24T13:42:48.049" v="2132" actId="20577"/>
          <ac:spMkLst>
            <pc:docMk/>
            <pc:sldMk cId="3616817483" sldId="645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2:54.851" v="2142" actId="1035"/>
          <ac:picMkLst>
            <pc:docMk/>
            <pc:sldMk cId="3616817483" sldId="645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42:52.090" v="2138" actId="1036"/>
          <ac:picMkLst>
            <pc:docMk/>
            <pc:sldMk cId="3616817483" sldId="645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0:35.006" v="2051"/>
        <pc:sldMkLst>
          <pc:docMk/>
          <pc:sldMk cId="3457299360" sldId="646"/>
        </pc:sldMkLst>
        <pc:spChg chg="mod">
          <ac:chgData name="Dimitar Zahariev" userId="b84e4ebc77879e88" providerId="LiveId" clId="{870E5360-3089-46C2-867A-30191CE45562}" dt="2019-07-24T13:40:35.006" v="2051"/>
          <ac:spMkLst>
            <pc:docMk/>
            <pc:sldMk cId="3457299360" sldId="64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45:41.287" v="2183" actId="20577"/>
        <pc:sldMkLst>
          <pc:docMk/>
          <pc:sldMk cId="2029531439" sldId="647"/>
        </pc:sldMkLst>
        <pc:spChg chg="mod">
          <ac:chgData name="Dimitar Zahariev" userId="b84e4ebc77879e88" providerId="LiveId" clId="{870E5360-3089-46C2-867A-30191CE45562}" dt="2019-07-24T13:45:41.287" v="2183" actId="20577"/>
          <ac:spMkLst>
            <pc:docMk/>
            <pc:sldMk cId="2029531439" sldId="64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5:06.643" v="2170" actId="1036"/>
          <ac:picMkLst>
            <pc:docMk/>
            <pc:sldMk cId="2029531439" sldId="647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48:56.218" v="2369" actId="20577"/>
        <pc:sldMkLst>
          <pc:docMk/>
          <pc:sldMk cId="1601191591" sldId="648"/>
        </pc:sldMkLst>
        <pc:spChg chg="mod">
          <ac:chgData name="Dimitar Zahariev" userId="b84e4ebc77879e88" providerId="LiveId" clId="{870E5360-3089-46C2-867A-30191CE45562}" dt="2019-07-24T13:48:56.218" v="2369" actId="20577"/>
          <ac:spMkLst>
            <pc:docMk/>
            <pc:sldMk cId="1601191591" sldId="64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7:44.907" v="2303" actId="1036"/>
          <ac:picMkLst>
            <pc:docMk/>
            <pc:sldMk cId="1601191591" sldId="648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0:47.280" v="2577" actId="1036"/>
        <pc:sldMkLst>
          <pc:docMk/>
          <pc:sldMk cId="1712199347" sldId="649"/>
        </pc:sldMkLst>
        <pc:spChg chg="mod">
          <ac:chgData name="Dimitar Zahariev" userId="b84e4ebc77879e88" providerId="LiveId" clId="{870E5360-3089-46C2-867A-30191CE45562}" dt="2019-07-24T13:50:43.092" v="2553" actId="20577"/>
          <ac:spMkLst>
            <pc:docMk/>
            <pc:sldMk cId="1712199347" sldId="64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0:47.280" v="2577" actId="1036"/>
          <ac:picMkLst>
            <pc:docMk/>
            <pc:sldMk cId="1712199347" sldId="64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5:40.733" v="2822" actId="1036"/>
        <pc:sldMkLst>
          <pc:docMk/>
          <pc:sldMk cId="4192144262" sldId="650"/>
        </pc:sldMkLst>
        <pc:spChg chg="mod">
          <ac:chgData name="Dimitar Zahariev" userId="b84e4ebc77879e88" providerId="LiveId" clId="{870E5360-3089-46C2-867A-30191CE45562}" dt="2019-07-24T13:55:35.639" v="2806" actId="20577"/>
          <ac:spMkLst>
            <pc:docMk/>
            <pc:sldMk cId="4192144262" sldId="650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5:40.733" v="2822" actId="1036"/>
          <ac:picMkLst>
            <pc:docMk/>
            <pc:sldMk cId="4192144262" sldId="650"/>
            <ac:picMk id="8" creationId="{2CEF1FDB-9BF8-4983-B3F2-A7A64CAF1700}"/>
          </ac:picMkLst>
        </pc:picChg>
      </pc:sldChg>
      <pc:sldChg chg="addSp delSp modSp add delAnim modAnim">
        <pc:chgData name="Dimitar Zahariev" userId="b84e4ebc77879e88" providerId="LiveId" clId="{870E5360-3089-46C2-867A-30191CE45562}" dt="2019-07-24T14:00:08.791" v="3049" actId="20577"/>
        <pc:sldMkLst>
          <pc:docMk/>
          <pc:sldMk cId="505817423" sldId="651"/>
        </pc:sldMkLst>
        <pc:spChg chg="mod">
          <ac:chgData name="Dimitar Zahariev" userId="b84e4ebc77879e88" providerId="LiveId" clId="{870E5360-3089-46C2-867A-30191CE45562}" dt="2019-07-24T14:00:08.791" v="3049" actId="20577"/>
          <ac:spMkLst>
            <pc:docMk/>
            <pc:sldMk cId="505817423" sldId="651"/>
            <ac:spMk id="5" creationId="{694965A4-39C1-4B8F-8B3E-0360CBE0F5FC}"/>
          </ac:spMkLst>
        </pc:spChg>
        <pc:picChg chg="add del mod">
          <ac:chgData name="Dimitar Zahariev" userId="b84e4ebc77879e88" providerId="LiveId" clId="{870E5360-3089-46C2-867A-30191CE45562}" dt="2019-07-24T13:59:40.405" v="3033" actId="478"/>
          <ac:picMkLst>
            <pc:docMk/>
            <pc:sldMk cId="505817423" sldId="651"/>
            <ac:picMk id="6" creationId="{CDB1D59E-0DAC-4D36-8B73-76AB2991ADBE}"/>
          </ac:picMkLst>
        </pc:picChg>
      </pc:sldChg>
      <pc:sldChg chg="modSp add">
        <pc:chgData name="Dimitar Zahariev" userId="b84e4ebc77879e88" providerId="LiveId" clId="{870E5360-3089-46C2-867A-30191CE45562}" dt="2019-07-24T14:08:12.017" v="3228" actId="20577"/>
        <pc:sldMkLst>
          <pc:docMk/>
          <pc:sldMk cId="2051984067" sldId="652"/>
        </pc:sldMkLst>
        <pc:spChg chg="mod">
          <ac:chgData name="Dimitar Zahariev" userId="b84e4ebc77879e88" providerId="LiveId" clId="{870E5360-3089-46C2-867A-30191CE45562}" dt="2019-07-24T14:08:12.017" v="3228" actId="20577"/>
          <ac:spMkLst>
            <pc:docMk/>
            <pc:sldMk cId="2051984067" sldId="65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6:30.379" v="3178" actId="1036"/>
          <ac:picMkLst>
            <pc:docMk/>
            <pc:sldMk cId="2051984067" sldId="652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2:03.652" v="2598" actId="20577"/>
        <pc:sldMkLst>
          <pc:docMk/>
          <pc:sldMk cId="384698199" sldId="653"/>
        </pc:sldMkLst>
        <pc:spChg chg="mod">
          <ac:chgData name="Dimitar Zahariev" userId="b84e4ebc77879e88" providerId="LiveId" clId="{870E5360-3089-46C2-867A-30191CE45562}" dt="2019-07-24T13:52:03.652" v="2598" actId="20577"/>
          <ac:spMkLst>
            <pc:docMk/>
            <pc:sldMk cId="384698199" sldId="653"/>
            <ac:spMk id="7" creationId="{4E36010E-8FA6-4F8E-AE82-4DA2F45E992C}"/>
          </ac:spMkLst>
        </pc:spChg>
      </pc:sldChg>
      <pc:sldChg chg="add del">
        <pc:chgData name="Dimitar Zahariev" userId="b84e4ebc77879e88" providerId="LiveId" clId="{870E5360-3089-46C2-867A-30191CE45562}" dt="2019-07-24T13:51:35.545" v="2579" actId="2696"/>
        <pc:sldMkLst>
          <pc:docMk/>
          <pc:sldMk cId="1412452430" sldId="653"/>
        </pc:sldMkLst>
      </pc:sldChg>
      <pc:sldChg chg="add del">
        <pc:chgData name="Dimitar Zahariev" userId="b84e4ebc77879e88" providerId="LiveId" clId="{870E5360-3089-46C2-867A-30191CE45562}" dt="2019-07-24T13:51:35.592" v="2581" actId="2696"/>
        <pc:sldMkLst>
          <pc:docMk/>
          <pc:sldMk cId="3276456319" sldId="654"/>
        </pc:sldMkLst>
      </pc:sldChg>
      <pc:sldChg chg="add del">
        <pc:chgData name="Dimitar Zahariev" userId="b84e4ebc77879e88" providerId="LiveId" clId="{870E5360-3089-46C2-867A-30191CE45562}" dt="2019-07-24T13:51:35.608" v="2582" actId="2696"/>
        <pc:sldMkLst>
          <pc:docMk/>
          <pc:sldMk cId="3342044190" sldId="655"/>
        </pc:sldMkLst>
      </pc:sldChg>
      <pc:sldChg chg="add del ord">
        <pc:chgData name="Dimitar Zahariev" userId="b84e4ebc77879e88" providerId="LiveId" clId="{870E5360-3089-46C2-867A-30191CE45562}" dt="2019-07-24T13:51:35.561" v="2580" actId="2696"/>
        <pc:sldMkLst>
          <pc:docMk/>
          <pc:sldMk cId="2905201206" sldId="656"/>
        </pc:sldMkLst>
      </pc:sldChg>
      <pc:sldChg chg="add del">
        <pc:chgData name="Dimitar Zahariev" userId="b84e4ebc77879e88" providerId="LiveId" clId="{870E5360-3089-46C2-867A-30191CE45562}" dt="2019-07-24T13:51:35.623" v="2583" actId="2696"/>
        <pc:sldMkLst>
          <pc:docMk/>
          <pc:sldMk cId="2604580034" sldId="657"/>
        </pc:sldMkLst>
      </pc:sldChg>
      <pc:sldChg chg="add del">
        <pc:chgData name="Dimitar Zahariev" userId="b84e4ebc77879e88" providerId="LiveId" clId="{870E5360-3089-46C2-867A-30191CE45562}" dt="2019-07-24T13:51:35.655" v="2584" actId="2696"/>
        <pc:sldMkLst>
          <pc:docMk/>
          <pc:sldMk cId="3944324225" sldId="658"/>
        </pc:sldMkLst>
      </pc:sldChg>
      <pc:sldChg chg="add del">
        <pc:chgData name="Dimitar Zahariev" userId="b84e4ebc77879e88" providerId="LiveId" clId="{870E5360-3089-46C2-867A-30191CE45562}" dt="2019-07-24T13:51:35.670" v="2585" actId="2696"/>
        <pc:sldMkLst>
          <pc:docMk/>
          <pc:sldMk cId="2401760324" sldId="659"/>
        </pc:sldMkLst>
      </pc:sldChg>
      <pc:sldChg chg="add del">
        <pc:chgData name="Dimitar Zahariev" userId="b84e4ebc77879e88" providerId="LiveId" clId="{870E5360-3089-46C2-867A-30191CE45562}" dt="2019-07-24T13:51:35.701" v="2586" actId="2696"/>
        <pc:sldMkLst>
          <pc:docMk/>
          <pc:sldMk cId="1320680876" sldId="660"/>
        </pc:sldMkLst>
      </pc:sldChg>
      <pc:sldChg chg="add del">
        <pc:chgData name="Dimitar Zahariev" userId="b84e4ebc77879e88" providerId="LiveId" clId="{870E5360-3089-46C2-867A-30191CE45562}" dt="2019-07-24T13:51:35.717" v="2587" actId="2696"/>
        <pc:sldMkLst>
          <pc:docMk/>
          <pc:sldMk cId="625952353" sldId="661"/>
        </pc:sldMkLst>
      </pc:sldChg>
      <pc:sldChg chg="add del">
        <pc:chgData name="Dimitar Zahariev" userId="b84e4ebc77879e88" providerId="LiveId" clId="{870E5360-3089-46C2-867A-30191CE45562}" dt="2019-07-24T13:51:35.748" v="2588" actId="2696"/>
        <pc:sldMkLst>
          <pc:docMk/>
          <pc:sldMk cId="2604084168" sldId="662"/>
        </pc:sldMkLst>
      </pc:sldChg>
      <pc:sldChg chg="del">
        <pc:chgData name="Dimitar Zahariev" userId="b84e4ebc77879e88" providerId="LiveId" clId="{870E5360-3089-46C2-867A-30191CE45562}" dt="2019-07-24T13:03:23.801" v="24" actId="2696"/>
        <pc:sldMkLst>
          <pc:docMk/>
          <pc:sldMk cId="2944249555" sldId="669"/>
        </pc:sldMkLst>
      </pc:sldChg>
      <pc:sldChg chg="del">
        <pc:chgData name="Dimitar Zahariev" userId="b84e4ebc77879e88" providerId="LiveId" clId="{870E5360-3089-46C2-867A-30191CE45562}" dt="2019-07-24T13:03:21.973" v="14" actId="2696"/>
        <pc:sldMkLst>
          <pc:docMk/>
          <pc:sldMk cId="1280362266" sldId="683"/>
        </pc:sldMkLst>
      </pc:sldChg>
      <pc:sldChg chg="del">
        <pc:chgData name="Dimitar Zahariev" userId="b84e4ebc77879e88" providerId="LiveId" clId="{870E5360-3089-46C2-867A-30191CE45562}" dt="2019-07-24T13:03:24.535" v="28" actId="2696"/>
        <pc:sldMkLst>
          <pc:docMk/>
          <pc:sldMk cId="2349948393" sldId="687"/>
        </pc:sldMkLst>
      </pc:sldChg>
      <pc:sldChg chg="del">
        <pc:chgData name="Dimitar Zahariev" userId="b84e4ebc77879e88" providerId="LiveId" clId="{870E5360-3089-46C2-867A-30191CE45562}" dt="2019-07-24T13:03:22.160" v="15" actId="2696"/>
        <pc:sldMkLst>
          <pc:docMk/>
          <pc:sldMk cId="272151901" sldId="778"/>
        </pc:sldMkLst>
      </pc:sldChg>
      <pc:sldChg chg="del">
        <pc:chgData name="Dimitar Zahariev" userId="b84e4ebc77879e88" providerId="LiveId" clId="{870E5360-3089-46C2-867A-30191CE45562}" dt="2019-07-24T13:03:22.379" v="16" actId="2696"/>
        <pc:sldMkLst>
          <pc:docMk/>
          <pc:sldMk cId="1765293282" sldId="779"/>
        </pc:sldMkLst>
      </pc:sldChg>
      <pc:sldChg chg="del">
        <pc:chgData name="Dimitar Zahariev" userId="b84e4ebc77879e88" providerId="LiveId" clId="{870E5360-3089-46C2-867A-30191CE45562}" dt="2019-07-24T13:03:22.535" v="17" actId="2696"/>
        <pc:sldMkLst>
          <pc:docMk/>
          <pc:sldMk cId="2435346094" sldId="780"/>
        </pc:sldMkLst>
      </pc:sldChg>
      <pc:sldChg chg="del">
        <pc:chgData name="Dimitar Zahariev" userId="b84e4ebc77879e88" providerId="LiveId" clId="{870E5360-3089-46C2-867A-30191CE45562}" dt="2019-07-24T13:03:23.442" v="22" actId="2696"/>
        <pc:sldMkLst>
          <pc:docMk/>
          <pc:sldMk cId="4163741014" sldId="781"/>
        </pc:sldMkLst>
      </pc:sldChg>
      <pc:sldChg chg="del">
        <pc:chgData name="Dimitar Zahariev" userId="b84e4ebc77879e88" providerId="LiveId" clId="{870E5360-3089-46C2-867A-30191CE45562}" dt="2019-07-24T13:03:22.895" v="19" actId="2696"/>
        <pc:sldMkLst>
          <pc:docMk/>
          <pc:sldMk cId="3418463416" sldId="782"/>
        </pc:sldMkLst>
      </pc:sldChg>
      <pc:sldChg chg="del">
        <pc:chgData name="Dimitar Zahariev" userId="b84e4ebc77879e88" providerId="LiveId" clId="{870E5360-3089-46C2-867A-30191CE45562}" dt="2019-07-24T13:03:23.238" v="21" actId="2696"/>
        <pc:sldMkLst>
          <pc:docMk/>
          <pc:sldMk cId="2391528129" sldId="783"/>
        </pc:sldMkLst>
      </pc:sldChg>
      <pc:sldChg chg="del">
        <pc:chgData name="Dimitar Zahariev" userId="b84e4ebc77879e88" providerId="LiveId" clId="{870E5360-3089-46C2-867A-30191CE45562}" dt="2019-07-24T13:03:23.082" v="20" actId="2696"/>
        <pc:sldMkLst>
          <pc:docMk/>
          <pc:sldMk cId="2376964748" sldId="784"/>
        </pc:sldMkLst>
      </pc:sldChg>
      <pc:sldChg chg="del">
        <pc:chgData name="Dimitar Zahariev" userId="b84e4ebc77879e88" providerId="LiveId" clId="{870E5360-3089-46C2-867A-30191CE45562}" dt="2019-07-24T13:03:23.988" v="25" actId="2696"/>
        <pc:sldMkLst>
          <pc:docMk/>
          <pc:sldMk cId="3087026794" sldId="785"/>
        </pc:sldMkLst>
      </pc:sldChg>
      <pc:sldChg chg="del">
        <pc:chgData name="Dimitar Zahariev" userId="b84e4ebc77879e88" providerId="LiveId" clId="{870E5360-3089-46C2-867A-30191CE45562}" dt="2019-07-24T13:03:24.160" v="26" actId="2696"/>
        <pc:sldMkLst>
          <pc:docMk/>
          <pc:sldMk cId="1855184932" sldId="786"/>
        </pc:sldMkLst>
      </pc:sldChg>
      <pc:sldChg chg="del">
        <pc:chgData name="Dimitar Zahariev" userId="b84e4ebc77879e88" providerId="LiveId" clId="{870E5360-3089-46C2-867A-30191CE45562}" dt="2019-07-24T13:03:25.066" v="31" actId="2696"/>
        <pc:sldMkLst>
          <pc:docMk/>
          <pc:sldMk cId="2332997076" sldId="787"/>
        </pc:sldMkLst>
      </pc:sldChg>
      <pc:sldChg chg="del">
        <pc:chgData name="Dimitar Zahariev" userId="b84e4ebc77879e88" providerId="LiveId" clId="{870E5360-3089-46C2-867A-30191CE45562}" dt="2019-07-24T13:03:07.332" v="2" actId="2696"/>
        <pc:sldMkLst>
          <pc:docMk/>
          <pc:sldMk cId="4025441170" sldId="789"/>
        </pc:sldMkLst>
      </pc:sldChg>
      <pc:sldChg chg="del">
        <pc:chgData name="Dimitar Zahariev" userId="b84e4ebc77879e88" providerId="LiveId" clId="{870E5360-3089-46C2-867A-30191CE45562}" dt="2019-07-24T13:03:08.566" v="5" actId="2696"/>
        <pc:sldMkLst>
          <pc:docMk/>
          <pc:sldMk cId="3086718300" sldId="790"/>
        </pc:sldMkLst>
      </pc:sldChg>
      <pc:sldChg chg="del">
        <pc:chgData name="Dimitar Zahariev" userId="b84e4ebc77879e88" providerId="LiveId" clId="{870E5360-3089-46C2-867A-30191CE45562}" dt="2019-07-24T13:03:08.920" v="6" actId="2696"/>
        <pc:sldMkLst>
          <pc:docMk/>
          <pc:sldMk cId="3682259519" sldId="791"/>
        </pc:sldMkLst>
      </pc:sldChg>
      <pc:sldChg chg="del">
        <pc:chgData name="Dimitar Zahariev" userId="b84e4ebc77879e88" providerId="LiveId" clId="{870E5360-3089-46C2-867A-30191CE45562}" dt="2019-07-24T13:03:10.903" v="10" actId="2696"/>
        <pc:sldMkLst>
          <pc:docMk/>
          <pc:sldMk cId="197140790" sldId="792"/>
        </pc:sldMkLst>
      </pc:sldChg>
      <pc:sldChg chg="del">
        <pc:chgData name="Dimitar Zahariev" userId="b84e4ebc77879e88" providerId="LiveId" clId="{870E5360-3089-46C2-867A-30191CE45562}" dt="2019-07-24T13:03:11.258" v="11" actId="2696"/>
        <pc:sldMkLst>
          <pc:docMk/>
          <pc:sldMk cId="1382177886" sldId="793"/>
        </pc:sldMkLst>
      </pc:sldChg>
      <pc:sldChg chg="del">
        <pc:chgData name="Dimitar Zahariev" userId="b84e4ebc77879e88" providerId="LiveId" clId="{870E5360-3089-46C2-867A-30191CE45562}" dt="2019-07-24T13:03:24.363" v="27" actId="2696"/>
        <pc:sldMkLst>
          <pc:docMk/>
          <pc:sldMk cId="1770225984" sldId="794"/>
        </pc:sldMkLst>
      </pc:sldChg>
    </pc:docChg>
  </pc:docChgLst>
  <pc:docChgLst>
    <pc:chgData name="Dimitar Zahariev" userId="b84e4ebc77879e88" providerId="LiveId" clId="{820D1F2B-693E-40BA-9121-216C15CEA67C}"/>
    <pc:docChg chg="custSel modSld">
      <pc:chgData name="Dimitar Zahariev" userId="b84e4ebc77879e88" providerId="LiveId" clId="{820D1F2B-693E-40BA-9121-216C15CEA67C}" dt="2021-04-20T05:56:17.396" v="75" actId="6549"/>
      <pc:docMkLst>
        <pc:docMk/>
      </pc:docMkLst>
      <pc:sldChg chg="modSp mod">
        <pc:chgData name="Dimitar Zahariev" userId="b84e4ebc77879e88" providerId="LiveId" clId="{820D1F2B-693E-40BA-9121-216C15CEA67C}" dt="2021-04-20T05:56:17.396" v="75" actId="6549"/>
        <pc:sldMkLst>
          <pc:docMk/>
          <pc:sldMk cId="2029531439" sldId="647"/>
        </pc:sldMkLst>
        <pc:spChg chg="mod">
          <ac:chgData name="Dimitar Zahariev" userId="b84e4ebc77879e88" providerId="LiveId" clId="{820D1F2B-693E-40BA-9121-216C15CEA67C}" dt="2021-04-20T05:56:17.396" v="75" actId="6549"/>
          <ac:spMkLst>
            <pc:docMk/>
            <pc:sldMk cId="2029531439" sldId="647"/>
            <ac:spMk id="5" creationId="{694965A4-39C1-4B8F-8B3E-0360CBE0F5FC}"/>
          </ac:spMkLst>
        </pc:spChg>
      </pc:sldChg>
    </pc:docChg>
  </pc:docChgLst>
  <pc:docChgLst>
    <pc:chgData name="Dimitar Zahariev" userId="b84e4ebc77879e88" providerId="LiveId" clId="{B994C59E-1F8C-4428-A054-652EEFE03551}"/>
    <pc:docChg chg="custSel addSld delSld modSld sldOrd modSection">
      <pc:chgData name="Dimitar Zahariev" userId="b84e4ebc77879e88" providerId="LiveId" clId="{B994C59E-1F8C-4428-A054-652EEFE03551}" dt="2019-07-24T12:54:11.526" v="658" actId="1076"/>
      <pc:docMkLst>
        <pc:docMk/>
      </pc:docMkLst>
      <pc:sldChg chg="add">
        <pc:chgData name="Dimitar Zahariev" userId="b84e4ebc77879e88" providerId="LiveId" clId="{B994C59E-1F8C-4428-A054-652EEFE03551}" dt="2019-07-23T14:16:13.499" v="4"/>
        <pc:sldMkLst>
          <pc:docMk/>
          <pc:sldMk cId="0" sldId="270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824785055" sldId="287"/>
        </pc:sldMkLst>
      </pc:sldChg>
      <pc:sldChg chg="del">
        <pc:chgData name="Dimitar Zahariev" userId="b84e4ebc77879e88" providerId="LiveId" clId="{B994C59E-1F8C-4428-A054-652EEFE03551}" dt="2019-07-23T14:16:43.222" v="6" actId="2696"/>
        <pc:sldMkLst>
          <pc:docMk/>
          <pc:sldMk cId="360225447" sldId="294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676248987" sldId="297"/>
        </pc:sldMkLst>
      </pc:sldChg>
      <pc:sldChg chg="ord">
        <pc:chgData name="Dimitar Zahariev" userId="b84e4ebc77879e88" providerId="LiveId" clId="{B994C59E-1F8C-4428-A054-652EEFE03551}" dt="2019-07-23T14:15:49.580" v="3"/>
        <pc:sldMkLst>
          <pc:docMk/>
          <pc:sldMk cId="4133683101" sldId="394"/>
        </pc:sldMkLst>
      </pc:sldChg>
      <pc:sldChg chg="addSp delSp modSp add">
        <pc:chgData name="Dimitar Zahariev" userId="b84e4ebc77879e88" providerId="LiveId" clId="{B994C59E-1F8C-4428-A054-652EEFE03551}" dt="2019-07-24T12:54:11.526" v="658" actId="1076"/>
        <pc:sldMkLst>
          <pc:docMk/>
          <pc:sldMk cId="1909796700" sldId="402"/>
        </pc:sldMkLst>
        <pc:picChg chg="add mod">
          <ac:chgData name="Dimitar Zahariev" userId="b84e4ebc77879e88" providerId="LiveId" clId="{B994C59E-1F8C-4428-A054-652EEFE03551}" dt="2019-07-24T12:54:11.526" v="658" actId="1076"/>
          <ac:picMkLst>
            <pc:docMk/>
            <pc:sldMk cId="1909796700" sldId="402"/>
            <ac:picMk id="3" creationId="{8A6189F3-5200-47BC-A1F2-C55961277953}"/>
          </ac:picMkLst>
        </pc:picChg>
        <pc:picChg chg="del">
          <ac:chgData name="Dimitar Zahariev" userId="b84e4ebc77879e88" providerId="LiveId" clId="{B994C59E-1F8C-4428-A054-652EEFE03551}" dt="2019-07-23T15:05:38.450" v="216" actId="478"/>
          <ac:picMkLst>
            <pc:docMk/>
            <pc:sldMk cId="1909796700" sldId="402"/>
            <ac:picMk id="3" creationId="{E9A2F6CF-36ED-478F-A639-9FDDF97EED2F}"/>
          </ac:picMkLst>
        </pc:picChg>
        <pc:picChg chg="add del mod">
          <ac:chgData name="Dimitar Zahariev" userId="b84e4ebc77879e88" providerId="LiveId" clId="{B994C59E-1F8C-4428-A054-652EEFE03551}" dt="2019-07-24T12:54:06.401" v="656" actId="478"/>
          <ac:picMkLst>
            <pc:docMk/>
            <pc:sldMk cId="1909796700" sldId="402"/>
            <ac:picMk id="5" creationId="{F1AECEFF-381D-4758-A922-5D71F939D181}"/>
          </ac:picMkLst>
        </pc:picChg>
      </pc:sldChg>
      <pc:sldChg chg="del">
        <pc:chgData name="Dimitar Zahariev" userId="b84e4ebc77879e88" providerId="LiveId" clId="{B994C59E-1F8C-4428-A054-652EEFE03551}" dt="2019-07-23T14:16:50.234" v="8" actId="2696"/>
        <pc:sldMkLst>
          <pc:docMk/>
          <pc:sldMk cId="1734195716" sldId="411"/>
        </pc:sldMkLst>
      </pc:sldChg>
      <pc:sldChg chg="modSp">
        <pc:chgData name="Dimitar Zahariev" userId="b84e4ebc77879e88" providerId="LiveId" clId="{B994C59E-1F8C-4428-A054-652EEFE03551}" dt="2019-07-23T15:07:24.337" v="228" actId="20577"/>
        <pc:sldMkLst>
          <pc:docMk/>
          <pc:sldMk cId="1275620728" sldId="448"/>
        </pc:sldMkLst>
        <pc:spChg chg="mod">
          <ac:chgData name="Dimitar Zahariev" userId="b84e4ebc77879e88" providerId="LiveId" clId="{B994C59E-1F8C-4428-A054-652EEFE03551}" dt="2019-07-23T15:07:24.337" v="228" actId="20577"/>
          <ac:spMkLst>
            <pc:docMk/>
            <pc:sldMk cId="1275620728" sldId="448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6:44:08.797" v="655" actId="1076"/>
        <pc:sldMkLst>
          <pc:docMk/>
          <pc:sldMk cId="2524098174" sldId="560"/>
        </pc:sldMkLst>
        <pc:spChg chg="mod">
          <ac:chgData name="Dimitar Zahariev" userId="b84e4ebc77879e88" providerId="LiveId" clId="{B994C59E-1F8C-4428-A054-652EEFE03551}" dt="2019-07-23T16:43:58.998" v="654" actId="12"/>
          <ac:spMkLst>
            <pc:docMk/>
            <pc:sldMk cId="2524098174" sldId="560"/>
            <ac:spMk id="10" creationId="{18F78F23-3D09-4B63-8DF9-D49CFBB145EE}"/>
          </ac:spMkLst>
        </pc:spChg>
        <pc:picChg chg="mod">
          <ac:chgData name="Dimitar Zahariev" userId="b84e4ebc77879e88" providerId="LiveId" clId="{B994C59E-1F8C-4428-A054-652EEFE03551}" dt="2019-07-23T16:44:08.797" v="655" actId="1076"/>
          <ac:picMkLst>
            <pc:docMk/>
            <pc:sldMk cId="2524098174" sldId="560"/>
            <ac:picMk id="13" creationId="{CCC3A316-993C-4741-8826-E104F27650A3}"/>
          </ac:picMkLst>
        </pc:picChg>
      </pc:sldChg>
      <pc:sldChg chg="modSp">
        <pc:chgData name="Dimitar Zahariev" userId="b84e4ebc77879e88" providerId="LiveId" clId="{B994C59E-1F8C-4428-A054-652EEFE03551}" dt="2019-07-23T14:28:16.259" v="204" actId="113"/>
        <pc:sldMkLst>
          <pc:docMk/>
          <pc:sldMk cId="1280362266" sldId="683"/>
        </pc:sldMkLst>
        <pc:spChg chg="mod">
          <ac:chgData name="Dimitar Zahariev" userId="b84e4ebc77879e88" providerId="LiveId" clId="{B994C59E-1F8C-4428-A054-652EEFE03551}" dt="2019-07-23T14:28:16.259" v="204" actId="113"/>
          <ac:spMkLst>
            <pc:docMk/>
            <pc:sldMk cId="1280362266" sldId="683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5:15:42.582" v="238" actId="403"/>
        <pc:sldMkLst>
          <pc:docMk/>
          <pc:sldMk cId="272151901" sldId="778"/>
        </pc:sldMkLst>
        <pc:spChg chg="mod">
          <ac:chgData name="Dimitar Zahariev" userId="b84e4ebc77879e88" providerId="LiveId" clId="{B994C59E-1F8C-4428-A054-652EEFE03551}" dt="2019-07-23T15:15:42.582" v="238" actId="403"/>
          <ac:spMkLst>
            <pc:docMk/>
            <pc:sldMk cId="272151901" sldId="778"/>
            <ac:spMk id="8" creationId="{E70FD882-E041-46D4-B97E-F2A2EE243A4D}"/>
          </ac:spMkLst>
        </pc:spChg>
        <pc:spChg chg="mod">
          <ac:chgData name="Dimitar Zahariev" userId="b84e4ebc77879e88" providerId="LiveId" clId="{B994C59E-1F8C-4428-A054-652EEFE03551}" dt="2019-07-23T15:15:40.156" v="237" actId="403"/>
          <ac:spMkLst>
            <pc:docMk/>
            <pc:sldMk cId="272151901" sldId="778"/>
            <ac:spMk id="10" creationId="{F63E42A9-1385-4CEF-B1D7-00A62E6D96B3}"/>
          </ac:spMkLst>
        </pc:spChg>
        <pc:spChg chg="mod">
          <ac:chgData name="Dimitar Zahariev" userId="b84e4ebc77879e88" providerId="LiveId" clId="{B994C59E-1F8C-4428-A054-652EEFE03551}" dt="2019-07-23T15:15:35.859" v="236" actId="403"/>
          <ac:spMkLst>
            <pc:docMk/>
            <pc:sldMk cId="272151901" sldId="778"/>
            <ac:spMk id="12" creationId="{BDF11F3B-234B-4662-9D60-FC41766A1D88}"/>
          </ac:spMkLst>
        </pc:spChg>
        <pc:spChg chg="mod">
          <ac:chgData name="Dimitar Zahariev" userId="b84e4ebc77879e88" providerId="LiveId" clId="{B994C59E-1F8C-4428-A054-652EEFE03551}" dt="2019-07-23T15:15:32.797" v="235" actId="403"/>
          <ac:spMkLst>
            <pc:docMk/>
            <pc:sldMk cId="272151901" sldId="778"/>
            <ac:spMk id="14" creationId="{1DDD0F92-0795-48A0-8FBB-7CF463CC42DE}"/>
          </ac:spMkLst>
        </pc:spChg>
        <pc:spChg chg="mod">
          <ac:chgData name="Dimitar Zahariev" userId="b84e4ebc77879e88" providerId="LiveId" clId="{B994C59E-1F8C-4428-A054-652EEFE03551}" dt="2019-07-23T15:15:28.277" v="234" actId="403"/>
          <ac:spMkLst>
            <pc:docMk/>
            <pc:sldMk cId="272151901" sldId="778"/>
            <ac:spMk id="16" creationId="{9C45944D-416F-47D1-8D34-1C91176213BA}"/>
          </ac:spMkLst>
        </pc:spChg>
      </pc:sldChg>
      <pc:sldChg chg="modSp">
        <pc:chgData name="Dimitar Zahariev" userId="b84e4ebc77879e88" providerId="LiveId" clId="{B994C59E-1F8C-4428-A054-652EEFE03551}" dt="2019-07-23T15:53:18.110" v="475" actId="108"/>
        <pc:sldMkLst>
          <pc:docMk/>
          <pc:sldMk cId="1855184932" sldId="786"/>
        </pc:sldMkLst>
        <pc:spChg chg="mod">
          <ac:chgData name="Dimitar Zahariev" userId="b84e4ebc77879e88" providerId="LiveId" clId="{B994C59E-1F8C-4428-A054-652EEFE03551}" dt="2019-07-23T15:53:18.110" v="475" actId="108"/>
          <ac:spMkLst>
            <pc:docMk/>
            <pc:sldMk cId="1855184932" sldId="786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4:32:15.186" v="215" actId="20577"/>
        <pc:sldMkLst>
          <pc:docMk/>
          <pc:sldMk cId="2332997076" sldId="787"/>
        </pc:sldMkLst>
        <pc:spChg chg="mod">
          <ac:chgData name="Dimitar Zahariev" userId="b84e4ebc77879e88" providerId="LiveId" clId="{B994C59E-1F8C-4428-A054-652EEFE03551}" dt="2019-07-23T14:32:15.186" v="215" actId="20577"/>
          <ac:spMkLst>
            <pc:docMk/>
            <pc:sldMk cId="2332997076" sldId="787"/>
            <ac:spMk id="3" creationId="{00000000-0000-0000-0000-000000000000}"/>
          </ac:spMkLst>
        </pc:spChg>
      </pc:sldChg>
      <pc:sldChg chg="del">
        <pc:chgData name="Dimitar Zahariev" userId="b84e4ebc77879e88" providerId="LiveId" clId="{B994C59E-1F8C-4428-A054-652EEFE03551}" dt="2019-07-23T14:16:47.811" v="7" actId="2696"/>
        <pc:sldMkLst>
          <pc:docMk/>
          <pc:sldMk cId="771112084" sldId="788"/>
        </pc:sldMkLst>
      </pc:sldChg>
      <pc:sldChg chg="add">
        <pc:chgData name="Dimitar Zahariev" userId="b84e4ebc77879e88" providerId="LiveId" clId="{B994C59E-1F8C-4428-A054-652EEFE03551}" dt="2019-07-23T14:15:38.770" v="0"/>
        <pc:sldMkLst>
          <pc:docMk/>
          <pc:sldMk cId="4025441170" sldId="789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3086718300" sldId="790"/>
        </pc:sldMkLst>
      </pc:sldChg>
      <pc:sldChg chg="addSp delSp modSp add delAnim modAnim">
        <pc:chgData name="Dimitar Zahariev" userId="b84e4ebc77879e88" providerId="LiveId" clId="{B994C59E-1F8C-4428-A054-652EEFE03551}" dt="2019-07-23T14:27:31.394" v="203" actId="1076"/>
        <pc:sldMkLst>
          <pc:docMk/>
          <pc:sldMk cId="3682259519" sldId="791"/>
        </pc:sldMkLst>
        <pc:spChg chg="mod">
          <ac:chgData name="Dimitar Zahariev" userId="b84e4ebc77879e88" providerId="LiveId" clId="{B994C59E-1F8C-4428-A054-652EEFE03551}" dt="2019-07-23T14:17:35.559" v="27" actId="20577"/>
          <ac:spMkLst>
            <pc:docMk/>
            <pc:sldMk cId="3682259519" sldId="791"/>
            <ac:spMk id="4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7" creationId="{17F171F5-5FBD-420B-A8FC-7950D1C65D51}"/>
          </ac:spMkLst>
        </pc:spChg>
        <pc:spChg chg="del mod">
          <ac:chgData name="Dimitar Zahariev" userId="b84e4ebc77879e88" providerId="LiveId" clId="{B994C59E-1F8C-4428-A054-652EEFE03551}" dt="2019-07-23T14:17:47.924" v="46" actId="478"/>
          <ac:spMkLst>
            <pc:docMk/>
            <pc:sldMk cId="3682259519" sldId="791"/>
            <ac:spMk id="8" creationId="{7E1B4C81-13A6-49AB-82CB-EA2EED952290}"/>
          </ac:spMkLst>
        </pc:spChg>
        <pc:spChg chg="del mod">
          <ac:chgData name="Dimitar Zahariev" userId="b84e4ebc77879e88" providerId="LiveId" clId="{B994C59E-1F8C-4428-A054-652EEFE03551}" dt="2019-07-23T14:17:49.912" v="47" actId="478"/>
          <ac:spMkLst>
            <pc:docMk/>
            <pc:sldMk cId="3682259519" sldId="791"/>
            <ac:spMk id="9" creationId="{595E0FD7-1D5B-4E68-ACF0-631FC436C71B}"/>
          </ac:spMkLst>
        </pc:spChg>
        <pc:spChg chg="del mod">
          <ac:chgData name="Dimitar Zahariev" userId="b84e4ebc77879e88" providerId="LiveId" clId="{B994C59E-1F8C-4428-A054-652EEFE03551}" dt="2019-07-23T14:17:55.527" v="50" actId="478"/>
          <ac:spMkLst>
            <pc:docMk/>
            <pc:sldMk cId="3682259519" sldId="791"/>
            <ac:spMk id="10" creationId="{EB7D9259-DDF7-4D5C-9302-C6F8E93E567B}"/>
          </ac:spMkLst>
        </pc:spChg>
        <pc:spChg chg="del">
          <ac:chgData name="Dimitar Zahariev" userId="b84e4ebc77879e88" providerId="LiveId" clId="{B994C59E-1F8C-4428-A054-652EEFE03551}" dt="2019-07-23T14:17:53.458" v="49" actId="478"/>
          <ac:spMkLst>
            <pc:docMk/>
            <pc:sldMk cId="3682259519" sldId="791"/>
            <ac:spMk id="11" creationId="{D558BC35-864D-419F-9709-2E7EB266F3D2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2" creationId="{418002E1-91E6-48ED-8108-E552EA4DB138}"/>
          </ac:spMkLst>
        </pc:spChg>
        <pc:spChg chg="add del mod">
          <ac:chgData name="Dimitar Zahariev" userId="b84e4ebc77879e88" providerId="LiveId" clId="{B994C59E-1F8C-4428-A054-652EEFE03551}" dt="2019-07-23T14:26:48.221" v="197" actId="478"/>
          <ac:spMkLst>
            <pc:docMk/>
            <pc:sldMk cId="3682259519" sldId="791"/>
            <ac:spMk id="13" creationId="{8556B189-F839-40A5-9841-F7E4423856D6}"/>
          </ac:spMkLst>
        </pc:spChg>
        <pc:spChg chg="add del mod">
          <ac:chgData name="Dimitar Zahariev" userId="b84e4ebc77879e88" providerId="LiveId" clId="{B994C59E-1F8C-4428-A054-652EEFE03551}" dt="2019-07-23T14:26:46.562" v="196" actId="478"/>
          <ac:spMkLst>
            <pc:docMk/>
            <pc:sldMk cId="3682259519" sldId="791"/>
            <ac:spMk id="14" creationId="{442A44D3-A11E-40F9-875E-3D2B65298DB1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5" creationId="{86C30C3D-DCB6-4630-BE18-76FE20AC6AD7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6" creationId="{D0AAD2DF-39B0-4AB8-B84A-3CAEB3BBF85C}"/>
          </ac:spMkLst>
        </pc:spChg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97140790" sldId="792"/>
        </pc:sldMkLst>
      </pc:sldChg>
      <pc:sldChg chg="addSp add">
        <pc:chgData name="Dimitar Zahariev" userId="b84e4ebc77879e88" providerId="LiveId" clId="{B994C59E-1F8C-4428-A054-652EEFE03551}" dt="2019-07-23T14:16:32.784" v="5"/>
        <pc:sldMkLst>
          <pc:docMk/>
          <pc:sldMk cId="1382177886" sldId="793"/>
        </pc:sldMkLst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6" creationId="{441C0038-4753-4977-A5DF-FC55F455836E}"/>
          </ac:spMkLst>
        </pc:spChg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8" creationId="{9790BE04-4CB6-4C4A-A4CF-5993768B4DB9}"/>
          </ac:spMkLst>
        </pc:spChg>
      </pc:sldChg>
      <pc:sldChg chg="modSp add modAnim">
        <pc:chgData name="Dimitar Zahariev" userId="b84e4ebc77879e88" providerId="LiveId" clId="{B994C59E-1F8C-4428-A054-652EEFE03551}" dt="2019-07-23T16:24:30.386" v="650" actId="13926"/>
        <pc:sldMkLst>
          <pc:docMk/>
          <pc:sldMk cId="1770225984" sldId="794"/>
        </pc:sldMkLst>
        <pc:spChg chg="mod">
          <ac:chgData name="Dimitar Zahariev" userId="b84e4ebc77879e88" providerId="LiveId" clId="{B994C59E-1F8C-4428-A054-652EEFE03551}" dt="2019-07-23T16:24:30.386" v="650" actId="13926"/>
          <ac:spMkLst>
            <pc:docMk/>
            <pc:sldMk cId="1770225984" sldId="794"/>
            <ac:spMk id="3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5:37:19.519" v="334" actId="20577"/>
          <ac:spMkLst>
            <pc:docMk/>
            <pc:sldMk cId="1770225984" sldId="794"/>
            <ac:spMk id="4" creationId="{00000000-0000-0000-0000-000000000000}"/>
          </ac:spMkLst>
        </pc:spChg>
      </pc:sldChg>
    </pc:docChg>
  </pc:docChgLst>
  <pc:docChgLst>
    <pc:chgData name="Dimitar Zahariev" userId="b84e4ebc77879e88" providerId="LiveId" clId="{83130FFB-B134-4E08-8D7C-B4360EE5E389}"/>
    <pc:docChg chg="custSel delSld modSld">
      <pc:chgData name="Dimitar Zahariev" userId="b84e4ebc77879e88" providerId="LiveId" clId="{83130FFB-B134-4E08-8D7C-B4360EE5E389}" dt="2021-04-18T21:55:43.822" v="973" actId="1035"/>
      <pc:docMkLst>
        <pc:docMk/>
      </pc:docMkLst>
      <pc:sldChg chg="addSp delSp modSp mod">
        <pc:chgData name="Dimitar Zahariev" userId="b84e4ebc77879e88" providerId="LiveId" clId="{83130FFB-B134-4E08-8D7C-B4360EE5E389}" dt="2021-04-18T21:35:55.408" v="4"/>
        <pc:sldMkLst>
          <pc:docMk/>
          <pc:sldMk cId="2195762704" sldId="493"/>
        </pc:sldMkLst>
        <pc:picChg chg="del">
          <ac:chgData name="Dimitar Zahariev" userId="b84e4ebc77879e88" providerId="LiveId" clId="{83130FFB-B134-4E08-8D7C-B4360EE5E389}" dt="2021-04-18T21:35:54.659" v="3" actId="478"/>
          <ac:picMkLst>
            <pc:docMk/>
            <pc:sldMk cId="2195762704" sldId="493"/>
            <ac:picMk id="4" creationId="{10E12FA7-A307-4AEF-AB77-733B643B818F}"/>
          </ac:picMkLst>
        </pc:picChg>
        <pc:picChg chg="add mod">
          <ac:chgData name="Dimitar Zahariev" userId="b84e4ebc77879e88" providerId="LiveId" clId="{83130FFB-B134-4E08-8D7C-B4360EE5E389}" dt="2021-04-18T21:35:55.408" v="4"/>
          <ac:picMkLst>
            <pc:docMk/>
            <pc:sldMk cId="2195762704" sldId="493"/>
            <ac:picMk id="5" creationId="{66CA5C13-13B3-4801-ACFC-E93710102A73}"/>
          </ac:picMkLst>
        </pc:picChg>
      </pc:sldChg>
      <pc:sldChg chg="modSp mod modAnim">
        <pc:chgData name="Dimitar Zahariev" userId="b84e4ebc77879e88" providerId="LiveId" clId="{83130FFB-B134-4E08-8D7C-B4360EE5E389}" dt="2021-04-18T21:37:30.351" v="126" actId="1036"/>
        <pc:sldMkLst>
          <pc:docMk/>
          <pc:sldMk cId="2827876956" sldId="633"/>
        </pc:sldMkLst>
        <pc:spChg chg="mod">
          <ac:chgData name="Dimitar Zahariev" userId="b84e4ebc77879e88" providerId="LiveId" clId="{83130FFB-B134-4E08-8D7C-B4360EE5E389}" dt="2021-04-18T21:37:23.570" v="108" actId="20577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37:30.351" v="126" actId="1036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39:44.974" v="225" actId="1035"/>
        <pc:sldMkLst>
          <pc:docMk/>
          <pc:sldMk cId="74025746" sldId="634"/>
        </pc:sldMkLst>
        <pc:spChg chg="mod">
          <ac:chgData name="Dimitar Zahariev" userId="b84e4ebc77879e88" providerId="LiveId" clId="{83130FFB-B134-4E08-8D7C-B4360EE5E389}" dt="2021-04-18T21:39:24.206" v="139"/>
          <ac:spMkLst>
            <pc:docMk/>
            <pc:sldMk cId="74025746" sldId="634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39:44.974" v="225" actId="1035"/>
          <ac:picMkLst>
            <pc:docMk/>
            <pc:sldMk cId="74025746" sldId="634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39:35.614" v="182" actId="1035"/>
          <ac:picMkLst>
            <pc:docMk/>
            <pc:sldMk cId="74025746" sldId="634"/>
            <ac:picMk id="8" creationId="{2CEF1FDB-9BF8-4983-B3F2-A7A64CAF1700}"/>
          </ac:picMkLst>
        </pc:picChg>
      </pc:sldChg>
      <pc:sldChg chg="modSp mod">
        <pc:chgData name="Dimitar Zahariev" userId="b84e4ebc77879e88" providerId="LiveId" clId="{83130FFB-B134-4E08-8D7C-B4360EE5E389}" dt="2021-04-18T21:40:46.333" v="276" actId="20577"/>
        <pc:sldMkLst>
          <pc:docMk/>
          <pc:sldMk cId="843234365" sldId="635"/>
        </pc:sldMkLst>
        <pc:spChg chg="mod">
          <ac:chgData name="Dimitar Zahariev" userId="b84e4ebc77879e88" providerId="LiveId" clId="{83130FFB-B134-4E08-8D7C-B4360EE5E389}" dt="2021-04-18T21:40:46.333" v="276" actId="20577"/>
          <ac:spMkLst>
            <pc:docMk/>
            <pc:sldMk cId="843234365" sldId="635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0:24.923" v="248" actId="1035"/>
          <ac:picMkLst>
            <pc:docMk/>
            <pc:sldMk cId="843234365" sldId="635"/>
            <ac:picMk id="8" creationId="{2CEF1FDB-9BF8-4983-B3F2-A7A64CAF1700}"/>
          </ac:picMkLst>
        </pc:picChg>
      </pc:sldChg>
      <pc:sldChg chg="modSp">
        <pc:chgData name="Dimitar Zahariev" userId="b84e4ebc77879e88" providerId="LiveId" clId="{83130FFB-B134-4E08-8D7C-B4360EE5E389}" dt="2021-04-18T21:42:01.234" v="281"/>
        <pc:sldMkLst>
          <pc:docMk/>
          <pc:sldMk cId="3888234143" sldId="636"/>
        </pc:sldMkLst>
        <pc:spChg chg="mod">
          <ac:chgData name="Dimitar Zahariev" userId="b84e4ebc77879e88" providerId="LiveId" clId="{83130FFB-B134-4E08-8D7C-B4360EE5E389}" dt="2021-04-18T21:42:01.234" v="281"/>
          <ac:spMkLst>
            <pc:docMk/>
            <pc:sldMk cId="3888234143" sldId="636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83130FFB-B134-4E08-8D7C-B4360EE5E389}" dt="2021-04-18T21:43:29.452" v="341" actId="1036"/>
        <pc:sldMkLst>
          <pc:docMk/>
          <pc:sldMk cId="1859371790" sldId="637"/>
        </pc:sldMkLst>
        <pc:spChg chg="mod">
          <ac:chgData name="Dimitar Zahariev" userId="b84e4ebc77879e88" providerId="LiveId" clId="{83130FFB-B134-4E08-8D7C-B4360EE5E389}" dt="2021-04-18T21:43:22.770" v="314" actId="20577"/>
          <ac:spMkLst>
            <pc:docMk/>
            <pc:sldMk cId="1859371790" sldId="637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3:29.452" v="341" actId="1036"/>
          <ac:picMkLst>
            <pc:docMk/>
            <pc:sldMk cId="1859371790" sldId="637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44:41.812" v="411" actId="20577"/>
        <pc:sldMkLst>
          <pc:docMk/>
          <pc:sldMk cId="1505528129" sldId="638"/>
        </pc:sldMkLst>
        <pc:spChg chg="mod">
          <ac:chgData name="Dimitar Zahariev" userId="b84e4ebc77879e88" providerId="LiveId" clId="{83130FFB-B134-4E08-8D7C-B4360EE5E389}" dt="2021-04-18T21:44:41.812" v="411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4:06.918" v="372" actId="1036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46:04.354" v="476" actId="1036"/>
        <pc:sldMkLst>
          <pc:docMk/>
          <pc:sldMk cId="2797812167" sldId="639"/>
        </pc:sldMkLst>
        <pc:spChg chg="mod">
          <ac:chgData name="Dimitar Zahariev" userId="b84e4ebc77879e88" providerId="LiveId" clId="{83130FFB-B134-4E08-8D7C-B4360EE5E389}" dt="2021-04-18T21:45:55.841" v="463" actId="20577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6:04.354" v="476" actId="103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46:00.310" v="468" actId="1036"/>
          <ac:picMkLst>
            <pc:docMk/>
            <pc:sldMk cId="2797812167" sldId="639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47:07.169" v="553" actId="1036"/>
        <pc:sldMkLst>
          <pc:docMk/>
          <pc:sldMk cId="1991006843" sldId="640"/>
        </pc:sldMkLst>
        <pc:spChg chg="mod">
          <ac:chgData name="Dimitar Zahariev" userId="b84e4ebc77879e88" providerId="LiveId" clId="{83130FFB-B134-4E08-8D7C-B4360EE5E389}" dt="2021-04-18T21:47:00.085" v="535" actId="20577"/>
          <ac:spMkLst>
            <pc:docMk/>
            <pc:sldMk cId="1991006843" sldId="640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7:07.169" v="553" actId="1036"/>
          <ac:picMkLst>
            <pc:docMk/>
            <pc:sldMk cId="1991006843" sldId="640"/>
            <ac:picMk id="8" creationId="{2CEF1FDB-9BF8-4983-B3F2-A7A64CAF1700}"/>
          </ac:picMkLst>
        </pc:picChg>
      </pc:sldChg>
      <pc:sldChg chg="modSp modAnim">
        <pc:chgData name="Dimitar Zahariev" userId="b84e4ebc77879e88" providerId="LiveId" clId="{83130FFB-B134-4E08-8D7C-B4360EE5E389}" dt="2021-04-18T21:47:55.310" v="589" actId="20577"/>
        <pc:sldMkLst>
          <pc:docMk/>
          <pc:sldMk cId="402770696" sldId="641"/>
        </pc:sldMkLst>
        <pc:spChg chg="mod">
          <ac:chgData name="Dimitar Zahariev" userId="b84e4ebc77879e88" providerId="LiveId" clId="{83130FFB-B134-4E08-8D7C-B4360EE5E389}" dt="2021-04-18T21:47:55.310" v="589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83130FFB-B134-4E08-8D7C-B4360EE5E389}" dt="2021-04-18T21:49:11.341" v="594"/>
        <pc:sldMkLst>
          <pc:docMk/>
          <pc:sldMk cId="161505121" sldId="642"/>
        </pc:sldMkLst>
        <pc:spChg chg="mod">
          <ac:chgData name="Dimitar Zahariev" userId="b84e4ebc77879e88" providerId="LiveId" clId="{83130FFB-B134-4E08-8D7C-B4360EE5E389}" dt="2021-04-18T21:49:11.341" v="594"/>
          <ac:spMkLst>
            <pc:docMk/>
            <pc:sldMk cId="161505121" sldId="642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83130FFB-B134-4E08-8D7C-B4360EE5E389}" dt="2021-04-18T21:51:16.849" v="748" actId="1035"/>
        <pc:sldMkLst>
          <pc:docMk/>
          <pc:sldMk cId="663622569" sldId="643"/>
        </pc:sldMkLst>
        <pc:spChg chg="mod">
          <ac:chgData name="Dimitar Zahariev" userId="b84e4ebc77879e88" providerId="LiveId" clId="{83130FFB-B134-4E08-8D7C-B4360EE5E389}" dt="2021-04-18T21:51:02.733" v="689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51:16.849" v="748" actId="1035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51:09.741" v="717" actId="1035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52:07.903" v="775" actId="20577"/>
        <pc:sldMkLst>
          <pc:docMk/>
          <pc:sldMk cId="3880659476" sldId="644"/>
        </pc:sldMkLst>
        <pc:spChg chg="mod">
          <ac:chgData name="Dimitar Zahariev" userId="b84e4ebc77879e88" providerId="LiveId" clId="{83130FFB-B134-4E08-8D7C-B4360EE5E389}" dt="2021-04-18T21:52:07.903" v="775" actId="20577"/>
          <ac:spMkLst>
            <pc:docMk/>
            <pc:sldMk cId="3880659476" sldId="644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51:51.281" v="755" actId="1076"/>
          <ac:picMkLst>
            <pc:docMk/>
            <pc:sldMk cId="3880659476" sldId="644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53:37.597" v="864" actId="1035"/>
        <pc:sldMkLst>
          <pc:docMk/>
          <pc:sldMk cId="3616817483" sldId="645"/>
        </pc:sldMkLst>
        <pc:spChg chg="mod">
          <ac:chgData name="Dimitar Zahariev" userId="b84e4ebc77879e88" providerId="LiveId" clId="{83130FFB-B134-4E08-8D7C-B4360EE5E389}" dt="2021-04-18T21:53:24.252" v="845" actId="20577"/>
          <ac:spMkLst>
            <pc:docMk/>
            <pc:sldMk cId="3616817483" sldId="645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53:28.866" v="858" actId="1035"/>
          <ac:picMkLst>
            <pc:docMk/>
            <pc:sldMk cId="3616817483" sldId="645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53:37.597" v="864" actId="1035"/>
          <ac:picMkLst>
            <pc:docMk/>
            <pc:sldMk cId="3616817483" sldId="645"/>
            <ac:picMk id="8" creationId="{2CEF1FDB-9BF8-4983-B3F2-A7A64CAF1700}"/>
          </ac:picMkLst>
        </pc:picChg>
      </pc:sldChg>
      <pc:sldChg chg="modSp">
        <pc:chgData name="Dimitar Zahariev" userId="b84e4ebc77879e88" providerId="LiveId" clId="{83130FFB-B134-4E08-8D7C-B4360EE5E389}" dt="2021-04-18T21:54:28.518" v="914" actId="20577"/>
        <pc:sldMkLst>
          <pc:docMk/>
          <pc:sldMk cId="3457299360" sldId="646"/>
        </pc:sldMkLst>
        <pc:spChg chg="mod">
          <ac:chgData name="Dimitar Zahariev" userId="b84e4ebc77879e88" providerId="LiveId" clId="{83130FFB-B134-4E08-8D7C-B4360EE5E389}" dt="2021-04-18T21:54:28.518" v="914" actId="20577"/>
          <ac:spMkLst>
            <pc:docMk/>
            <pc:sldMk cId="3457299360" sldId="646"/>
            <ac:spMk id="5" creationId="{694965A4-39C1-4B8F-8B3E-0360CBE0F5FC}"/>
          </ac:spMkLst>
        </pc:spChg>
      </pc:sldChg>
      <pc:sldChg chg="addSp modSp mod modAnim">
        <pc:chgData name="Dimitar Zahariev" userId="b84e4ebc77879e88" providerId="LiveId" clId="{83130FFB-B134-4E08-8D7C-B4360EE5E389}" dt="2021-04-18T21:55:43.822" v="973" actId="1035"/>
        <pc:sldMkLst>
          <pc:docMk/>
          <pc:sldMk cId="2029531439" sldId="647"/>
        </pc:sldMkLst>
        <pc:spChg chg="mod">
          <ac:chgData name="Dimitar Zahariev" userId="b84e4ebc77879e88" providerId="LiveId" clId="{83130FFB-B134-4E08-8D7C-B4360EE5E389}" dt="2021-04-18T21:55:33.957" v="965" actId="20577"/>
          <ac:spMkLst>
            <pc:docMk/>
            <pc:sldMk cId="2029531439" sldId="647"/>
            <ac:spMk id="5" creationId="{694965A4-39C1-4B8F-8B3E-0360CBE0F5FC}"/>
          </ac:spMkLst>
        </pc:spChg>
        <pc:picChg chg="add mod">
          <ac:chgData name="Dimitar Zahariev" userId="b84e4ebc77879e88" providerId="LiveId" clId="{83130FFB-B134-4E08-8D7C-B4360EE5E389}" dt="2021-04-18T21:55:43.822" v="973" actId="1035"/>
          <ac:picMkLst>
            <pc:docMk/>
            <pc:sldMk cId="2029531439" sldId="647"/>
            <ac:picMk id="6" creationId="{1507779B-B7B1-4E42-A1AD-E997DF56A776}"/>
          </ac:picMkLst>
        </pc:picChg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1601191591" sldId="648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1712199347" sldId="649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4192144262" sldId="650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505817423" sldId="651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2051984067" sldId="652"/>
        </pc:sldMkLst>
      </pc:sldChg>
      <pc:sldChg chg="addSp delSp modSp mod">
        <pc:chgData name="Dimitar Zahariev" userId="b84e4ebc77879e88" providerId="LiveId" clId="{83130FFB-B134-4E08-8D7C-B4360EE5E389}" dt="2021-04-18T21:35:48.795" v="2"/>
        <pc:sldMkLst>
          <pc:docMk/>
          <pc:sldMk cId="384698199" sldId="653"/>
        </pc:sldMkLst>
        <pc:picChg chg="del">
          <ac:chgData name="Dimitar Zahariev" userId="b84e4ebc77879e88" providerId="LiveId" clId="{83130FFB-B134-4E08-8D7C-B4360EE5E389}" dt="2021-04-18T21:35:47.537" v="1" actId="478"/>
          <ac:picMkLst>
            <pc:docMk/>
            <pc:sldMk cId="384698199" sldId="653"/>
            <ac:picMk id="4" creationId="{10E12FA7-A307-4AEF-AB77-733B643B818F}"/>
          </ac:picMkLst>
        </pc:picChg>
        <pc:picChg chg="add mod">
          <ac:chgData name="Dimitar Zahariev" userId="b84e4ebc77879e88" providerId="LiveId" clId="{83130FFB-B134-4E08-8D7C-B4360EE5E389}" dt="2021-04-18T21:35:48.795" v="2"/>
          <ac:picMkLst>
            <pc:docMk/>
            <pc:sldMk cId="384698199" sldId="653"/>
            <ac:picMk id="5" creationId="{23370ADF-BD38-4FD6-A2E2-6B95225F7D5B}"/>
          </ac:picMkLst>
        </pc:picChg>
      </pc:sldChg>
    </pc:docChg>
  </pc:docChgLst>
  <pc:docChgLst>
    <pc:chgData name="Dimitar Zahariev" userId="b84e4ebc77879e88" providerId="LiveId" clId="{7B5BF5DA-7C98-4034-804A-5A9592DFC14B}"/>
    <pc:docChg chg="undo custSel addSld modSld sldOrd">
      <pc:chgData name="Dimitar Zahariev" userId="b84e4ebc77879e88" providerId="LiveId" clId="{7B5BF5DA-7C98-4034-804A-5A9592DFC14B}" dt="2022-04-01T21:47:45.961" v="332" actId="20577"/>
      <pc:docMkLst>
        <pc:docMk/>
      </pc:docMkLst>
      <pc:sldChg chg="modSp">
        <pc:chgData name="Dimitar Zahariev" userId="b84e4ebc77879e88" providerId="LiveId" clId="{7B5BF5DA-7C98-4034-804A-5A9592DFC14B}" dt="2022-03-31T12:28:16.006" v="8" actId="313"/>
        <pc:sldMkLst>
          <pc:docMk/>
          <pc:sldMk cId="2827876956" sldId="633"/>
        </pc:sldMkLst>
        <pc:spChg chg="mod">
          <ac:chgData name="Dimitar Zahariev" userId="b84e4ebc77879e88" providerId="LiveId" clId="{7B5BF5DA-7C98-4034-804A-5A9592DFC14B}" dt="2022-03-31T12:28:16.006" v="8" actId="313"/>
          <ac:spMkLst>
            <pc:docMk/>
            <pc:sldMk cId="2827876956" sldId="633"/>
            <ac:spMk id="5" creationId="{694965A4-39C1-4B8F-8B3E-0360CBE0F5FC}"/>
          </ac:spMkLst>
        </pc:spChg>
      </pc:sldChg>
      <pc:sldChg chg="modSp mod ord">
        <pc:chgData name="Dimitar Zahariev" userId="b84e4ebc77879e88" providerId="LiveId" clId="{7B5BF5DA-7C98-4034-804A-5A9592DFC14B}" dt="2022-03-31T12:29:47.140" v="44" actId="20577"/>
        <pc:sldMkLst>
          <pc:docMk/>
          <pc:sldMk cId="74025746" sldId="634"/>
        </pc:sldMkLst>
        <pc:spChg chg="mod">
          <ac:chgData name="Dimitar Zahariev" userId="b84e4ebc77879e88" providerId="LiveId" clId="{7B5BF5DA-7C98-4034-804A-5A9592DFC14B}" dt="2022-03-31T12:29:47.140" v="44" actId="20577"/>
          <ac:spMkLst>
            <pc:docMk/>
            <pc:sldMk cId="74025746" sldId="634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8:31.761" v="11" actId="20577"/>
        <pc:sldMkLst>
          <pc:docMk/>
          <pc:sldMk cId="843234365" sldId="635"/>
        </pc:sldMkLst>
        <pc:spChg chg="mod">
          <ac:chgData name="Dimitar Zahariev" userId="b84e4ebc77879e88" providerId="LiveId" clId="{7B5BF5DA-7C98-4034-804A-5A9592DFC14B}" dt="2022-03-31T12:28:31.761" v="11" actId="20577"/>
          <ac:spMkLst>
            <pc:docMk/>
            <pc:sldMk cId="843234365" sldId="635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28:28.960" v="9" actId="313"/>
          <ac:spMkLst>
            <pc:docMk/>
            <pc:sldMk cId="843234365" sldId="635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7B5BF5DA-7C98-4034-804A-5A9592DFC14B}" dt="2022-03-31T12:28:37.631" v="13" actId="20577"/>
        <pc:sldMkLst>
          <pc:docMk/>
          <pc:sldMk cId="3888234143" sldId="636"/>
        </pc:sldMkLst>
        <pc:spChg chg="mod">
          <ac:chgData name="Dimitar Zahariev" userId="b84e4ebc77879e88" providerId="LiveId" clId="{7B5BF5DA-7C98-4034-804A-5A9592DFC14B}" dt="2022-03-31T12:28:37.631" v="13" actId="20577"/>
          <ac:spMkLst>
            <pc:docMk/>
            <pc:sldMk cId="3888234143" sldId="636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8:41.759" v="15" actId="20577"/>
        <pc:sldMkLst>
          <pc:docMk/>
          <pc:sldMk cId="1859371790" sldId="637"/>
        </pc:sldMkLst>
        <pc:spChg chg="mod">
          <ac:chgData name="Dimitar Zahariev" userId="b84e4ebc77879e88" providerId="LiveId" clId="{7B5BF5DA-7C98-4034-804A-5A9592DFC14B}" dt="2022-03-31T12:28:41.759" v="15" actId="20577"/>
          <ac:spMkLst>
            <pc:docMk/>
            <pc:sldMk cId="1859371790" sldId="637"/>
            <ac:spMk id="4" creationId="{414941EF-0CB9-4330-84B3-5BA775EFC502}"/>
          </ac:spMkLst>
        </pc:spChg>
      </pc:sldChg>
      <pc:sldChg chg="modSp mod ord">
        <pc:chgData name="Dimitar Zahariev" userId="b84e4ebc77879e88" providerId="LiveId" clId="{7B5BF5DA-7C98-4034-804A-5A9592DFC14B}" dt="2022-03-31T12:29:40.717" v="43" actId="20577"/>
        <pc:sldMkLst>
          <pc:docMk/>
          <pc:sldMk cId="2797812167" sldId="639"/>
        </pc:sldMkLst>
        <pc:spChg chg="mod">
          <ac:chgData name="Dimitar Zahariev" userId="b84e4ebc77879e88" providerId="LiveId" clId="{7B5BF5DA-7C98-4034-804A-5A9592DFC14B}" dt="2022-03-31T12:29:40.717" v="43" actId="20577"/>
          <ac:spMkLst>
            <pc:docMk/>
            <pc:sldMk cId="2797812167" sldId="639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8:52.399" v="19" actId="20577"/>
        <pc:sldMkLst>
          <pc:docMk/>
          <pc:sldMk cId="1991006843" sldId="640"/>
        </pc:sldMkLst>
        <pc:spChg chg="mod">
          <ac:chgData name="Dimitar Zahariev" userId="b84e4ebc77879e88" providerId="LiveId" clId="{7B5BF5DA-7C98-4034-804A-5A9592DFC14B}" dt="2022-03-31T12:28:52.399" v="19" actId="20577"/>
          <ac:spMkLst>
            <pc:docMk/>
            <pc:sldMk cId="1991006843" sldId="640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9:00.621" v="21" actId="20577"/>
        <pc:sldMkLst>
          <pc:docMk/>
          <pc:sldMk cId="402770696" sldId="641"/>
        </pc:sldMkLst>
        <pc:spChg chg="mod">
          <ac:chgData name="Dimitar Zahariev" userId="b84e4ebc77879e88" providerId="LiveId" clId="{7B5BF5DA-7C98-4034-804A-5A9592DFC14B}" dt="2022-03-31T12:29:00.621" v="21" actId="20577"/>
          <ac:spMkLst>
            <pc:docMk/>
            <pc:sldMk cId="402770696" sldId="641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9:08.229" v="24" actId="20577"/>
        <pc:sldMkLst>
          <pc:docMk/>
          <pc:sldMk cId="161505121" sldId="642"/>
        </pc:sldMkLst>
        <pc:spChg chg="mod">
          <ac:chgData name="Dimitar Zahariev" userId="b84e4ebc77879e88" providerId="LiveId" clId="{7B5BF5DA-7C98-4034-804A-5A9592DFC14B}" dt="2022-03-31T12:29:08.229" v="24" actId="20577"/>
          <ac:spMkLst>
            <pc:docMk/>
            <pc:sldMk cId="161505121" sldId="642"/>
            <ac:spMk id="4" creationId="{414941EF-0CB9-4330-84B3-5BA775EFC502}"/>
          </ac:spMkLst>
        </pc:spChg>
      </pc:sldChg>
      <pc:sldChg chg="modSp mod ord">
        <pc:chgData name="Dimitar Zahariev" userId="b84e4ebc77879e88" providerId="LiveId" clId="{7B5BF5DA-7C98-4034-804A-5A9592DFC14B}" dt="2022-03-31T12:29:37.634" v="42" actId="20577"/>
        <pc:sldMkLst>
          <pc:docMk/>
          <pc:sldMk cId="663622569" sldId="643"/>
        </pc:sldMkLst>
        <pc:spChg chg="mod">
          <ac:chgData name="Dimitar Zahariev" userId="b84e4ebc77879e88" providerId="LiveId" clId="{7B5BF5DA-7C98-4034-804A-5A9592DFC14B}" dt="2022-03-31T12:29:37.634" v="42" actId="20577"/>
          <ac:spMkLst>
            <pc:docMk/>
            <pc:sldMk cId="663622569" sldId="643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9:13.372" v="28" actId="20577"/>
        <pc:sldMkLst>
          <pc:docMk/>
          <pc:sldMk cId="3880659476" sldId="644"/>
        </pc:sldMkLst>
        <pc:spChg chg="mod">
          <ac:chgData name="Dimitar Zahariev" userId="b84e4ebc77879e88" providerId="LiveId" clId="{7B5BF5DA-7C98-4034-804A-5A9592DFC14B}" dt="2022-03-31T12:29:13.372" v="28" actId="20577"/>
          <ac:spMkLst>
            <pc:docMk/>
            <pc:sldMk cId="3880659476" sldId="644"/>
            <ac:spMk id="4" creationId="{414941EF-0CB9-4330-84B3-5BA775EFC502}"/>
          </ac:spMkLst>
        </pc:spChg>
      </pc:sldChg>
      <pc:sldChg chg="modSp mod ord">
        <pc:chgData name="Dimitar Zahariev" userId="b84e4ebc77879e88" providerId="LiveId" clId="{7B5BF5DA-7C98-4034-804A-5A9592DFC14B}" dt="2022-03-31T12:29:33.356" v="38" actId="20577"/>
        <pc:sldMkLst>
          <pc:docMk/>
          <pc:sldMk cId="3616817483" sldId="645"/>
        </pc:sldMkLst>
        <pc:spChg chg="mod">
          <ac:chgData name="Dimitar Zahariev" userId="b84e4ebc77879e88" providerId="LiveId" clId="{7B5BF5DA-7C98-4034-804A-5A9592DFC14B}" dt="2022-03-31T12:29:33.356" v="38" actId="20577"/>
          <ac:spMkLst>
            <pc:docMk/>
            <pc:sldMk cId="3616817483" sldId="645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33:03.790" v="97" actId="114"/>
        <pc:sldMkLst>
          <pc:docMk/>
          <pc:sldMk cId="3457299360" sldId="646"/>
        </pc:sldMkLst>
        <pc:spChg chg="mod">
          <ac:chgData name="Dimitar Zahariev" userId="b84e4ebc77879e88" providerId="LiveId" clId="{7B5BF5DA-7C98-4034-804A-5A9592DFC14B}" dt="2022-03-31T12:29:17.199" v="30" actId="20577"/>
          <ac:spMkLst>
            <pc:docMk/>
            <pc:sldMk cId="3457299360" sldId="646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33:03.790" v="97" actId="114"/>
          <ac:spMkLst>
            <pc:docMk/>
            <pc:sldMk cId="3457299360" sldId="646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7B5BF5DA-7C98-4034-804A-5A9592DFC14B}" dt="2022-03-31T12:29:28.778" v="34" actId="20577"/>
        <pc:sldMkLst>
          <pc:docMk/>
          <pc:sldMk cId="2029531439" sldId="647"/>
        </pc:sldMkLst>
        <pc:spChg chg="mod">
          <ac:chgData name="Dimitar Zahariev" userId="b84e4ebc77879e88" providerId="LiveId" clId="{7B5BF5DA-7C98-4034-804A-5A9592DFC14B}" dt="2022-03-31T12:29:28.778" v="34" actId="20577"/>
          <ac:spMkLst>
            <pc:docMk/>
            <pc:sldMk cId="2029531439" sldId="647"/>
            <ac:spMk id="4" creationId="{414941EF-0CB9-4330-84B3-5BA775EFC502}"/>
          </ac:spMkLst>
        </pc:spChg>
      </pc:sldChg>
      <pc:sldChg chg="modSp add mod">
        <pc:chgData name="Dimitar Zahariev" userId="b84e4ebc77879e88" providerId="LiveId" clId="{7B5BF5DA-7C98-4034-804A-5A9592DFC14B}" dt="2022-03-31T12:35:14.714" v="131" actId="13926"/>
        <pc:sldMkLst>
          <pc:docMk/>
          <pc:sldMk cId="854971706" sldId="654"/>
        </pc:sldMkLst>
        <pc:spChg chg="mod">
          <ac:chgData name="Dimitar Zahariev" userId="b84e4ebc77879e88" providerId="LiveId" clId="{7B5BF5DA-7C98-4034-804A-5A9592DFC14B}" dt="2022-03-31T12:30:04.130" v="47" actId="20577"/>
          <ac:spMkLst>
            <pc:docMk/>
            <pc:sldMk cId="854971706" sldId="654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35:14.714" v="131" actId="13926"/>
          <ac:spMkLst>
            <pc:docMk/>
            <pc:sldMk cId="854971706" sldId="654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35:11.392" v="130" actId="1076"/>
          <ac:picMkLst>
            <pc:docMk/>
            <pc:sldMk cId="854971706" sldId="654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7B5BF5DA-7C98-4034-804A-5A9592DFC14B}" dt="2022-03-31T12:41:49.372" v="141" actId="13926"/>
        <pc:sldMkLst>
          <pc:docMk/>
          <pc:sldMk cId="2261960064" sldId="655"/>
        </pc:sldMkLst>
        <pc:spChg chg="mod">
          <ac:chgData name="Dimitar Zahariev" userId="b84e4ebc77879e88" providerId="LiveId" clId="{7B5BF5DA-7C98-4034-804A-5A9592DFC14B}" dt="2022-03-31T12:30:10.791" v="50" actId="20577"/>
          <ac:spMkLst>
            <pc:docMk/>
            <pc:sldMk cId="2261960064" sldId="655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1:49.372" v="141" actId="13926"/>
          <ac:spMkLst>
            <pc:docMk/>
            <pc:sldMk cId="2261960064" sldId="655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41:23.909" v="137" actId="1076"/>
          <ac:picMkLst>
            <pc:docMk/>
            <pc:sldMk cId="2261960064" sldId="655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7B5BF5DA-7C98-4034-804A-5A9592DFC14B}" dt="2022-03-31T12:42:57.518" v="151" actId="13926"/>
        <pc:sldMkLst>
          <pc:docMk/>
          <pc:sldMk cId="3323160864" sldId="656"/>
        </pc:sldMkLst>
        <pc:spChg chg="mod">
          <ac:chgData name="Dimitar Zahariev" userId="b84e4ebc77879e88" providerId="LiveId" clId="{7B5BF5DA-7C98-4034-804A-5A9592DFC14B}" dt="2022-03-31T12:30:23.273" v="55" actId="20577"/>
          <ac:spMkLst>
            <pc:docMk/>
            <pc:sldMk cId="3323160864" sldId="656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2:57.518" v="151" actId="13926"/>
          <ac:spMkLst>
            <pc:docMk/>
            <pc:sldMk cId="3323160864" sldId="656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42:23.825" v="145" actId="1076"/>
          <ac:picMkLst>
            <pc:docMk/>
            <pc:sldMk cId="3323160864" sldId="656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7B5BF5DA-7C98-4034-804A-5A9592DFC14B}" dt="2022-03-31T12:43:54.031" v="159" actId="13926"/>
        <pc:sldMkLst>
          <pc:docMk/>
          <pc:sldMk cId="2260411771" sldId="657"/>
        </pc:sldMkLst>
        <pc:spChg chg="mod">
          <ac:chgData name="Dimitar Zahariev" userId="b84e4ebc77879e88" providerId="LiveId" clId="{7B5BF5DA-7C98-4034-804A-5A9592DFC14B}" dt="2022-03-31T12:30:35.003" v="59" actId="20577"/>
          <ac:spMkLst>
            <pc:docMk/>
            <pc:sldMk cId="2260411771" sldId="657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3:54.031" v="159" actId="13926"/>
          <ac:spMkLst>
            <pc:docMk/>
            <pc:sldMk cId="2260411771" sldId="657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43:30.184" v="155" actId="1076"/>
          <ac:picMkLst>
            <pc:docMk/>
            <pc:sldMk cId="2260411771" sldId="657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7B5BF5DA-7C98-4034-804A-5A9592DFC14B}" dt="2022-03-31T12:44:40.173" v="167" actId="13926"/>
        <pc:sldMkLst>
          <pc:docMk/>
          <pc:sldMk cId="3123863136" sldId="658"/>
        </pc:sldMkLst>
        <pc:spChg chg="mod">
          <ac:chgData name="Dimitar Zahariev" userId="b84e4ebc77879e88" providerId="LiveId" clId="{7B5BF5DA-7C98-4034-804A-5A9592DFC14B}" dt="2022-03-31T12:30:43.425" v="63" actId="20577"/>
          <ac:spMkLst>
            <pc:docMk/>
            <pc:sldMk cId="3123863136" sldId="658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4:40.173" v="167" actId="13926"/>
          <ac:spMkLst>
            <pc:docMk/>
            <pc:sldMk cId="3123863136" sldId="658"/>
            <ac:spMk id="5" creationId="{694965A4-39C1-4B8F-8B3E-0360CBE0F5FC}"/>
          </ac:spMkLst>
        </pc:spChg>
      </pc:sldChg>
      <pc:sldChg chg="modSp add mod">
        <pc:chgData name="Dimitar Zahariev" userId="b84e4ebc77879e88" providerId="LiveId" clId="{7B5BF5DA-7C98-4034-804A-5A9592DFC14B}" dt="2022-03-31T12:48:11.768" v="175" actId="13926"/>
        <pc:sldMkLst>
          <pc:docMk/>
          <pc:sldMk cId="101047462" sldId="659"/>
        </pc:sldMkLst>
        <pc:spChg chg="mod">
          <ac:chgData name="Dimitar Zahariev" userId="b84e4ebc77879e88" providerId="LiveId" clId="{7B5BF5DA-7C98-4034-804A-5A9592DFC14B}" dt="2022-03-31T12:30:52.770" v="67" actId="20577"/>
          <ac:spMkLst>
            <pc:docMk/>
            <pc:sldMk cId="101047462" sldId="659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8:11.768" v="175" actId="13926"/>
          <ac:spMkLst>
            <pc:docMk/>
            <pc:sldMk cId="101047462" sldId="659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47:52.574" v="171" actId="1076"/>
          <ac:picMkLst>
            <pc:docMk/>
            <pc:sldMk cId="101047462" sldId="659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7B5BF5DA-7C98-4034-804A-5A9592DFC14B}" dt="2022-03-31T12:49:04.396" v="183" actId="13926"/>
        <pc:sldMkLst>
          <pc:docMk/>
          <pc:sldMk cId="4176664298" sldId="660"/>
        </pc:sldMkLst>
        <pc:spChg chg="mod">
          <ac:chgData name="Dimitar Zahariev" userId="b84e4ebc77879e88" providerId="LiveId" clId="{7B5BF5DA-7C98-4034-804A-5A9592DFC14B}" dt="2022-03-31T12:31:00.507" v="71" actId="20577"/>
          <ac:spMkLst>
            <pc:docMk/>
            <pc:sldMk cId="4176664298" sldId="660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9:04.396" v="183" actId="13926"/>
          <ac:spMkLst>
            <pc:docMk/>
            <pc:sldMk cId="4176664298" sldId="660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48:45.763" v="179" actId="1076"/>
          <ac:picMkLst>
            <pc:docMk/>
            <pc:sldMk cId="4176664298" sldId="660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7B5BF5DA-7C98-4034-804A-5A9592DFC14B}" dt="2022-03-31T12:50:11.122" v="200" actId="13926"/>
        <pc:sldMkLst>
          <pc:docMk/>
          <pc:sldMk cId="4149605146" sldId="661"/>
        </pc:sldMkLst>
        <pc:spChg chg="mod">
          <ac:chgData name="Dimitar Zahariev" userId="b84e4ebc77879e88" providerId="LiveId" clId="{7B5BF5DA-7C98-4034-804A-5A9592DFC14B}" dt="2022-03-31T12:31:09.436" v="75" actId="20577"/>
          <ac:spMkLst>
            <pc:docMk/>
            <pc:sldMk cId="4149605146" sldId="661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50:11.122" v="200" actId="13926"/>
          <ac:spMkLst>
            <pc:docMk/>
            <pc:sldMk cId="4149605146" sldId="661"/>
            <ac:spMk id="5" creationId="{694965A4-39C1-4B8F-8B3E-0360CBE0F5FC}"/>
          </ac:spMkLst>
        </pc:spChg>
      </pc:sldChg>
      <pc:sldChg chg="modSp add mod modAnim">
        <pc:chgData name="Dimitar Zahariev" userId="b84e4ebc77879e88" providerId="LiveId" clId="{7B5BF5DA-7C98-4034-804A-5A9592DFC14B}" dt="2022-03-31T13:02:50.130" v="215" actId="13926"/>
        <pc:sldMkLst>
          <pc:docMk/>
          <pc:sldMk cId="954134068" sldId="662"/>
        </pc:sldMkLst>
        <pc:spChg chg="mod">
          <ac:chgData name="Dimitar Zahariev" userId="b84e4ebc77879e88" providerId="LiveId" clId="{7B5BF5DA-7C98-4034-804A-5A9592DFC14B}" dt="2022-03-31T12:31:20.212" v="79" actId="20577"/>
          <ac:spMkLst>
            <pc:docMk/>
            <pc:sldMk cId="954134068" sldId="662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3:02:50.130" v="215" actId="13926"/>
          <ac:spMkLst>
            <pc:docMk/>
            <pc:sldMk cId="954134068" sldId="662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3:02:17.737" v="206" actId="1076"/>
          <ac:picMkLst>
            <pc:docMk/>
            <pc:sldMk cId="954134068" sldId="662"/>
            <ac:picMk id="6" creationId="{D386F94F-3675-4D10-9D9B-2730F0219573}"/>
          </ac:picMkLst>
        </pc:picChg>
        <pc:picChg chg="mod">
          <ac:chgData name="Dimitar Zahariev" userId="b84e4ebc77879e88" providerId="LiveId" clId="{7B5BF5DA-7C98-4034-804A-5A9592DFC14B}" dt="2022-03-31T13:02:13.524" v="205" actId="1076"/>
          <ac:picMkLst>
            <pc:docMk/>
            <pc:sldMk cId="954134068" sldId="662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7B5BF5DA-7C98-4034-804A-5A9592DFC14B}" dt="2022-03-31T13:14:18.357" v="232" actId="13926"/>
        <pc:sldMkLst>
          <pc:docMk/>
          <pc:sldMk cId="3523127122" sldId="663"/>
        </pc:sldMkLst>
        <pc:spChg chg="mod">
          <ac:chgData name="Dimitar Zahariev" userId="b84e4ebc77879e88" providerId="LiveId" clId="{7B5BF5DA-7C98-4034-804A-5A9592DFC14B}" dt="2022-03-31T12:31:27.412" v="83" actId="20577"/>
          <ac:spMkLst>
            <pc:docMk/>
            <pc:sldMk cId="3523127122" sldId="663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3:14:18.357" v="232" actId="13926"/>
          <ac:spMkLst>
            <pc:docMk/>
            <pc:sldMk cId="3523127122" sldId="663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3:04:48.618" v="218" actId="1076"/>
          <ac:picMkLst>
            <pc:docMk/>
            <pc:sldMk cId="3523127122" sldId="663"/>
            <ac:picMk id="6" creationId="{D386F94F-3675-4D10-9D9B-2730F0219573}"/>
          </ac:picMkLst>
        </pc:picChg>
      </pc:sldChg>
      <pc:sldChg chg="modSp add mod modAnim">
        <pc:chgData name="Dimitar Zahariev" userId="b84e4ebc77879e88" providerId="LiveId" clId="{7B5BF5DA-7C98-4034-804A-5A9592DFC14B}" dt="2022-03-31T13:15:34.823" v="247" actId="20577"/>
        <pc:sldMkLst>
          <pc:docMk/>
          <pc:sldMk cId="2003194845" sldId="664"/>
        </pc:sldMkLst>
        <pc:spChg chg="mod">
          <ac:chgData name="Dimitar Zahariev" userId="b84e4ebc77879e88" providerId="LiveId" clId="{7B5BF5DA-7C98-4034-804A-5A9592DFC14B}" dt="2022-03-31T12:31:37.499" v="87" actId="20577"/>
          <ac:spMkLst>
            <pc:docMk/>
            <pc:sldMk cId="2003194845" sldId="664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3:15:34.823" v="247" actId="20577"/>
          <ac:spMkLst>
            <pc:docMk/>
            <pc:sldMk cId="2003194845" sldId="664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3:15:04.606" v="240" actId="1076"/>
          <ac:picMkLst>
            <pc:docMk/>
            <pc:sldMk cId="2003194845" sldId="664"/>
            <ac:picMk id="6" creationId="{D386F94F-3675-4D10-9D9B-2730F0219573}"/>
          </ac:picMkLst>
        </pc:picChg>
        <pc:picChg chg="mod">
          <ac:chgData name="Dimitar Zahariev" userId="b84e4ebc77879e88" providerId="LiveId" clId="{7B5BF5DA-7C98-4034-804A-5A9592DFC14B}" dt="2022-03-31T13:15:02.531" v="239" actId="1076"/>
          <ac:picMkLst>
            <pc:docMk/>
            <pc:sldMk cId="2003194845" sldId="664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7B5BF5DA-7C98-4034-804A-5A9592DFC14B}" dt="2022-04-01T21:47:45.961" v="332" actId="20577"/>
        <pc:sldMkLst>
          <pc:docMk/>
          <pc:sldMk cId="3269571247" sldId="665"/>
        </pc:sldMkLst>
        <pc:spChg chg="mod">
          <ac:chgData name="Dimitar Zahariev" userId="b84e4ebc77879e88" providerId="LiveId" clId="{7B5BF5DA-7C98-4034-804A-5A9592DFC14B}" dt="2022-03-31T12:31:45.081" v="91" actId="20577"/>
          <ac:spMkLst>
            <pc:docMk/>
            <pc:sldMk cId="3269571247" sldId="665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4-01T21:47:45.961" v="332" actId="20577"/>
          <ac:spMkLst>
            <pc:docMk/>
            <pc:sldMk cId="3269571247" sldId="665"/>
            <ac:spMk id="5" creationId="{694965A4-39C1-4B8F-8B3E-0360CBE0F5FC}"/>
          </ac:spMkLst>
        </pc:spChg>
      </pc:sldChg>
      <pc:sldChg chg="modSp add mod modAnim">
        <pc:chgData name="Dimitar Zahariev" userId="b84e4ebc77879e88" providerId="LiveId" clId="{7B5BF5DA-7C98-4034-804A-5A9592DFC14B}" dt="2022-03-31T13:24:36.024" v="326" actId="13926"/>
        <pc:sldMkLst>
          <pc:docMk/>
          <pc:sldMk cId="631353155" sldId="666"/>
        </pc:sldMkLst>
        <pc:spChg chg="mod">
          <ac:chgData name="Dimitar Zahariev" userId="b84e4ebc77879e88" providerId="LiveId" clId="{7B5BF5DA-7C98-4034-804A-5A9592DFC14B}" dt="2022-03-31T12:31:53.829" v="95" actId="20577"/>
          <ac:spMkLst>
            <pc:docMk/>
            <pc:sldMk cId="631353155" sldId="666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3:24:36.024" v="326" actId="13926"/>
          <ac:spMkLst>
            <pc:docMk/>
            <pc:sldMk cId="631353155" sldId="666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3:20:24.926" v="294" actId="1076"/>
          <ac:picMkLst>
            <pc:docMk/>
            <pc:sldMk cId="631353155" sldId="666"/>
            <ac:picMk id="6" creationId="{D386F94F-3675-4D10-9D9B-2730F0219573}"/>
          </ac:picMkLst>
        </pc:picChg>
        <pc:picChg chg="mod">
          <ac:chgData name="Dimitar Zahariev" userId="b84e4ebc77879e88" providerId="LiveId" clId="{7B5BF5DA-7C98-4034-804A-5A9592DFC14B}" dt="2022-03-31T13:20:22.798" v="293" actId="1076"/>
          <ac:picMkLst>
            <pc:docMk/>
            <pc:sldMk cId="631353155" sldId="666"/>
            <ac:picMk id="8" creationId="{2CEF1FDB-9BF8-4983-B3F2-A7A64CAF17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527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5204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Subtitle</a:t>
            </a:r>
            <a:endParaRPr lang="bg-BG"/>
          </a:p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/>
              <a:t>Software University – High-Quality Education, </a:t>
            </a:r>
            <a:br>
              <a:rPr lang="en-US" sz="3198"/>
            </a:br>
            <a:r>
              <a:rPr lang="en-US" sz="3198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/>
              <a:t>Software University Foundation</a:t>
            </a:r>
            <a:endParaRPr lang="bg-BG" sz="3198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Title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/>
              <a:t>Sample source code: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Test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6CA5C13-13B3-4801-ACFC-E93710102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name of the smallest unit of scheduling in Kubernetes?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Item</a:t>
            </a:r>
          </a:p>
          <a:p>
            <a:pPr lvl="1"/>
            <a:r>
              <a:rPr lang="en-US" sz="2800" dirty="0"/>
              <a:t>B: Deployment</a:t>
            </a:r>
          </a:p>
          <a:p>
            <a:pPr lvl="1"/>
            <a:r>
              <a:rPr lang="en-US" sz="2800" dirty="0"/>
              <a:t>C: Job</a:t>
            </a:r>
          </a:p>
          <a:p>
            <a:pPr lvl="1"/>
            <a:r>
              <a:rPr lang="en-US" sz="2800" dirty="0"/>
              <a:t>D: Pod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#11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9522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one of the three Continuous </a:t>
            </a:r>
            <a:r>
              <a:rPr lang="en-US" sz="2800" i="1" dirty="0"/>
              <a:t>Something</a:t>
            </a:r>
            <a:r>
              <a:rPr lang="en-US" sz="2800" dirty="0"/>
              <a:t> methodologies?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Delivery</a:t>
            </a:r>
          </a:p>
          <a:p>
            <a:pPr lvl="1"/>
            <a:r>
              <a:rPr lang="en-US" sz="2800" dirty="0"/>
              <a:t>B: Integration</a:t>
            </a:r>
          </a:p>
          <a:p>
            <a:pPr lvl="1"/>
            <a:r>
              <a:rPr lang="en-US" sz="2800" dirty="0"/>
              <a:t>C: Deployment</a:t>
            </a:r>
          </a:p>
          <a:p>
            <a:pPr lvl="1"/>
            <a:r>
              <a:rPr lang="en-US" sz="2800" dirty="0"/>
              <a:t>D: Implementation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3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valid storage access tier?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Cool</a:t>
            </a:r>
          </a:p>
          <a:p>
            <a:pPr lvl="1"/>
            <a:r>
              <a:rPr lang="en-US" sz="2800" dirty="0"/>
              <a:t>B: Hot</a:t>
            </a:r>
          </a:p>
          <a:p>
            <a:pPr lvl="1"/>
            <a:r>
              <a:rPr lang="en-US" sz="2800" dirty="0"/>
              <a:t>C: Warm</a:t>
            </a:r>
          </a:p>
          <a:p>
            <a:pPr lvl="1"/>
            <a:r>
              <a:rPr lang="en-US" sz="2800" dirty="0"/>
              <a:t>D: Archive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391" y="429312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statement is NOT true about Azure Kubernetes Service?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AKS nodes run on Azure virtual machines</a:t>
            </a:r>
          </a:p>
          <a:p>
            <a:pPr lvl="1"/>
            <a:r>
              <a:rPr lang="en-US" sz="2800" dirty="0"/>
              <a:t>B: AKS nodes are managed by Azure</a:t>
            </a:r>
          </a:p>
          <a:p>
            <a:pPr lvl="1"/>
            <a:r>
              <a:rPr lang="en-US" sz="2800" dirty="0"/>
              <a:t>C: Kubernetes masters are managed by Azure</a:t>
            </a:r>
          </a:p>
          <a:p>
            <a:pPr lvl="1"/>
            <a:r>
              <a:rPr lang="en-US" sz="2800" dirty="0"/>
              <a:t>D: AKS supports creation of GPU enabled node pools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98" y="371808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6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Can we have resources from different regions in one resource group?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No, absolutely not</a:t>
            </a:r>
          </a:p>
          <a:p>
            <a:pPr lvl="1"/>
            <a:r>
              <a:rPr lang="en-US" sz="2800" dirty="0"/>
              <a:t>B: Yes, if the regions are paired</a:t>
            </a:r>
          </a:p>
          <a:p>
            <a:pPr lvl="1"/>
            <a:r>
              <a:rPr lang="en-US" sz="2800" dirty="0"/>
              <a:t>C: Yes, we can</a:t>
            </a:r>
          </a:p>
          <a:p>
            <a:pPr lvl="1"/>
            <a:r>
              <a:rPr lang="en-US" sz="2800" dirty="0"/>
              <a:t>D: Yes, if the regions are located close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34968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considered a core service?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Internet of Things</a:t>
            </a:r>
          </a:p>
          <a:p>
            <a:pPr lvl="1"/>
            <a:r>
              <a:rPr lang="en-US" sz="2800" dirty="0"/>
              <a:t>B: Compute</a:t>
            </a:r>
          </a:p>
          <a:p>
            <a:pPr lvl="1"/>
            <a:r>
              <a:rPr lang="en-US" sz="2800" dirty="0"/>
              <a:t>C: Storage</a:t>
            </a:r>
          </a:p>
          <a:p>
            <a:pPr lvl="1"/>
            <a:r>
              <a:rPr lang="en-US" sz="2800" dirty="0"/>
              <a:t>D: Networking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98" y="3124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does DTU stand for?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Data Transfer Unit</a:t>
            </a:r>
          </a:p>
          <a:p>
            <a:pPr lvl="1"/>
            <a:r>
              <a:rPr lang="en-US" sz="2800" dirty="0"/>
              <a:t>B: Data Transport Unit</a:t>
            </a:r>
          </a:p>
          <a:p>
            <a:pPr lvl="1"/>
            <a:r>
              <a:rPr lang="en-US" sz="2800" dirty="0"/>
              <a:t>C: Data Transaction Unit</a:t>
            </a:r>
          </a:p>
          <a:p>
            <a:pPr lvl="1"/>
            <a:r>
              <a:rPr lang="en-US" sz="2800" dirty="0"/>
              <a:t>D: Database Transaction Unit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3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limit of free Virtual Networks?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Up to 200</a:t>
            </a:r>
          </a:p>
          <a:p>
            <a:pPr lvl="1"/>
            <a:r>
              <a:rPr lang="en-US" sz="2800" dirty="0"/>
              <a:t>B: Up to 50</a:t>
            </a:r>
          </a:p>
          <a:p>
            <a:pPr lvl="1"/>
            <a:r>
              <a:rPr lang="en-US" sz="2800" dirty="0"/>
              <a:t>C: Up to 10</a:t>
            </a:r>
          </a:p>
          <a:p>
            <a:pPr lvl="1"/>
            <a:r>
              <a:rPr lang="en-US" sz="2800" dirty="0"/>
              <a:t>D: Up to 20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671" y="37086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benefit of cloud computing?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Cost</a:t>
            </a:r>
          </a:p>
          <a:p>
            <a:pPr lvl="1"/>
            <a:r>
              <a:rPr lang="en-US" sz="2800" dirty="0"/>
              <a:t>B: Scalability</a:t>
            </a:r>
          </a:p>
          <a:p>
            <a:pPr lvl="1"/>
            <a:r>
              <a:rPr lang="en-US" sz="2800" dirty="0"/>
              <a:t>C: Vendor lock-in</a:t>
            </a:r>
          </a:p>
          <a:p>
            <a:pPr lvl="1"/>
            <a:r>
              <a:rPr lang="en-US" sz="2800" dirty="0"/>
              <a:t>D: Security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17" y="435911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language or framework is NOT supported in Azure App Service?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PHP</a:t>
            </a:r>
          </a:p>
          <a:p>
            <a:pPr lvl="1"/>
            <a:r>
              <a:rPr lang="en-US" sz="2800" dirty="0"/>
              <a:t>B: Ruby</a:t>
            </a:r>
          </a:p>
          <a:p>
            <a:pPr lvl="1"/>
            <a:r>
              <a:rPr lang="en-US" sz="2800" dirty="0"/>
              <a:t>C: Python</a:t>
            </a:r>
          </a:p>
          <a:p>
            <a:pPr lvl="1"/>
            <a:r>
              <a:rPr lang="en-US" sz="2800" dirty="0"/>
              <a:t>D: Fortran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3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cloud offering gives us the biggest level of control?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Platform as a Service</a:t>
            </a:r>
            <a:endParaRPr lang="bg-BG" sz="2800" dirty="0"/>
          </a:p>
          <a:p>
            <a:pPr lvl="1"/>
            <a:r>
              <a:rPr lang="en-US" sz="2800" dirty="0"/>
              <a:t>B: Infrastructure as a Service</a:t>
            </a:r>
          </a:p>
          <a:p>
            <a:pPr lvl="1"/>
            <a:r>
              <a:rPr lang="en-US" sz="2800" dirty="0"/>
              <a:t>C: Software as a Service</a:t>
            </a:r>
          </a:p>
          <a:p>
            <a:pPr lvl="1"/>
            <a:r>
              <a:rPr lang="en-US" sz="2800" dirty="0"/>
              <a:t>D: Function as a Service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373380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resource types are always free?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Network Security Groups</a:t>
            </a:r>
          </a:p>
          <a:p>
            <a:pPr lvl="1"/>
            <a:r>
              <a:rPr lang="en-US" sz="2800" dirty="0"/>
              <a:t>B: Azure Kubernetes Service</a:t>
            </a:r>
          </a:p>
          <a:p>
            <a:pPr lvl="1"/>
            <a:r>
              <a:rPr lang="en-US" sz="2800" dirty="0"/>
              <a:t>C: Resource Groups</a:t>
            </a:r>
          </a:p>
          <a:p>
            <a:pPr lvl="1"/>
            <a:r>
              <a:rPr lang="en-US" sz="2800" dirty="0"/>
              <a:t>D: Azure SQL Database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#21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81362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200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types of Azure Managed Disks?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Backup Disk</a:t>
            </a:r>
          </a:p>
          <a:p>
            <a:pPr lvl="1"/>
            <a:r>
              <a:rPr lang="en-US" sz="2800" dirty="0"/>
              <a:t>B: Data Disk</a:t>
            </a:r>
          </a:p>
          <a:p>
            <a:pPr lvl="1"/>
            <a:r>
              <a:rPr lang="en-US" sz="2800" dirty="0"/>
              <a:t>C: Log Disk</a:t>
            </a:r>
          </a:p>
          <a:p>
            <a:pPr lvl="1"/>
            <a:r>
              <a:rPr lang="en-US" sz="2800" dirty="0"/>
              <a:t>D: Temporary Disk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19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41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considered compute services?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Virtual Machines</a:t>
            </a:r>
          </a:p>
          <a:p>
            <a:pPr lvl="1"/>
            <a:r>
              <a:rPr lang="en-US" sz="2800" dirty="0"/>
              <a:t>B: Container Instances</a:t>
            </a:r>
          </a:p>
          <a:p>
            <a:pPr lvl="1"/>
            <a:r>
              <a:rPr lang="en-US" sz="2800" dirty="0"/>
              <a:t>C: Azure SQL Database</a:t>
            </a:r>
          </a:p>
          <a:p>
            <a:pPr lvl="1"/>
            <a:r>
              <a:rPr lang="en-US" sz="2800" dirty="0"/>
              <a:t>D: Virtual Network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43477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9665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programming languages are supported in Azure Functions?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five)</a:t>
            </a:r>
            <a:endParaRPr lang="en-US" sz="3200" dirty="0"/>
          </a:p>
          <a:p>
            <a:pPr lvl="1"/>
            <a:r>
              <a:rPr lang="en-US" sz="2800" dirty="0"/>
              <a:t>A: PHP</a:t>
            </a:r>
          </a:p>
          <a:p>
            <a:pPr lvl="1"/>
            <a:r>
              <a:rPr lang="en-US" sz="2800" dirty="0"/>
              <a:t>B: JavaScript</a:t>
            </a:r>
          </a:p>
          <a:p>
            <a:pPr lvl="1"/>
            <a:r>
              <a:rPr lang="en-US" sz="2800" dirty="0"/>
              <a:t>C: Fortran</a:t>
            </a:r>
          </a:p>
          <a:p>
            <a:pPr lvl="1"/>
            <a:r>
              <a:rPr lang="en-US" sz="2800" dirty="0"/>
              <a:t>D</a:t>
            </a:r>
            <a:r>
              <a:rPr lang="en-US" sz="2800"/>
              <a:t>: Pascal</a:t>
            </a:r>
            <a:endParaRPr lang="en-US" sz="2800" dirty="0"/>
          </a:p>
          <a:p>
            <a:pPr lvl="1"/>
            <a:r>
              <a:rPr lang="en-US" sz="2800" dirty="0"/>
              <a:t>E: Python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19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54802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Azure Analytics Services?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five)</a:t>
            </a:r>
            <a:endParaRPr lang="en-US" sz="3200" dirty="0"/>
          </a:p>
          <a:p>
            <a:pPr lvl="1"/>
            <a:r>
              <a:rPr lang="en-US" sz="2800" dirty="0"/>
              <a:t>A: Azure Databricks </a:t>
            </a:r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QlickView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PowerBI</a:t>
            </a:r>
            <a:endParaRPr lang="en-US" sz="2800" dirty="0"/>
          </a:p>
          <a:p>
            <a:pPr lvl="1"/>
            <a:r>
              <a:rPr lang="en-US" sz="2800" dirty="0"/>
              <a:t>D: Data Lake Analytics </a:t>
            </a:r>
          </a:p>
          <a:p>
            <a:pPr lvl="1"/>
            <a:r>
              <a:rPr lang="en-US" sz="2800" dirty="0"/>
              <a:t>E: Excel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98" y="3143477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188" y="494471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5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considered an operational expenditure (</a:t>
            </a:r>
            <a:r>
              <a:rPr lang="en-US" sz="2800" dirty="0" err="1"/>
              <a:t>OpEx</a:t>
            </a:r>
            <a:r>
              <a:rPr lang="en-US" sz="2800" dirty="0"/>
              <a:t>)?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five)</a:t>
            </a:r>
            <a:endParaRPr lang="en-US" sz="3200" dirty="0"/>
          </a:p>
          <a:p>
            <a:pPr lvl="1"/>
            <a:r>
              <a:rPr lang="en-US" sz="2800" dirty="0"/>
              <a:t>A: Buying servers</a:t>
            </a:r>
          </a:p>
          <a:p>
            <a:pPr lvl="1"/>
            <a:r>
              <a:rPr lang="en-US" sz="2800" dirty="0"/>
              <a:t>B: Subscription fee</a:t>
            </a:r>
          </a:p>
          <a:p>
            <a:pPr lvl="1"/>
            <a:r>
              <a:rPr lang="en-US" sz="2800" dirty="0"/>
              <a:t>C: Buying </a:t>
            </a:r>
            <a:r>
              <a:rPr lang="en-US" sz="2800" dirty="0" err="1"/>
              <a:t>UPSes</a:t>
            </a:r>
            <a:endParaRPr lang="en-US" sz="2800" dirty="0"/>
          </a:p>
          <a:p>
            <a:pPr lvl="1"/>
            <a:r>
              <a:rPr lang="en-US" sz="2800" dirty="0"/>
              <a:t>D: Buying software licenses</a:t>
            </a:r>
          </a:p>
          <a:p>
            <a:pPr lvl="1"/>
            <a:r>
              <a:rPr lang="en-US" sz="2800" dirty="0"/>
              <a:t>E: Internet fee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19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54802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  <a:endParaRPr lang="en-US" sz="2800" dirty="0"/>
          </a:p>
          <a:p>
            <a:pPr lvl="1"/>
            <a:r>
              <a:rPr lang="en-US" sz="2800" dirty="0"/>
              <a:t>Which TWO are valid type of windows in Azure Stream Analytics?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/>
            <a:r>
              <a:rPr lang="en-US" sz="2800" dirty="0"/>
              <a:t>A: Elastic</a:t>
            </a:r>
          </a:p>
          <a:p>
            <a:pPr lvl="1"/>
            <a:r>
              <a:rPr lang="en-US" sz="2800" dirty="0"/>
              <a:t>B: Jumping</a:t>
            </a:r>
          </a:p>
          <a:p>
            <a:pPr lvl="1"/>
            <a:r>
              <a:rPr lang="en-US" sz="2800" dirty="0"/>
              <a:t>C: Tumbling</a:t>
            </a:r>
          </a:p>
          <a:p>
            <a:pPr lvl="1"/>
            <a:r>
              <a:rPr lang="en-US" sz="2800" dirty="0"/>
              <a:t>D: Rolling</a:t>
            </a:r>
          </a:p>
          <a:p>
            <a:pPr lvl="1"/>
            <a:r>
              <a:rPr lang="en-US" sz="2800" dirty="0"/>
              <a:t>E: Sliding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55575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27" y="55690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Azure Functions templates?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/>
            <a:r>
              <a:rPr lang="en-US" sz="2800" dirty="0"/>
              <a:t>A: Schedule Trigger</a:t>
            </a:r>
          </a:p>
          <a:p>
            <a:pPr lvl="1"/>
            <a:r>
              <a:rPr lang="en-US" sz="2800" dirty="0"/>
              <a:t>B: Timer Trigger</a:t>
            </a:r>
          </a:p>
          <a:p>
            <a:pPr lvl="1"/>
            <a:r>
              <a:rPr lang="en-US" sz="2800" dirty="0"/>
              <a:t>C: File Trigger</a:t>
            </a:r>
          </a:p>
          <a:p>
            <a:pPr lvl="1"/>
            <a:r>
              <a:rPr lang="en-US" sz="2800" dirty="0"/>
              <a:t>D: URL Trigger</a:t>
            </a:r>
          </a:p>
          <a:p>
            <a:pPr lvl="1"/>
            <a:r>
              <a:rPr lang="en-US" sz="2800" dirty="0"/>
              <a:t>E: Queue Trigger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4837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5591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Durable Functions application patterns?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/>
            <a:r>
              <a:rPr lang="en-US" sz="2800" dirty="0"/>
              <a:t>A: Fan-out</a:t>
            </a:r>
          </a:p>
          <a:p>
            <a:pPr lvl="1"/>
            <a:r>
              <a:rPr lang="en-US" sz="2800" dirty="0"/>
              <a:t>B: Scale-out</a:t>
            </a:r>
          </a:p>
          <a:p>
            <a:pPr lvl="1"/>
            <a:r>
              <a:rPr lang="en-US" sz="2800" dirty="0"/>
              <a:t>C: Serial</a:t>
            </a:r>
          </a:p>
          <a:p>
            <a:pPr lvl="1"/>
            <a:r>
              <a:rPr lang="en-US" sz="2800" dirty="0"/>
              <a:t>D: Aggregator</a:t>
            </a:r>
          </a:p>
          <a:p>
            <a:pPr lvl="1"/>
            <a:r>
              <a:rPr lang="en-US" sz="2800" dirty="0"/>
              <a:t>E: Chainsaw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58065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762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1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3200" dirty="0"/>
              <a:t>Question</a:t>
            </a:r>
          </a:p>
          <a:p>
            <a:pPr lvl="1" latinLnBrk="0"/>
            <a:r>
              <a:rPr lang="en-US" sz="2800" dirty="0"/>
              <a:t>Which TWO are supported process types in Azure Boards (during project creation)?</a:t>
            </a:r>
          </a:p>
          <a:p>
            <a:pPr latinLnBrk="0"/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 latinLnBrk="0"/>
            <a:r>
              <a:rPr lang="en-US" sz="2800" dirty="0"/>
              <a:t>A: Kanban</a:t>
            </a:r>
          </a:p>
          <a:p>
            <a:pPr lvl="1" latinLnBrk="0"/>
            <a:r>
              <a:rPr lang="en-US" sz="2800" dirty="0"/>
              <a:t>B: Standard</a:t>
            </a:r>
          </a:p>
          <a:p>
            <a:pPr lvl="1" latinLnBrk="0"/>
            <a:r>
              <a:rPr lang="en-US" sz="2800" dirty="0"/>
              <a:t>C: Premium</a:t>
            </a:r>
          </a:p>
          <a:p>
            <a:pPr lvl="1" latinLnBrk="0"/>
            <a:r>
              <a:rPr lang="en-US" sz="2800" dirty="0"/>
              <a:t>D: Basic</a:t>
            </a:r>
          </a:p>
          <a:p>
            <a:pPr lvl="1" latinLnBrk="0"/>
            <a:r>
              <a:rPr lang="en-US" sz="2800" dirty="0"/>
              <a:t>E: Agile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2005"/>
            <a:ext cx="457200" cy="457200"/>
          </a:xfrm>
          <a:prstGeom prst="rect">
            <a:avLst/>
          </a:prstGeom>
        </p:spPr>
      </p:pic>
      <p:pic>
        <p:nvPicPr>
          <p:cNvPr id="6" name="Графика 7" descr="Отметка">
            <a:extLst>
              <a:ext uri="{FF2B5EF4-FFF2-40B4-BE49-F238E27FC236}">
                <a16:creationId xmlns:a16="http://schemas.microsoft.com/office/drawing/2014/main" id="{1507779B-B7B1-4E42-A1AD-E997DF56A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403" y="556112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considered a core service?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Networking</a:t>
            </a:r>
          </a:p>
          <a:p>
            <a:pPr lvl="1"/>
            <a:r>
              <a:rPr lang="en-US" sz="2800" dirty="0"/>
              <a:t>B: Compute</a:t>
            </a:r>
          </a:p>
          <a:p>
            <a:pPr lvl="1"/>
            <a:r>
              <a:rPr lang="en-US" sz="2800" dirty="0"/>
              <a:t>C: Storage</a:t>
            </a:r>
          </a:p>
          <a:p>
            <a:pPr lvl="1"/>
            <a:r>
              <a:rPr lang="en-US" sz="2800" dirty="0"/>
              <a:t>D: Artificial Intelligence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94453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End of Test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3370ADF-BD38-4FD6-A2E2-6B95225F7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true about virtual machines in a virtual machine scale set?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Can have the same OS type</a:t>
            </a:r>
          </a:p>
          <a:p>
            <a:pPr lvl="1"/>
            <a:r>
              <a:rPr lang="en-US" sz="2800" dirty="0"/>
              <a:t>B: Must be identical</a:t>
            </a:r>
          </a:p>
          <a:p>
            <a:pPr lvl="1"/>
            <a:r>
              <a:rPr lang="en-US" sz="2800" dirty="0"/>
              <a:t>C: Can have different size</a:t>
            </a:r>
          </a:p>
          <a:p>
            <a:pPr lvl="1"/>
            <a:r>
              <a:rPr lang="en-US" sz="2800" dirty="0"/>
              <a:t>D: Can be in different regions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05265" cy="5201066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language is used to describe the Cloud Init initial configuration for Linux-based virtual machines?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XML</a:t>
            </a:r>
          </a:p>
          <a:p>
            <a:pPr lvl="1"/>
            <a:r>
              <a:rPr lang="en-US" sz="2800" dirty="0"/>
              <a:t>B: JSON</a:t>
            </a:r>
          </a:p>
          <a:p>
            <a:pPr lvl="1"/>
            <a:r>
              <a:rPr lang="en-US" sz="2800" dirty="0"/>
              <a:t>C: YAML</a:t>
            </a:r>
          </a:p>
          <a:p>
            <a:pPr lvl="1"/>
            <a:r>
              <a:rPr lang="en-US" sz="2800" dirty="0"/>
              <a:t>D: BSON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7944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valid Blob Storage type?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Page blob</a:t>
            </a:r>
          </a:p>
          <a:p>
            <a:pPr lvl="1"/>
            <a:r>
              <a:rPr lang="en-US" sz="2800" dirty="0"/>
              <a:t>B: Block blob</a:t>
            </a:r>
          </a:p>
          <a:p>
            <a:pPr lvl="1"/>
            <a:r>
              <a:rPr lang="en-US" sz="2800" dirty="0"/>
              <a:t>C: Append blob</a:t>
            </a:r>
          </a:p>
          <a:p>
            <a:pPr lvl="1"/>
            <a:r>
              <a:rPr lang="en-US" sz="2800" dirty="0"/>
              <a:t>D: File blob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#6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51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part of the ACID principle in relational databases?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Durability</a:t>
            </a:r>
          </a:p>
          <a:p>
            <a:pPr lvl="1"/>
            <a:r>
              <a:rPr lang="en-US" sz="2800" dirty="0"/>
              <a:t>B: Consistency</a:t>
            </a:r>
          </a:p>
          <a:p>
            <a:pPr lvl="1"/>
            <a:r>
              <a:rPr lang="en-US" sz="2800" dirty="0"/>
              <a:t>C: Automation</a:t>
            </a:r>
          </a:p>
          <a:p>
            <a:pPr lvl="1"/>
            <a:r>
              <a:rPr lang="en-US" sz="2800" dirty="0"/>
              <a:t>D: Isolation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518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the least expensive operation in Azure Cosmos DB?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Upsert</a:t>
            </a:r>
            <a:endParaRPr lang="en-US" sz="2800" dirty="0"/>
          </a:p>
          <a:p>
            <a:pPr lvl="1"/>
            <a:r>
              <a:rPr lang="en-US" sz="2800" dirty="0"/>
              <a:t>B: Read</a:t>
            </a:r>
          </a:p>
          <a:p>
            <a:pPr lvl="1"/>
            <a:r>
              <a:rPr lang="en-US" sz="2800" dirty="0"/>
              <a:t>C: Insert</a:t>
            </a:r>
          </a:p>
          <a:p>
            <a:pPr lvl="1"/>
            <a:r>
              <a:rPr lang="en-US" sz="2800" dirty="0"/>
              <a:t>D: Delete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true about Azure Container Instances?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No need to manage any virtual machines</a:t>
            </a:r>
          </a:p>
          <a:p>
            <a:pPr lvl="1"/>
            <a:r>
              <a:rPr lang="en-US" sz="2800" dirty="0"/>
              <a:t>B: Fastest way to run containers in Azure</a:t>
            </a:r>
          </a:p>
          <a:p>
            <a:pPr lvl="1"/>
            <a:r>
              <a:rPr lang="en-US" sz="2800" dirty="0"/>
              <a:t>C: Simple way to run containers in Azure</a:t>
            </a:r>
          </a:p>
          <a:p>
            <a:pPr lvl="1"/>
            <a:r>
              <a:rPr lang="en-US" sz="2800" dirty="0"/>
              <a:t>D: Requires virtual machines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592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1114</Words>
  <Application>Microsoft Office PowerPoint</Application>
  <PresentationFormat>Widescreen</PresentationFormat>
  <Paragraphs>241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1_SoftUni3_1</vt:lpstr>
      <vt:lpstr>PowerPoint Presentation</vt:lpstr>
      <vt:lpstr>Question #1</vt:lpstr>
      <vt:lpstr>Question #2</vt:lpstr>
      <vt:lpstr>Question #3</vt:lpstr>
      <vt:lpstr>Question #4</vt:lpstr>
      <vt:lpstr>Question #6</vt:lpstr>
      <vt:lpstr>Question #7</vt:lpstr>
      <vt:lpstr>Question #8</vt:lpstr>
      <vt:lpstr>Question #9</vt:lpstr>
      <vt:lpstr>Question #11</vt:lpstr>
      <vt:lpstr>Question #12</vt:lpstr>
      <vt:lpstr>Question #13</vt:lpstr>
      <vt:lpstr>Question #14</vt:lpstr>
      <vt:lpstr>Question #15</vt:lpstr>
      <vt:lpstr>Question #16</vt:lpstr>
      <vt:lpstr>Question #17</vt:lpstr>
      <vt:lpstr>Question #18</vt:lpstr>
      <vt:lpstr>Question #19</vt:lpstr>
      <vt:lpstr>Question #20</vt:lpstr>
      <vt:lpstr>Question #21</vt:lpstr>
      <vt:lpstr>Question #22</vt:lpstr>
      <vt:lpstr>Question #23</vt:lpstr>
      <vt:lpstr>Question #24</vt:lpstr>
      <vt:lpstr>Question #25</vt:lpstr>
      <vt:lpstr>Question #26</vt:lpstr>
      <vt:lpstr>Question #27</vt:lpstr>
      <vt:lpstr>Question #28</vt:lpstr>
      <vt:lpstr>Question #29</vt:lpstr>
      <vt:lpstr>Question #30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M8: Additional Activities</dc:title>
  <dc:creator>Alen Paunov</dc:creator>
  <cp:lastModifiedBy>Dimitar Zahariev</cp:lastModifiedBy>
  <cp:revision>1</cp:revision>
  <dcterms:created xsi:type="dcterms:W3CDTF">2018-05-23T13:08:44Z</dcterms:created>
  <dcterms:modified xsi:type="dcterms:W3CDTF">2022-04-01T21:47:47Z</dcterms:modified>
</cp:coreProperties>
</file>