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0" r:id="rId2"/>
    <p:sldMasterId id="2147483703" r:id="rId3"/>
    <p:sldMasterId id="2147483716" r:id="rId4"/>
    <p:sldMasterId id="2147483734" r:id="rId5"/>
  </p:sldMasterIdLst>
  <p:notesMasterIdLst>
    <p:notesMasterId r:id="rId61"/>
  </p:notesMasterIdLst>
  <p:handoutMasterIdLst>
    <p:handoutMasterId r:id="rId62"/>
  </p:handoutMasterIdLst>
  <p:sldIdLst>
    <p:sldId id="503" r:id="rId6"/>
    <p:sldId id="1015" r:id="rId7"/>
    <p:sldId id="1038" r:id="rId8"/>
    <p:sldId id="895" r:id="rId9"/>
    <p:sldId id="946" r:id="rId10"/>
    <p:sldId id="947" r:id="rId11"/>
    <p:sldId id="276" r:id="rId12"/>
    <p:sldId id="761" r:id="rId13"/>
    <p:sldId id="762" r:id="rId14"/>
    <p:sldId id="1037" r:id="rId15"/>
    <p:sldId id="701" r:id="rId16"/>
    <p:sldId id="569" r:id="rId17"/>
    <p:sldId id="596" r:id="rId18"/>
    <p:sldId id="585" r:id="rId19"/>
    <p:sldId id="576" r:id="rId20"/>
    <p:sldId id="570" r:id="rId21"/>
    <p:sldId id="571" r:id="rId22"/>
    <p:sldId id="586" r:id="rId23"/>
    <p:sldId id="572" r:id="rId24"/>
    <p:sldId id="604" r:id="rId25"/>
    <p:sldId id="588" r:id="rId26"/>
    <p:sldId id="605" r:id="rId27"/>
    <p:sldId id="606" r:id="rId28"/>
    <p:sldId id="607" r:id="rId29"/>
    <p:sldId id="608" r:id="rId30"/>
    <p:sldId id="997" r:id="rId31"/>
    <p:sldId id="707" r:id="rId32"/>
    <p:sldId id="1016" r:id="rId33"/>
    <p:sldId id="1019" r:id="rId34"/>
    <p:sldId id="1020" r:id="rId35"/>
    <p:sldId id="1021" r:id="rId36"/>
    <p:sldId id="1017" r:id="rId37"/>
    <p:sldId id="1018" r:id="rId38"/>
    <p:sldId id="1008" r:id="rId39"/>
    <p:sldId id="1022" r:id="rId40"/>
    <p:sldId id="1009" r:id="rId41"/>
    <p:sldId id="1023" r:id="rId42"/>
    <p:sldId id="1027" r:id="rId43"/>
    <p:sldId id="1033" r:id="rId44"/>
    <p:sldId id="1034" r:id="rId45"/>
    <p:sldId id="1025" r:id="rId46"/>
    <p:sldId id="1026" r:id="rId47"/>
    <p:sldId id="1010" r:id="rId48"/>
    <p:sldId id="1011" r:id="rId49"/>
    <p:sldId id="1012" r:id="rId50"/>
    <p:sldId id="1028" r:id="rId51"/>
    <p:sldId id="1035" r:id="rId52"/>
    <p:sldId id="1036" r:id="rId53"/>
    <p:sldId id="1013" r:id="rId54"/>
    <p:sldId id="751" r:id="rId55"/>
    <p:sldId id="752" r:id="rId56"/>
    <p:sldId id="753" r:id="rId57"/>
    <p:sldId id="754" r:id="rId58"/>
    <p:sldId id="755" r:id="rId59"/>
    <p:sldId id="756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3"/>
            <p14:sldId id="1015"/>
            <p14:sldId id="1038"/>
            <p14:sldId id="895"/>
            <p14:sldId id="946"/>
            <p14:sldId id="947"/>
            <p14:sldId id="276"/>
            <p14:sldId id="761"/>
            <p14:sldId id="762"/>
            <p14:sldId id="1037"/>
          </p14:sldIdLst>
        </p14:section>
        <p14:section name="Part 1" id="{E69510C4-FC53-4A79-B98C-36AD0169A3BC}">
          <p14:sldIdLst>
            <p14:sldId id="701"/>
            <p14:sldId id="569"/>
            <p14:sldId id="596"/>
            <p14:sldId id="585"/>
            <p14:sldId id="576"/>
            <p14:sldId id="570"/>
            <p14:sldId id="571"/>
            <p14:sldId id="586"/>
            <p14:sldId id="572"/>
            <p14:sldId id="604"/>
            <p14:sldId id="588"/>
            <p14:sldId id="605"/>
            <p14:sldId id="606"/>
            <p14:sldId id="607"/>
            <p14:sldId id="608"/>
            <p14:sldId id="997"/>
            <p14:sldId id="707"/>
          </p14:sldIdLst>
        </p14:section>
        <p14:section name="Part 2" id="{2F9F5986-7BBB-4366-862C-8A927EE2272D}">
          <p14:sldIdLst>
            <p14:sldId id="1016"/>
            <p14:sldId id="1019"/>
            <p14:sldId id="1020"/>
            <p14:sldId id="1021"/>
            <p14:sldId id="1017"/>
            <p14:sldId id="1018"/>
            <p14:sldId id="1008"/>
            <p14:sldId id="1022"/>
            <p14:sldId id="1009"/>
            <p14:sldId id="1023"/>
            <p14:sldId id="1027"/>
            <p14:sldId id="1033"/>
            <p14:sldId id="1034"/>
            <p14:sldId id="1025"/>
            <p14:sldId id="1026"/>
            <p14:sldId id="1010"/>
          </p14:sldIdLst>
        </p14:section>
        <p14:section name="Part 3" id="{DC9A04FA-C33A-436B-BB9B-6974AC806353}">
          <p14:sldIdLst>
            <p14:sldId id="1011"/>
            <p14:sldId id="1012"/>
            <p14:sldId id="1028"/>
            <p14:sldId id="1035"/>
            <p14:sldId id="1036"/>
            <p14:sldId id="1013"/>
          </p14:sldIdLst>
        </p14:section>
        <p14:section name="Conclusion" id="{10E03AB1-9AA8-4E86-9A64-D741901E50A2}">
          <p14:sldIdLst>
            <p14:sldId id="751"/>
            <p14:sldId id="752"/>
            <p14:sldId id="753"/>
            <p14:sldId id="754"/>
            <p14:sldId id="755"/>
            <p14:sldId id="7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D52D9E-BB84-4330-A14A-4313A6E0CA80}" v="38" dt="2021-04-12T14:40:51.878"/>
    <p1510:client id="{F27A0FEC-7777-469D-8550-59A752971896}" v="4" dt="2021-04-11T21:43:52.8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4620" autoAdjust="0"/>
  </p:normalViewPr>
  <p:slideViewPr>
    <p:cSldViewPr snapToGrid="0" showGuides="1">
      <p:cViewPr varScale="1">
        <p:scale>
          <a:sx n="81" d="100"/>
          <a:sy n="81" d="100"/>
        </p:scale>
        <p:origin x="446" y="6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microsoft.com/office/2016/11/relationships/changesInfo" Target="changesInfos/changesInfo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FE577E77-A83A-4DD6-86AD-4EA202B94EFA}"/>
    <pc:docChg chg="undo custSel addSld delSld modSld sldOrd modSection">
      <pc:chgData name="Dimitar Zahariev" userId="b84e4ebc77879e88" providerId="LiveId" clId="{FE577E77-A83A-4DD6-86AD-4EA202B94EFA}" dt="2019-12-16T14:43:28.987" v="6319" actId="113"/>
      <pc:docMkLst>
        <pc:docMk/>
      </pc:docMkLst>
      <pc:sldChg chg="modSp">
        <pc:chgData name="Dimitar Zahariev" userId="b84e4ebc77879e88" providerId="LiveId" clId="{FE577E77-A83A-4DD6-86AD-4EA202B94EFA}" dt="2019-12-16T12:50:37.768" v="4963" actId="20577"/>
        <pc:sldMkLst>
          <pc:docMk/>
          <pc:sldMk cId="3215379390" sldId="274"/>
        </pc:sldMkLst>
        <pc:spChg chg="mod">
          <ac:chgData name="Dimitar Zahariev" userId="b84e4ebc77879e88" providerId="LiveId" clId="{FE577E77-A83A-4DD6-86AD-4EA202B94EFA}" dt="2019-12-15T14:55:00.647" v="5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FE577E77-A83A-4DD6-86AD-4EA202B94EFA}" dt="2019-12-16T12:50:37.768" v="4963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FE577E77-A83A-4DD6-86AD-4EA202B94EFA}" dt="2019-12-16T13:33:30.884" v="5142"/>
        <pc:sldMkLst>
          <pc:docMk/>
          <pc:sldMk cId="1646986932" sldId="276"/>
        </pc:sldMkLst>
        <pc:spChg chg="mod">
          <ac:chgData name="Dimitar Zahariev" userId="b84e4ebc77879e88" providerId="LiveId" clId="{FE577E77-A83A-4DD6-86AD-4EA202B94EFA}" dt="2019-12-16T12:50:51.889" v="4973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add modAnim">
        <pc:chgData name="Dimitar Zahariev" userId="b84e4ebc77879e88" providerId="LiveId" clId="{FE577E77-A83A-4DD6-86AD-4EA202B94EFA}" dt="2019-12-16T12:54:33.346" v="5011" actId="403"/>
        <pc:sldMkLst>
          <pc:docMk/>
          <pc:sldMk cId="728923767" sldId="569"/>
        </pc:sldMkLst>
        <pc:spChg chg="mod">
          <ac:chgData name="Dimitar Zahariev" userId="b84e4ebc77879e88" providerId="LiveId" clId="{FE577E77-A83A-4DD6-86AD-4EA202B94EFA}" dt="2019-12-16T12:54:33.346" v="5011" actId="403"/>
          <ac:spMkLst>
            <pc:docMk/>
            <pc:sldMk cId="728923767" sldId="569"/>
            <ac:spMk id="3" creationId="{00000000-0000-0000-0000-000000000000}"/>
          </ac:spMkLst>
        </pc:spChg>
      </pc:sldChg>
      <pc:sldChg chg="add">
        <pc:chgData name="Dimitar Zahariev" userId="b84e4ebc77879e88" providerId="LiveId" clId="{FE577E77-A83A-4DD6-86AD-4EA202B94EFA}" dt="2019-12-16T12:57:41.640" v="5014"/>
        <pc:sldMkLst>
          <pc:docMk/>
          <pc:sldMk cId="4140008461" sldId="570"/>
        </pc:sldMkLst>
      </pc:sldChg>
      <pc:sldChg chg="add">
        <pc:chgData name="Dimitar Zahariev" userId="b84e4ebc77879e88" providerId="LiveId" clId="{FE577E77-A83A-4DD6-86AD-4EA202B94EFA}" dt="2019-12-16T12:58:24.159" v="5015"/>
        <pc:sldMkLst>
          <pc:docMk/>
          <pc:sldMk cId="11877875" sldId="571"/>
        </pc:sldMkLst>
      </pc:sldChg>
      <pc:sldChg chg="add">
        <pc:chgData name="Dimitar Zahariev" userId="b84e4ebc77879e88" providerId="LiveId" clId="{FE577E77-A83A-4DD6-86AD-4EA202B94EFA}" dt="2019-12-16T12:58:24.159" v="5015"/>
        <pc:sldMkLst>
          <pc:docMk/>
          <pc:sldMk cId="4274711410" sldId="572"/>
        </pc:sldMkLst>
      </pc:sldChg>
      <pc:sldChg chg="add">
        <pc:chgData name="Dimitar Zahariev" userId="b84e4ebc77879e88" providerId="LiveId" clId="{FE577E77-A83A-4DD6-86AD-4EA202B94EFA}" dt="2019-12-16T12:57:07.679" v="5013"/>
        <pc:sldMkLst>
          <pc:docMk/>
          <pc:sldMk cId="3655922960" sldId="576"/>
        </pc:sldMkLst>
      </pc:sldChg>
      <pc:sldChg chg="addSp delSp modSp add modAnim">
        <pc:chgData name="Dimitar Zahariev" userId="b84e4ebc77879e88" providerId="LiveId" clId="{FE577E77-A83A-4DD6-86AD-4EA202B94EFA}" dt="2019-12-16T13:41:30.558" v="5284"/>
        <pc:sldMkLst>
          <pc:docMk/>
          <pc:sldMk cId="385114535" sldId="585"/>
        </pc:sldMkLst>
        <pc:spChg chg="add mod">
          <ac:chgData name="Dimitar Zahariev" userId="b84e4ebc77879e88" providerId="LiveId" clId="{FE577E77-A83A-4DD6-86AD-4EA202B94EFA}" dt="2019-12-16T13:40:22.343" v="5258" actId="14100"/>
          <ac:spMkLst>
            <pc:docMk/>
            <pc:sldMk cId="385114535" sldId="585"/>
            <ac:spMk id="3" creationId="{38AC9D35-072A-4CB1-9119-82531507BC8C}"/>
          </ac:spMkLst>
        </pc:spChg>
        <pc:spChg chg="add del mod">
          <ac:chgData name="Dimitar Zahariev" userId="b84e4ebc77879e88" providerId="LiveId" clId="{FE577E77-A83A-4DD6-86AD-4EA202B94EFA}" dt="2019-12-16T13:35:33.398" v="5150" actId="478"/>
          <ac:spMkLst>
            <pc:docMk/>
            <pc:sldMk cId="385114535" sldId="585"/>
            <ac:spMk id="20" creationId="{FBF934D3-5EF8-42DA-8C59-82908A67463E}"/>
          </ac:spMkLst>
        </pc:spChg>
        <pc:spChg chg="add mod">
          <ac:chgData name="Dimitar Zahariev" userId="b84e4ebc77879e88" providerId="LiveId" clId="{FE577E77-A83A-4DD6-86AD-4EA202B94EFA}" dt="2019-12-16T13:41:09.567" v="5280" actId="113"/>
          <ac:spMkLst>
            <pc:docMk/>
            <pc:sldMk cId="385114535" sldId="585"/>
            <ac:spMk id="51" creationId="{A730CAD6-FF56-4C85-A885-34EC9FBAEA42}"/>
          </ac:spMkLst>
        </pc:spChg>
        <pc:spChg chg="add del">
          <ac:chgData name="Dimitar Zahariev" userId="b84e4ebc77879e88" providerId="LiveId" clId="{FE577E77-A83A-4DD6-86AD-4EA202B94EFA}" dt="2019-12-16T13:38:09.053" v="5191"/>
          <ac:spMkLst>
            <pc:docMk/>
            <pc:sldMk cId="385114535" sldId="585"/>
            <ac:spMk id="52" creationId="{EA1F3046-5FD4-4AF1-B7E4-0EF3B10187FD}"/>
          </ac:spMkLst>
        </pc:spChg>
        <pc:spChg chg="add del">
          <ac:chgData name="Dimitar Zahariev" userId="b84e4ebc77879e88" providerId="LiveId" clId="{FE577E77-A83A-4DD6-86AD-4EA202B94EFA}" dt="2019-12-16T13:38:09.053" v="5191"/>
          <ac:spMkLst>
            <pc:docMk/>
            <pc:sldMk cId="385114535" sldId="585"/>
            <ac:spMk id="53" creationId="{F8D4A9C2-9624-4B81-B457-8C7CF5F31EBB}"/>
          </ac:spMkLst>
        </pc:spChg>
        <pc:spChg chg="add mod">
          <ac:chgData name="Dimitar Zahariev" userId="b84e4ebc77879e88" providerId="LiveId" clId="{FE577E77-A83A-4DD6-86AD-4EA202B94EFA}" dt="2019-12-16T13:40:50.747" v="5272" actId="1037"/>
          <ac:spMkLst>
            <pc:docMk/>
            <pc:sldMk cId="385114535" sldId="585"/>
            <ac:spMk id="54" creationId="{F264B392-4476-4198-B0CA-E8B2EC01991B}"/>
          </ac:spMkLst>
        </pc:spChg>
        <pc:spChg chg="add mod">
          <ac:chgData name="Dimitar Zahariev" userId="b84e4ebc77879e88" providerId="LiveId" clId="{FE577E77-A83A-4DD6-86AD-4EA202B94EFA}" dt="2019-12-16T13:41:05.435" v="5279" actId="113"/>
          <ac:spMkLst>
            <pc:docMk/>
            <pc:sldMk cId="385114535" sldId="585"/>
            <ac:spMk id="55" creationId="{A6522B68-49D3-473E-B12C-FE90335D5930}"/>
          </ac:spMkLst>
        </pc:spChg>
        <pc:cxnChg chg="add del mod">
          <ac:chgData name="Dimitar Zahariev" userId="b84e4ebc77879e88" providerId="LiveId" clId="{FE577E77-A83A-4DD6-86AD-4EA202B94EFA}" dt="2019-12-16T13:36:15.480" v="5152" actId="478"/>
          <ac:cxnSpMkLst>
            <pc:docMk/>
            <pc:sldMk cId="385114535" sldId="585"/>
            <ac:cxnSpMk id="50" creationId="{2CE36011-0356-472D-8DD2-AF31D2C6F951}"/>
          </ac:cxnSpMkLst>
        </pc:cxnChg>
      </pc:sldChg>
      <pc:sldChg chg="add">
        <pc:chgData name="Dimitar Zahariev" userId="b84e4ebc77879e88" providerId="LiveId" clId="{FE577E77-A83A-4DD6-86AD-4EA202B94EFA}" dt="2019-12-16T12:58:24.159" v="5015"/>
        <pc:sldMkLst>
          <pc:docMk/>
          <pc:sldMk cId="2011966034" sldId="586"/>
        </pc:sldMkLst>
      </pc:sldChg>
      <pc:sldChg chg="add">
        <pc:chgData name="Dimitar Zahariev" userId="b84e4ebc77879e88" providerId="LiveId" clId="{FE577E77-A83A-4DD6-86AD-4EA202B94EFA}" dt="2019-12-16T13:03:39.925" v="5117"/>
        <pc:sldMkLst>
          <pc:docMk/>
          <pc:sldMk cId="1265203490" sldId="588"/>
        </pc:sldMkLst>
      </pc:sldChg>
      <pc:sldChg chg="add">
        <pc:chgData name="Dimitar Zahariev" userId="b84e4ebc77879e88" providerId="LiveId" clId="{FE577E77-A83A-4DD6-86AD-4EA202B94EFA}" dt="2019-12-16T12:55:32.276" v="5012"/>
        <pc:sldMkLst>
          <pc:docMk/>
          <pc:sldMk cId="2547706149" sldId="596"/>
        </pc:sldMkLst>
      </pc:sldChg>
      <pc:sldChg chg="add">
        <pc:chgData name="Dimitar Zahariev" userId="b84e4ebc77879e88" providerId="LiveId" clId="{FE577E77-A83A-4DD6-86AD-4EA202B94EFA}" dt="2019-12-16T12:58:24.159" v="5015"/>
        <pc:sldMkLst>
          <pc:docMk/>
          <pc:sldMk cId="3713885048" sldId="604"/>
        </pc:sldMkLst>
      </pc:sldChg>
      <pc:sldChg chg="add">
        <pc:chgData name="Dimitar Zahariev" userId="b84e4ebc77879e88" providerId="LiveId" clId="{FE577E77-A83A-4DD6-86AD-4EA202B94EFA}" dt="2019-12-16T13:03:39.925" v="5117"/>
        <pc:sldMkLst>
          <pc:docMk/>
          <pc:sldMk cId="2993789936" sldId="605"/>
        </pc:sldMkLst>
      </pc:sldChg>
      <pc:sldChg chg="add">
        <pc:chgData name="Dimitar Zahariev" userId="b84e4ebc77879e88" providerId="LiveId" clId="{FE577E77-A83A-4DD6-86AD-4EA202B94EFA}" dt="2019-12-16T13:03:39.925" v="5117"/>
        <pc:sldMkLst>
          <pc:docMk/>
          <pc:sldMk cId="1946848051" sldId="606"/>
        </pc:sldMkLst>
      </pc:sldChg>
      <pc:sldChg chg="add">
        <pc:chgData name="Dimitar Zahariev" userId="b84e4ebc77879e88" providerId="LiveId" clId="{FE577E77-A83A-4DD6-86AD-4EA202B94EFA}" dt="2019-12-16T13:03:39.925" v="5117"/>
        <pc:sldMkLst>
          <pc:docMk/>
          <pc:sldMk cId="1996958591" sldId="607"/>
        </pc:sldMkLst>
      </pc:sldChg>
      <pc:sldChg chg="add">
        <pc:chgData name="Dimitar Zahariev" userId="b84e4ebc77879e88" providerId="LiveId" clId="{FE577E77-A83A-4DD6-86AD-4EA202B94EFA}" dt="2019-12-16T13:03:39.925" v="5117"/>
        <pc:sldMkLst>
          <pc:docMk/>
          <pc:sldMk cId="3166774864" sldId="608"/>
        </pc:sldMkLst>
      </pc:sldChg>
      <pc:sldChg chg="modSp">
        <pc:chgData name="Dimitar Zahariev" userId="b84e4ebc77879e88" providerId="LiveId" clId="{FE577E77-A83A-4DD6-86AD-4EA202B94EFA}" dt="2019-12-16T13:02:08.611" v="5044" actId="20577"/>
        <pc:sldMkLst>
          <pc:docMk/>
          <pc:sldMk cId="3208377020" sldId="701"/>
        </pc:sldMkLst>
        <pc:spChg chg="mod">
          <ac:chgData name="Dimitar Zahariev" userId="b84e4ebc77879e88" providerId="LiveId" clId="{FE577E77-A83A-4DD6-86AD-4EA202B94EFA}" dt="2019-12-16T12:50:59.090" v="4974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FE577E77-A83A-4DD6-86AD-4EA202B94EFA}" dt="2019-12-16T13:02:08.611" v="5044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modSp">
        <pc:chgData name="Dimitar Zahariev" userId="b84e4ebc77879e88" providerId="LiveId" clId="{FE577E77-A83A-4DD6-86AD-4EA202B94EFA}" dt="2019-12-16T13:02:23.504" v="5063" actId="20577"/>
        <pc:sldMkLst>
          <pc:docMk/>
          <pc:sldMk cId="1792130294" sldId="707"/>
        </pc:sldMkLst>
        <pc:spChg chg="mod">
          <ac:chgData name="Dimitar Zahariev" userId="b84e4ebc77879e88" providerId="LiveId" clId="{FE577E77-A83A-4DD6-86AD-4EA202B94EFA}" dt="2019-12-16T09:04:58.843" v="1674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FE577E77-A83A-4DD6-86AD-4EA202B94EFA}" dt="2019-12-16T13:02:23.504" v="5063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 modAnim">
        <pc:chgData name="Dimitar Zahariev" userId="b84e4ebc77879e88" providerId="LiveId" clId="{FE577E77-A83A-4DD6-86AD-4EA202B94EFA}" dt="2019-12-16T14:40:39.727" v="6295" actId="27636"/>
        <pc:sldMkLst>
          <pc:docMk/>
          <pc:sldMk cId="2373257029" sldId="751"/>
        </pc:sldMkLst>
        <pc:spChg chg="mod">
          <ac:chgData name="Dimitar Zahariev" userId="b84e4ebc77879e88" providerId="LiveId" clId="{FE577E77-A83A-4DD6-86AD-4EA202B94EFA}" dt="2019-12-16T14:40:39.727" v="6295" actId="27636"/>
          <ac:spMkLst>
            <pc:docMk/>
            <pc:sldMk cId="2373257029" sldId="751"/>
            <ac:spMk id="14" creationId="{0E49D336-45B6-44D3-97C4-E28F8DEA2022}"/>
          </ac:spMkLst>
        </pc:spChg>
      </pc:sldChg>
      <pc:sldChg chg="modSp ord modAnim">
        <pc:chgData name="Dimitar Zahariev" userId="b84e4ebc77879e88" providerId="LiveId" clId="{FE577E77-A83A-4DD6-86AD-4EA202B94EFA}" dt="2019-12-16T13:26:34.772" v="5132" actId="20577"/>
        <pc:sldMkLst>
          <pc:docMk/>
          <pc:sldMk cId="1218617546" sldId="997"/>
        </pc:sldMkLst>
        <pc:spChg chg="mod">
          <ac:chgData name="Dimitar Zahariev" userId="b84e4ebc77879e88" providerId="LiveId" clId="{FE577E77-A83A-4DD6-86AD-4EA202B94EFA}" dt="2019-12-16T12:52:36.122" v="5004" actId="20577"/>
          <ac:spMkLst>
            <pc:docMk/>
            <pc:sldMk cId="1218617546" sldId="997"/>
            <ac:spMk id="4" creationId="{D7702113-46B5-44FF-AE34-AED42A801FFF}"/>
          </ac:spMkLst>
        </pc:spChg>
        <pc:spChg chg="mod">
          <ac:chgData name="Dimitar Zahariev" userId="b84e4ebc77879e88" providerId="LiveId" clId="{FE577E77-A83A-4DD6-86AD-4EA202B94EFA}" dt="2019-12-16T13:26:34.772" v="5132" actId="20577"/>
          <ac:spMkLst>
            <pc:docMk/>
            <pc:sldMk cId="1218617546" sldId="997"/>
            <ac:spMk id="5" creationId="{25D4DC16-7C8F-4647-B097-E39063E1F4FD}"/>
          </ac:spMkLst>
        </pc:spChg>
        <pc:spChg chg="mod">
          <ac:chgData name="Dimitar Zahariev" userId="b84e4ebc77879e88" providerId="LiveId" clId="{FE577E77-A83A-4DD6-86AD-4EA202B94EFA}" dt="2019-12-16T12:53:37.796" v="5005"/>
          <ac:spMkLst>
            <pc:docMk/>
            <pc:sldMk cId="1218617546" sldId="997"/>
            <ac:spMk id="6" creationId="{5573D971-45F4-41D9-A9B7-646EAF91B4AF}"/>
          </ac:spMkLst>
        </pc:spChg>
      </pc:sldChg>
      <pc:sldChg chg="modSp ord">
        <pc:chgData name="Dimitar Zahariev" userId="b84e4ebc77879e88" providerId="LiveId" clId="{FE577E77-A83A-4DD6-86AD-4EA202B94EFA}" dt="2019-12-16T10:02:28.267" v="2949" actId="313"/>
        <pc:sldMkLst>
          <pc:docMk/>
          <pc:sldMk cId="1496225315" sldId="1008"/>
        </pc:sldMkLst>
        <pc:spChg chg="mod">
          <ac:chgData name="Dimitar Zahariev" userId="b84e4ebc77879e88" providerId="LiveId" clId="{FE577E77-A83A-4DD6-86AD-4EA202B94EFA}" dt="2019-12-16T08:03:40.124" v="255" actId="20577"/>
          <ac:spMkLst>
            <pc:docMk/>
            <pc:sldMk cId="1496225315" sldId="1008"/>
            <ac:spMk id="4" creationId="{BEB5BB41-09D4-4E9F-8C80-EE8709171CB3}"/>
          </ac:spMkLst>
        </pc:spChg>
        <pc:spChg chg="mod">
          <ac:chgData name="Dimitar Zahariev" userId="b84e4ebc77879e88" providerId="LiveId" clId="{FE577E77-A83A-4DD6-86AD-4EA202B94EFA}" dt="2019-12-16T10:02:28.267" v="2949" actId="313"/>
          <ac:spMkLst>
            <pc:docMk/>
            <pc:sldMk cId="1496225315" sldId="1008"/>
            <ac:spMk id="5" creationId="{11A1BDA3-1568-4FA9-867E-D3CB207F2824}"/>
          </ac:spMkLst>
        </pc:spChg>
      </pc:sldChg>
      <pc:sldChg chg="modSp modAnim">
        <pc:chgData name="Dimitar Zahariev" userId="b84e4ebc77879e88" providerId="LiveId" clId="{FE577E77-A83A-4DD6-86AD-4EA202B94EFA}" dt="2019-12-16T09:13:22.402" v="2100"/>
        <pc:sldMkLst>
          <pc:docMk/>
          <pc:sldMk cId="2130510727" sldId="1009"/>
        </pc:sldMkLst>
        <pc:spChg chg="mod">
          <ac:chgData name="Dimitar Zahariev" userId="b84e4ebc77879e88" providerId="LiveId" clId="{FE577E77-A83A-4DD6-86AD-4EA202B94EFA}" dt="2019-12-16T09:06:13.512" v="1732" actId="20577"/>
          <ac:spMkLst>
            <pc:docMk/>
            <pc:sldMk cId="2130510727" sldId="1009"/>
            <ac:spMk id="4" creationId="{D7702113-46B5-44FF-AE34-AED42A801FFF}"/>
          </ac:spMkLst>
        </pc:spChg>
        <pc:spChg chg="mod">
          <ac:chgData name="Dimitar Zahariev" userId="b84e4ebc77879e88" providerId="LiveId" clId="{FE577E77-A83A-4DD6-86AD-4EA202B94EFA}" dt="2019-12-16T09:13:09.670" v="2099" actId="113"/>
          <ac:spMkLst>
            <pc:docMk/>
            <pc:sldMk cId="2130510727" sldId="1009"/>
            <ac:spMk id="5" creationId="{25D4DC16-7C8F-4647-B097-E39063E1F4FD}"/>
          </ac:spMkLst>
        </pc:spChg>
        <pc:spChg chg="mod">
          <ac:chgData name="Dimitar Zahariev" userId="b84e4ebc77879e88" providerId="LiveId" clId="{FE577E77-A83A-4DD6-86AD-4EA202B94EFA}" dt="2019-12-16T09:13:22.402" v="2100"/>
          <ac:spMkLst>
            <pc:docMk/>
            <pc:sldMk cId="2130510727" sldId="1009"/>
            <ac:spMk id="6" creationId="{5573D971-45F4-41D9-A9B7-646EAF91B4AF}"/>
          </ac:spMkLst>
        </pc:spChg>
      </pc:sldChg>
      <pc:sldChg chg="modSp">
        <pc:chgData name="Dimitar Zahariev" userId="b84e4ebc77879e88" providerId="LiveId" clId="{FE577E77-A83A-4DD6-86AD-4EA202B94EFA}" dt="2019-12-16T13:02:38.429" v="5091" actId="20577"/>
        <pc:sldMkLst>
          <pc:docMk/>
          <pc:sldMk cId="3689145799" sldId="1010"/>
        </pc:sldMkLst>
        <pc:spChg chg="mod">
          <ac:chgData name="Dimitar Zahariev" userId="b84e4ebc77879e88" providerId="LiveId" clId="{FE577E77-A83A-4DD6-86AD-4EA202B94EFA}" dt="2019-12-16T09:50:58.601" v="2854" actId="20577"/>
          <ac:spMkLst>
            <pc:docMk/>
            <pc:sldMk cId="3689145799" sldId="1010"/>
            <ac:spMk id="4" creationId="{BEB5BB41-09D4-4E9F-8C80-EE8709171CB3}"/>
          </ac:spMkLst>
        </pc:spChg>
        <pc:spChg chg="mod">
          <ac:chgData name="Dimitar Zahariev" userId="b84e4ebc77879e88" providerId="LiveId" clId="{FE577E77-A83A-4DD6-86AD-4EA202B94EFA}" dt="2019-12-16T13:02:38.429" v="5091" actId="20577"/>
          <ac:spMkLst>
            <pc:docMk/>
            <pc:sldMk cId="3689145799" sldId="1010"/>
            <ac:spMk id="5" creationId="{11A1BDA3-1568-4FA9-867E-D3CB207F2824}"/>
          </ac:spMkLst>
        </pc:spChg>
      </pc:sldChg>
      <pc:sldChg chg="modSp">
        <pc:chgData name="Dimitar Zahariev" userId="b84e4ebc77879e88" providerId="LiveId" clId="{FE577E77-A83A-4DD6-86AD-4EA202B94EFA}" dt="2019-12-16T10:29:38.341" v="4003" actId="20577"/>
        <pc:sldMkLst>
          <pc:docMk/>
          <pc:sldMk cId="838607633" sldId="1011"/>
        </pc:sldMkLst>
        <pc:spChg chg="mod">
          <ac:chgData name="Dimitar Zahariev" userId="b84e4ebc77879e88" providerId="LiveId" clId="{FE577E77-A83A-4DD6-86AD-4EA202B94EFA}" dt="2019-12-16T10:29:38.341" v="4003" actId="20577"/>
          <ac:spMkLst>
            <pc:docMk/>
            <pc:sldMk cId="838607633" sldId="1011"/>
            <ac:spMk id="4" creationId="{BEB5BB41-09D4-4E9F-8C80-EE8709171CB3}"/>
          </ac:spMkLst>
        </pc:spChg>
        <pc:spChg chg="mod">
          <ac:chgData name="Dimitar Zahariev" userId="b84e4ebc77879e88" providerId="LiveId" clId="{FE577E77-A83A-4DD6-86AD-4EA202B94EFA}" dt="2019-12-16T09:05:23.749" v="1701" actId="20577"/>
          <ac:spMkLst>
            <pc:docMk/>
            <pc:sldMk cId="838607633" sldId="1011"/>
            <ac:spMk id="5" creationId="{11A1BDA3-1568-4FA9-867E-D3CB207F2824}"/>
          </ac:spMkLst>
        </pc:spChg>
      </pc:sldChg>
      <pc:sldChg chg="addSp delSp modSp delAnim modAnim">
        <pc:chgData name="Dimitar Zahariev" userId="b84e4ebc77879e88" providerId="LiveId" clId="{FE577E77-A83A-4DD6-86AD-4EA202B94EFA}" dt="2019-12-16T13:48:20.636" v="5367"/>
        <pc:sldMkLst>
          <pc:docMk/>
          <pc:sldMk cId="2149719947" sldId="1012"/>
        </pc:sldMkLst>
        <pc:spChg chg="add mod">
          <ac:chgData name="Dimitar Zahariev" userId="b84e4ebc77879e88" providerId="LiveId" clId="{FE577E77-A83A-4DD6-86AD-4EA202B94EFA}" dt="2019-12-16T10:32:22.682" v="4178" actId="1036"/>
          <ac:spMkLst>
            <pc:docMk/>
            <pc:sldMk cId="2149719947" sldId="1012"/>
            <ac:spMk id="2" creationId="{AFFE1D62-92D7-47CD-8E95-01CBBCEB92B4}"/>
          </ac:spMkLst>
        </pc:spChg>
        <pc:spChg chg="mod">
          <ac:chgData name="Dimitar Zahariev" userId="b84e4ebc77879e88" providerId="LiveId" clId="{FE577E77-A83A-4DD6-86AD-4EA202B94EFA}" dt="2019-12-16T10:29:49.419" v="4026" actId="20577"/>
          <ac:spMkLst>
            <pc:docMk/>
            <pc:sldMk cId="2149719947" sldId="1012"/>
            <ac:spMk id="4" creationId="{D7702113-46B5-44FF-AE34-AED42A801FFF}"/>
          </ac:spMkLst>
        </pc:spChg>
        <pc:spChg chg="del mod">
          <ac:chgData name="Dimitar Zahariev" userId="b84e4ebc77879e88" providerId="LiveId" clId="{FE577E77-A83A-4DD6-86AD-4EA202B94EFA}" dt="2019-12-16T10:30:29.525" v="4039" actId="478"/>
          <ac:spMkLst>
            <pc:docMk/>
            <pc:sldMk cId="2149719947" sldId="1012"/>
            <ac:spMk id="5" creationId="{25D4DC16-7C8F-4647-B097-E39063E1F4FD}"/>
          </ac:spMkLst>
        </pc:spChg>
        <pc:spChg chg="mod">
          <ac:chgData name="Dimitar Zahariev" userId="b84e4ebc77879e88" providerId="LiveId" clId="{FE577E77-A83A-4DD6-86AD-4EA202B94EFA}" dt="2019-12-16T10:30:07.625" v="4037"/>
          <ac:spMkLst>
            <pc:docMk/>
            <pc:sldMk cId="2149719947" sldId="1012"/>
            <ac:spMk id="6" creationId="{5573D971-45F4-41D9-A9B7-646EAF91B4AF}"/>
          </ac:spMkLst>
        </pc:spChg>
        <pc:spChg chg="add mod">
          <ac:chgData name="Dimitar Zahariev" userId="b84e4ebc77879e88" providerId="LiveId" clId="{FE577E77-A83A-4DD6-86AD-4EA202B94EFA}" dt="2019-12-16T10:32:22.682" v="4178" actId="1036"/>
          <ac:spMkLst>
            <pc:docMk/>
            <pc:sldMk cId="2149719947" sldId="1012"/>
            <ac:spMk id="7" creationId="{F02C3709-7FC5-40D1-9EEA-CE1B13B9F159}"/>
          </ac:spMkLst>
        </pc:spChg>
        <pc:spChg chg="add mod">
          <ac:chgData name="Dimitar Zahariev" userId="b84e4ebc77879e88" providerId="LiveId" clId="{FE577E77-A83A-4DD6-86AD-4EA202B94EFA}" dt="2019-12-16T10:32:22.682" v="4178" actId="1036"/>
          <ac:spMkLst>
            <pc:docMk/>
            <pc:sldMk cId="2149719947" sldId="1012"/>
            <ac:spMk id="8" creationId="{C1D065D6-A9A5-433F-BC73-35B5C11BC95A}"/>
          </ac:spMkLst>
        </pc:spChg>
      </pc:sldChg>
      <pc:sldChg chg="modSp">
        <pc:chgData name="Dimitar Zahariev" userId="b84e4ebc77879e88" providerId="LiveId" clId="{FE577E77-A83A-4DD6-86AD-4EA202B94EFA}" dt="2019-12-16T13:02:48.966" v="5116" actId="20577"/>
        <pc:sldMkLst>
          <pc:docMk/>
          <pc:sldMk cId="3028025035" sldId="1013"/>
        </pc:sldMkLst>
        <pc:spChg chg="mod">
          <ac:chgData name="Dimitar Zahariev" userId="b84e4ebc77879e88" providerId="LiveId" clId="{FE577E77-A83A-4DD6-86AD-4EA202B94EFA}" dt="2019-12-16T10:28:13.330" v="3983" actId="20577"/>
          <ac:spMkLst>
            <pc:docMk/>
            <pc:sldMk cId="3028025035" sldId="1013"/>
            <ac:spMk id="4" creationId="{BEB5BB41-09D4-4E9F-8C80-EE8709171CB3}"/>
          </ac:spMkLst>
        </pc:spChg>
        <pc:spChg chg="mod">
          <ac:chgData name="Dimitar Zahariev" userId="b84e4ebc77879e88" providerId="LiveId" clId="{FE577E77-A83A-4DD6-86AD-4EA202B94EFA}" dt="2019-12-16T13:02:48.966" v="5116" actId="20577"/>
          <ac:spMkLst>
            <pc:docMk/>
            <pc:sldMk cId="3028025035" sldId="1013"/>
            <ac:spMk id="5" creationId="{11A1BDA3-1568-4FA9-867E-D3CB207F2824}"/>
          </ac:spMkLst>
        </pc:spChg>
      </pc:sldChg>
      <pc:sldChg chg="add del">
        <pc:chgData name="Dimitar Zahariev" userId="b84e4ebc77879e88" providerId="LiveId" clId="{FE577E77-A83A-4DD6-86AD-4EA202B94EFA}" dt="2019-12-16T09:03:52.748" v="1596" actId="47"/>
        <pc:sldMkLst>
          <pc:docMk/>
          <pc:sldMk cId="2015273745" sldId="1014"/>
        </pc:sldMkLst>
      </pc:sldChg>
      <pc:sldChg chg="add del">
        <pc:chgData name="Dimitar Zahariev" userId="b84e4ebc77879e88" providerId="LiveId" clId="{FE577E77-A83A-4DD6-86AD-4EA202B94EFA}" dt="2019-12-16T09:03:53.511" v="1597" actId="47"/>
        <pc:sldMkLst>
          <pc:docMk/>
          <pc:sldMk cId="1116840172" sldId="1015"/>
        </pc:sldMkLst>
      </pc:sldChg>
      <pc:sldChg chg="modSp add">
        <pc:chgData name="Dimitar Zahariev" userId="b84e4ebc77879e88" providerId="LiveId" clId="{FE577E77-A83A-4DD6-86AD-4EA202B94EFA}" dt="2019-12-16T09:04:14.683" v="1608" actId="20577"/>
        <pc:sldMkLst>
          <pc:docMk/>
          <pc:sldMk cId="1434520734" sldId="1016"/>
        </pc:sldMkLst>
        <pc:spChg chg="mod">
          <ac:chgData name="Dimitar Zahariev" userId="b84e4ebc77879e88" providerId="LiveId" clId="{FE577E77-A83A-4DD6-86AD-4EA202B94EFA}" dt="2019-12-16T09:04:14.683" v="1608" actId="20577"/>
          <ac:spMkLst>
            <pc:docMk/>
            <pc:sldMk cId="1434520734" sldId="1016"/>
            <ac:spMk id="5" creationId="{11A1BDA3-1568-4FA9-867E-D3CB207F2824}"/>
          </ac:spMkLst>
        </pc:spChg>
      </pc:sldChg>
      <pc:sldChg chg="addSp modSp add modAnim">
        <pc:chgData name="Dimitar Zahariev" userId="b84e4ebc77879e88" providerId="LiveId" clId="{FE577E77-A83A-4DD6-86AD-4EA202B94EFA}" dt="2019-12-16T09:07:59.747" v="1857" actId="255"/>
        <pc:sldMkLst>
          <pc:docMk/>
          <pc:sldMk cId="3864353854" sldId="1017"/>
        </pc:sldMkLst>
        <pc:spChg chg="mod">
          <ac:chgData name="Dimitar Zahariev" userId="b84e4ebc77879e88" providerId="LiveId" clId="{FE577E77-A83A-4DD6-86AD-4EA202B94EFA}" dt="2019-12-16T09:07:59.747" v="1857" actId="255"/>
          <ac:spMkLst>
            <pc:docMk/>
            <pc:sldMk cId="3864353854" sldId="1017"/>
            <ac:spMk id="3" creationId="{00000000-0000-0000-0000-000000000000}"/>
          </ac:spMkLst>
        </pc:spChg>
        <pc:spChg chg="mod">
          <ac:chgData name="Dimitar Zahariev" userId="b84e4ebc77879e88" providerId="LiveId" clId="{FE577E77-A83A-4DD6-86AD-4EA202B94EFA}" dt="2019-12-16T08:57:38.188" v="1535" actId="20577"/>
          <ac:spMkLst>
            <pc:docMk/>
            <pc:sldMk cId="3864353854" sldId="1017"/>
            <ac:spMk id="4" creationId="{00000000-0000-0000-0000-000000000000}"/>
          </ac:spMkLst>
        </pc:spChg>
        <pc:spChg chg="add mod">
          <ac:chgData name="Dimitar Zahariev" userId="b84e4ebc77879e88" providerId="LiveId" clId="{FE577E77-A83A-4DD6-86AD-4EA202B94EFA}" dt="2019-12-16T08:58:08.223" v="1540" actId="404"/>
          <ac:spMkLst>
            <pc:docMk/>
            <pc:sldMk cId="3864353854" sldId="1017"/>
            <ac:spMk id="5" creationId="{7D5F4E2A-622B-4098-BBCB-67321BACBD40}"/>
          </ac:spMkLst>
        </pc:spChg>
      </pc:sldChg>
      <pc:sldChg chg="modSp add">
        <pc:chgData name="Dimitar Zahariev" userId="b84e4ebc77879e88" providerId="LiveId" clId="{FE577E77-A83A-4DD6-86AD-4EA202B94EFA}" dt="2019-12-16T13:46:07.871" v="5330" actId="14100"/>
        <pc:sldMkLst>
          <pc:docMk/>
          <pc:sldMk cId="358591388" sldId="1018"/>
        </pc:sldMkLst>
        <pc:spChg chg="mod">
          <ac:chgData name="Dimitar Zahariev" userId="b84e4ebc77879e88" providerId="LiveId" clId="{FE577E77-A83A-4DD6-86AD-4EA202B94EFA}" dt="2019-12-16T13:45:55.382" v="5329" actId="14100"/>
          <ac:spMkLst>
            <pc:docMk/>
            <pc:sldMk cId="358591388" sldId="1018"/>
            <ac:spMk id="6" creationId="{7677A69A-1F62-4D6F-AE06-FF513577B773}"/>
          </ac:spMkLst>
        </pc:spChg>
        <pc:spChg chg="mod">
          <ac:chgData name="Dimitar Zahariev" userId="b84e4ebc77879e88" providerId="LiveId" clId="{FE577E77-A83A-4DD6-86AD-4EA202B94EFA}" dt="2019-12-16T13:46:07.871" v="5330" actId="14100"/>
          <ac:spMkLst>
            <pc:docMk/>
            <pc:sldMk cId="358591388" sldId="1018"/>
            <ac:spMk id="7" creationId="{D22FE82D-9BF5-4717-A048-E306932F69F2}"/>
          </ac:spMkLst>
        </pc:spChg>
      </pc:sldChg>
      <pc:sldChg chg="add del">
        <pc:chgData name="Dimitar Zahariev" userId="b84e4ebc77879e88" providerId="LiveId" clId="{FE577E77-A83A-4DD6-86AD-4EA202B94EFA}" dt="2019-12-16T08:06:30.224" v="257"/>
        <pc:sldMkLst>
          <pc:docMk/>
          <pc:sldMk cId="615431311" sldId="1019"/>
        </pc:sldMkLst>
      </pc:sldChg>
      <pc:sldChg chg="addSp delSp modSp add delAnim modAnim">
        <pc:chgData name="Dimitar Zahariev" userId="b84e4ebc77879e88" providerId="LiveId" clId="{FE577E77-A83A-4DD6-86AD-4EA202B94EFA}" dt="2019-12-16T08:22:50.742" v="574" actId="1076"/>
        <pc:sldMkLst>
          <pc:docMk/>
          <pc:sldMk cId="911835924" sldId="1019"/>
        </pc:sldMkLst>
        <pc:spChg chg="add mod">
          <ac:chgData name="Dimitar Zahariev" userId="b84e4ebc77879e88" providerId="LiveId" clId="{FE577E77-A83A-4DD6-86AD-4EA202B94EFA}" dt="2019-12-16T08:22:38.730" v="573" actId="1076"/>
          <ac:spMkLst>
            <pc:docMk/>
            <pc:sldMk cId="911835924" sldId="1019"/>
            <ac:spMk id="2" creationId="{D2C06254-01B9-4D1E-9C15-37DF754E1818}"/>
          </ac:spMkLst>
        </pc:spChg>
        <pc:spChg chg="add mod">
          <ac:chgData name="Dimitar Zahariev" userId="b84e4ebc77879e88" providerId="LiveId" clId="{FE577E77-A83A-4DD6-86AD-4EA202B94EFA}" dt="2019-12-16T08:22:38.730" v="573" actId="1076"/>
          <ac:spMkLst>
            <pc:docMk/>
            <pc:sldMk cId="911835924" sldId="1019"/>
            <ac:spMk id="3" creationId="{EC409D0E-A7EA-4CE9-AF91-6393E0E2098A}"/>
          </ac:spMkLst>
        </pc:spChg>
        <pc:spChg chg="mod">
          <ac:chgData name="Dimitar Zahariev" userId="b84e4ebc77879e88" providerId="LiveId" clId="{FE577E77-A83A-4DD6-86AD-4EA202B94EFA}" dt="2019-12-16T08:06:54.427" v="300" actId="20577"/>
          <ac:spMkLst>
            <pc:docMk/>
            <pc:sldMk cId="911835924" sldId="1019"/>
            <ac:spMk id="4" creationId="{D7702113-46B5-44FF-AE34-AED42A801FFF}"/>
          </ac:spMkLst>
        </pc:spChg>
        <pc:spChg chg="del">
          <ac:chgData name="Dimitar Zahariev" userId="b84e4ebc77879e88" providerId="LiveId" clId="{FE577E77-A83A-4DD6-86AD-4EA202B94EFA}" dt="2019-12-16T08:21:08.525" v="546" actId="478"/>
          <ac:spMkLst>
            <pc:docMk/>
            <pc:sldMk cId="911835924" sldId="1019"/>
            <ac:spMk id="5" creationId="{25D4DC16-7C8F-4647-B097-E39063E1F4FD}"/>
          </ac:spMkLst>
        </pc:spChg>
        <pc:spChg chg="mod">
          <ac:chgData name="Dimitar Zahariev" userId="b84e4ebc77879e88" providerId="LiveId" clId="{FE577E77-A83A-4DD6-86AD-4EA202B94EFA}" dt="2019-12-16T08:07:02.354" v="301"/>
          <ac:spMkLst>
            <pc:docMk/>
            <pc:sldMk cId="911835924" sldId="1019"/>
            <ac:spMk id="6" creationId="{5573D971-45F4-41D9-A9B7-646EAF91B4AF}"/>
          </ac:spMkLst>
        </pc:spChg>
        <pc:spChg chg="add mod">
          <ac:chgData name="Dimitar Zahariev" userId="b84e4ebc77879e88" providerId="LiveId" clId="{FE577E77-A83A-4DD6-86AD-4EA202B94EFA}" dt="2019-12-16T08:22:38.730" v="573" actId="1076"/>
          <ac:spMkLst>
            <pc:docMk/>
            <pc:sldMk cId="911835924" sldId="1019"/>
            <ac:spMk id="7" creationId="{4FD8F70E-468B-4236-B94C-D8DD203B04AC}"/>
          </ac:spMkLst>
        </pc:spChg>
        <pc:spChg chg="add mod">
          <ac:chgData name="Dimitar Zahariev" userId="b84e4ebc77879e88" providerId="LiveId" clId="{FE577E77-A83A-4DD6-86AD-4EA202B94EFA}" dt="2019-12-16T08:22:38.730" v="573" actId="1076"/>
          <ac:spMkLst>
            <pc:docMk/>
            <pc:sldMk cId="911835924" sldId="1019"/>
            <ac:spMk id="8" creationId="{2A48E1AB-A70D-4A46-9A0C-F30C53188C05}"/>
          </ac:spMkLst>
        </pc:spChg>
        <pc:spChg chg="add mod">
          <ac:chgData name="Dimitar Zahariev" userId="b84e4ebc77879e88" providerId="LiveId" clId="{FE577E77-A83A-4DD6-86AD-4EA202B94EFA}" dt="2019-12-16T08:21:33.089" v="548" actId="1076"/>
          <ac:spMkLst>
            <pc:docMk/>
            <pc:sldMk cId="911835924" sldId="1019"/>
            <ac:spMk id="9" creationId="{D1D57707-8246-44CA-8FCB-3AFC6CE02E00}"/>
          </ac:spMkLst>
        </pc:spChg>
        <pc:spChg chg="add mod">
          <ac:chgData name="Dimitar Zahariev" userId="b84e4ebc77879e88" providerId="LiveId" clId="{FE577E77-A83A-4DD6-86AD-4EA202B94EFA}" dt="2019-12-16T08:22:50.742" v="574" actId="1076"/>
          <ac:spMkLst>
            <pc:docMk/>
            <pc:sldMk cId="911835924" sldId="1019"/>
            <ac:spMk id="10" creationId="{1B6B644B-9A95-4790-8948-DAF824E90978}"/>
          </ac:spMkLst>
        </pc:spChg>
        <pc:spChg chg="add mod">
          <ac:chgData name="Dimitar Zahariev" userId="b84e4ebc77879e88" providerId="LiveId" clId="{FE577E77-A83A-4DD6-86AD-4EA202B94EFA}" dt="2019-12-16T08:22:50.742" v="574" actId="1076"/>
          <ac:spMkLst>
            <pc:docMk/>
            <pc:sldMk cId="911835924" sldId="1019"/>
            <ac:spMk id="11" creationId="{69AB7BD2-7CAF-47B2-A2D2-3CF9B804E325}"/>
          </ac:spMkLst>
        </pc:spChg>
        <pc:spChg chg="add mod">
          <ac:chgData name="Dimitar Zahariev" userId="b84e4ebc77879e88" providerId="LiveId" clId="{FE577E77-A83A-4DD6-86AD-4EA202B94EFA}" dt="2019-12-16T08:22:50.742" v="574" actId="1076"/>
          <ac:spMkLst>
            <pc:docMk/>
            <pc:sldMk cId="911835924" sldId="1019"/>
            <ac:spMk id="12" creationId="{FD9BBA43-CD10-4FA4-BEB3-3728C0EA6B8B}"/>
          </ac:spMkLst>
        </pc:spChg>
        <pc:spChg chg="add del mod">
          <ac:chgData name="Dimitar Zahariev" userId="b84e4ebc77879e88" providerId="LiveId" clId="{FE577E77-A83A-4DD6-86AD-4EA202B94EFA}" dt="2019-12-16T08:21:11.164" v="547" actId="478"/>
          <ac:spMkLst>
            <pc:docMk/>
            <pc:sldMk cId="911835924" sldId="1019"/>
            <ac:spMk id="14" creationId="{01BB6DCA-AFBC-435E-9920-1689C1CE5353}"/>
          </ac:spMkLst>
        </pc:spChg>
      </pc:sldChg>
      <pc:sldChg chg="addSp delSp modSp add delAnim modAnim">
        <pc:chgData name="Dimitar Zahariev" userId="b84e4ebc77879e88" providerId="LiveId" clId="{FE577E77-A83A-4DD6-86AD-4EA202B94EFA}" dt="2019-12-16T09:02:50.948" v="1595" actId="20577"/>
        <pc:sldMkLst>
          <pc:docMk/>
          <pc:sldMk cId="3628873681" sldId="1020"/>
        </pc:sldMkLst>
        <pc:spChg chg="mod">
          <ac:chgData name="Dimitar Zahariev" userId="b84e4ebc77879e88" providerId="LiveId" clId="{FE577E77-A83A-4DD6-86AD-4EA202B94EFA}" dt="2019-12-16T08:23:26.282" v="593" actId="20577"/>
          <ac:spMkLst>
            <pc:docMk/>
            <pc:sldMk cId="3628873681" sldId="1020"/>
            <ac:spMk id="4" creationId="{D7702113-46B5-44FF-AE34-AED42A801FFF}"/>
          </ac:spMkLst>
        </pc:spChg>
        <pc:spChg chg="mod">
          <ac:chgData name="Dimitar Zahariev" userId="b84e4ebc77879e88" providerId="LiveId" clId="{FE577E77-A83A-4DD6-86AD-4EA202B94EFA}" dt="2019-12-16T09:02:50.948" v="1595" actId="20577"/>
          <ac:spMkLst>
            <pc:docMk/>
            <pc:sldMk cId="3628873681" sldId="1020"/>
            <ac:spMk id="5" creationId="{25D4DC16-7C8F-4647-B097-E39063E1F4FD}"/>
          </ac:spMkLst>
        </pc:spChg>
        <pc:spChg chg="del">
          <ac:chgData name="Dimitar Zahariev" userId="b84e4ebc77879e88" providerId="LiveId" clId="{FE577E77-A83A-4DD6-86AD-4EA202B94EFA}" dt="2019-12-16T08:59:30.623" v="1547" actId="478"/>
          <ac:spMkLst>
            <pc:docMk/>
            <pc:sldMk cId="3628873681" sldId="1020"/>
            <ac:spMk id="6" creationId="{5573D971-45F4-41D9-A9B7-646EAF91B4AF}"/>
          </ac:spMkLst>
        </pc:spChg>
        <pc:spChg chg="add del mod">
          <ac:chgData name="Dimitar Zahariev" userId="b84e4ebc77879e88" providerId="LiveId" clId="{FE577E77-A83A-4DD6-86AD-4EA202B94EFA}" dt="2019-12-16T08:27:11.157" v="754" actId="478"/>
          <ac:spMkLst>
            <pc:docMk/>
            <pc:sldMk cId="3628873681" sldId="1020"/>
            <ac:spMk id="7" creationId="{1D03FEDE-9228-4ACB-BF6C-E32EC45890A9}"/>
          </ac:spMkLst>
        </pc:spChg>
        <pc:spChg chg="add del mod">
          <ac:chgData name="Dimitar Zahariev" userId="b84e4ebc77879e88" providerId="LiveId" clId="{FE577E77-A83A-4DD6-86AD-4EA202B94EFA}" dt="2019-12-16T08:27:18.007" v="756" actId="478"/>
          <ac:spMkLst>
            <pc:docMk/>
            <pc:sldMk cId="3628873681" sldId="1020"/>
            <ac:spMk id="8" creationId="{8AC79FC9-32DD-45F3-88EA-4511E97F3B35}"/>
          </ac:spMkLst>
        </pc:spChg>
        <pc:spChg chg="add del mod">
          <ac:chgData name="Dimitar Zahariev" userId="b84e4ebc77879e88" providerId="LiveId" clId="{FE577E77-A83A-4DD6-86AD-4EA202B94EFA}" dt="2019-12-16T08:27:38.093" v="762" actId="478"/>
          <ac:spMkLst>
            <pc:docMk/>
            <pc:sldMk cId="3628873681" sldId="1020"/>
            <ac:spMk id="9" creationId="{1E9A797B-B490-44FF-96D9-733AC3B668C2}"/>
          </ac:spMkLst>
        </pc:spChg>
        <pc:spChg chg="add del mod">
          <ac:chgData name="Dimitar Zahariev" userId="b84e4ebc77879e88" providerId="LiveId" clId="{FE577E77-A83A-4DD6-86AD-4EA202B94EFA}" dt="2019-12-16T08:27:36.467" v="761" actId="478"/>
          <ac:spMkLst>
            <pc:docMk/>
            <pc:sldMk cId="3628873681" sldId="1020"/>
            <ac:spMk id="10" creationId="{5C073879-C19E-43C6-9B00-716FDDFAEF94}"/>
          </ac:spMkLst>
        </pc:spChg>
        <pc:spChg chg="add del mod">
          <ac:chgData name="Dimitar Zahariev" userId="b84e4ebc77879e88" providerId="LiveId" clId="{FE577E77-A83A-4DD6-86AD-4EA202B94EFA}" dt="2019-12-16T08:27:34.578" v="760" actId="478"/>
          <ac:spMkLst>
            <pc:docMk/>
            <pc:sldMk cId="3628873681" sldId="1020"/>
            <ac:spMk id="11" creationId="{8EBE7787-3865-47F3-AF60-E92D06E848DA}"/>
          </ac:spMkLst>
        </pc:spChg>
      </pc:sldChg>
      <pc:sldChg chg="addSp delSp modSp add delAnim modAnim">
        <pc:chgData name="Dimitar Zahariev" userId="b84e4ebc77879e88" providerId="LiveId" clId="{FE577E77-A83A-4DD6-86AD-4EA202B94EFA}" dt="2019-12-16T13:45:16.412" v="5327"/>
        <pc:sldMkLst>
          <pc:docMk/>
          <pc:sldMk cId="1426907676" sldId="1021"/>
        </pc:sldMkLst>
        <pc:spChg chg="add mod">
          <ac:chgData name="Dimitar Zahariev" userId="b84e4ebc77879e88" providerId="LiveId" clId="{FE577E77-A83A-4DD6-86AD-4EA202B94EFA}" dt="2019-12-16T13:43:48.819" v="5287" actId="1076"/>
          <ac:spMkLst>
            <pc:docMk/>
            <pc:sldMk cId="1426907676" sldId="1021"/>
            <ac:spMk id="2" creationId="{2AEF3767-C499-4198-9C37-BB0B05D54EDB}"/>
          </ac:spMkLst>
        </pc:spChg>
        <pc:spChg chg="mod">
          <ac:chgData name="Dimitar Zahariev" userId="b84e4ebc77879e88" providerId="LiveId" clId="{FE577E77-A83A-4DD6-86AD-4EA202B94EFA}" dt="2019-12-16T08:42:15.761" v="1336" actId="20577"/>
          <ac:spMkLst>
            <pc:docMk/>
            <pc:sldMk cId="1426907676" sldId="1021"/>
            <ac:spMk id="4" creationId="{D7702113-46B5-44FF-AE34-AED42A801FFF}"/>
          </ac:spMkLst>
        </pc:spChg>
        <pc:spChg chg="del mod">
          <ac:chgData name="Dimitar Zahariev" userId="b84e4ebc77879e88" providerId="LiveId" clId="{FE577E77-A83A-4DD6-86AD-4EA202B94EFA}" dt="2019-12-16T08:38:31.114" v="1252" actId="478"/>
          <ac:spMkLst>
            <pc:docMk/>
            <pc:sldMk cId="1426907676" sldId="1021"/>
            <ac:spMk id="5" creationId="{25D4DC16-7C8F-4647-B097-E39063E1F4FD}"/>
          </ac:spMkLst>
        </pc:spChg>
        <pc:spChg chg="del">
          <ac:chgData name="Dimitar Zahariev" userId="b84e4ebc77879e88" providerId="LiveId" clId="{FE577E77-A83A-4DD6-86AD-4EA202B94EFA}" dt="2019-12-16T08:42:23.478" v="1337" actId="478"/>
          <ac:spMkLst>
            <pc:docMk/>
            <pc:sldMk cId="1426907676" sldId="1021"/>
            <ac:spMk id="6" creationId="{5573D971-45F4-41D9-A9B7-646EAF91B4AF}"/>
          </ac:spMkLst>
        </pc:spChg>
        <pc:spChg chg="add mod">
          <ac:chgData name="Dimitar Zahariev" userId="b84e4ebc77879e88" providerId="LiveId" clId="{FE577E77-A83A-4DD6-86AD-4EA202B94EFA}" dt="2019-12-16T13:43:48.819" v="5287" actId="1076"/>
          <ac:spMkLst>
            <pc:docMk/>
            <pc:sldMk cId="1426907676" sldId="1021"/>
            <ac:spMk id="7" creationId="{4873A753-683D-47CA-959E-101699CB0151}"/>
          </ac:spMkLst>
        </pc:spChg>
        <pc:spChg chg="add mod">
          <ac:chgData name="Dimitar Zahariev" userId="b84e4ebc77879e88" providerId="LiveId" clId="{FE577E77-A83A-4DD6-86AD-4EA202B94EFA}" dt="2019-12-16T13:43:48.819" v="5287" actId="1076"/>
          <ac:spMkLst>
            <pc:docMk/>
            <pc:sldMk cId="1426907676" sldId="1021"/>
            <ac:spMk id="8" creationId="{D3E41582-38A8-4B77-9890-3A8B278BDB26}"/>
          </ac:spMkLst>
        </pc:spChg>
        <pc:spChg chg="add mod">
          <ac:chgData name="Dimitar Zahariev" userId="b84e4ebc77879e88" providerId="LiveId" clId="{FE577E77-A83A-4DD6-86AD-4EA202B94EFA}" dt="2019-12-16T13:43:48.819" v="5287" actId="1076"/>
          <ac:spMkLst>
            <pc:docMk/>
            <pc:sldMk cId="1426907676" sldId="1021"/>
            <ac:spMk id="9" creationId="{5B8DB14E-8162-43ED-9CE3-94C7BEF87659}"/>
          </ac:spMkLst>
        </pc:spChg>
        <pc:spChg chg="add mod">
          <ac:chgData name="Dimitar Zahariev" userId="b84e4ebc77879e88" providerId="LiveId" clId="{FE577E77-A83A-4DD6-86AD-4EA202B94EFA}" dt="2019-12-16T13:44:18.240" v="5303" actId="1076"/>
          <ac:spMkLst>
            <pc:docMk/>
            <pc:sldMk cId="1426907676" sldId="1021"/>
            <ac:spMk id="10" creationId="{199EED04-F74F-4642-8A1B-5464AF49FDA6}"/>
          </ac:spMkLst>
        </pc:spChg>
        <pc:spChg chg="add mod">
          <ac:chgData name="Dimitar Zahariev" userId="b84e4ebc77879e88" providerId="LiveId" clId="{FE577E77-A83A-4DD6-86AD-4EA202B94EFA}" dt="2019-12-16T13:44:23.139" v="5304" actId="1076"/>
          <ac:spMkLst>
            <pc:docMk/>
            <pc:sldMk cId="1426907676" sldId="1021"/>
            <ac:spMk id="11" creationId="{C89BADF1-C6F7-4967-ACCB-6F4B52C6FAC2}"/>
          </ac:spMkLst>
        </pc:spChg>
        <pc:spChg chg="add mod">
          <ac:chgData name="Dimitar Zahariev" userId="b84e4ebc77879e88" providerId="LiveId" clId="{FE577E77-A83A-4DD6-86AD-4EA202B94EFA}" dt="2019-12-16T13:44:29.891" v="5305" actId="1076"/>
          <ac:spMkLst>
            <pc:docMk/>
            <pc:sldMk cId="1426907676" sldId="1021"/>
            <ac:spMk id="12" creationId="{C84D2C09-1F2F-4295-B0F4-0EE7DC591E54}"/>
          </ac:spMkLst>
        </pc:spChg>
        <pc:spChg chg="add mod">
          <ac:chgData name="Dimitar Zahariev" userId="b84e4ebc77879e88" providerId="LiveId" clId="{FE577E77-A83A-4DD6-86AD-4EA202B94EFA}" dt="2019-12-16T13:44:36.693" v="5306" actId="1076"/>
          <ac:spMkLst>
            <pc:docMk/>
            <pc:sldMk cId="1426907676" sldId="1021"/>
            <ac:spMk id="13" creationId="{3EB0D955-842C-4549-AF23-A750CDBF3FBC}"/>
          </ac:spMkLst>
        </pc:spChg>
        <pc:spChg chg="add del mod">
          <ac:chgData name="Dimitar Zahariev" userId="b84e4ebc77879e88" providerId="LiveId" clId="{FE577E77-A83A-4DD6-86AD-4EA202B94EFA}" dt="2019-12-16T08:38:33.819" v="1253" actId="478"/>
          <ac:spMkLst>
            <pc:docMk/>
            <pc:sldMk cId="1426907676" sldId="1021"/>
            <ac:spMk id="14" creationId="{B30A179D-2142-4F5A-8870-F852E40EEBB2}"/>
          </ac:spMkLst>
        </pc:spChg>
        <pc:spChg chg="add mod">
          <ac:chgData name="Dimitar Zahariev" userId="b84e4ebc77879e88" providerId="LiveId" clId="{FE577E77-A83A-4DD6-86AD-4EA202B94EFA}" dt="2019-12-16T13:44:43.214" v="5307" actId="1076"/>
          <ac:spMkLst>
            <pc:docMk/>
            <pc:sldMk cId="1426907676" sldId="1021"/>
            <ac:spMk id="15" creationId="{2CC69248-A6ED-4638-AAD3-3C136FEBA791}"/>
          </ac:spMkLst>
        </pc:spChg>
        <pc:spChg chg="add mod">
          <ac:chgData name="Dimitar Zahariev" userId="b84e4ebc77879e88" providerId="LiveId" clId="{FE577E77-A83A-4DD6-86AD-4EA202B94EFA}" dt="2019-12-16T13:44:09.577" v="5301" actId="1037"/>
          <ac:spMkLst>
            <pc:docMk/>
            <pc:sldMk cId="1426907676" sldId="1021"/>
            <ac:spMk id="16" creationId="{A6F41E25-981C-401E-9108-5CC52A990999}"/>
          </ac:spMkLst>
        </pc:spChg>
      </pc:sldChg>
      <pc:sldChg chg="addSp delSp modSp add ord delAnim modAnim">
        <pc:chgData name="Dimitar Zahariev" userId="b84e4ebc77879e88" providerId="LiveId" clId="{FE577E77-A83A-4DD6-86AD-4EA202B94EFA}" dt="2019-12-16T13:46:50.733" v="5342"/>
        <pc:sldMkLst>
          <pc:docMk/>
          <pc:sldMk cId="3062022739" sldId="1022"/>
        </pc:sldMkLst>
        <pc:spChg chg="add mod">
          <ac:chgData name="Dimitar Zahariev" userId="b84e4ebc77879e88" providerId="LiveId" clId="{FE577E77-A83A-4DD6-86AD-4EA202B94EFA}" dt="2019-12-16T09:23:53.463" v="2249" actId="1076"/>
          <ac:spMkLst>
            <pc:docMk/>
            <pc:sldMk cId="3062022739" sldId="1022"/>
            <ac:spMk id="2" creationId="{7DA5E629-0BFC-4B27-B3F8-9711E90EF5F4}"/>
          </ac:spMkLst>
        </pc:spChg>
        <pc:spChg chg="mod">
          <ac:chgData name="Dimitar Zahariev" userId="b84e4ebc77879e88" providerId="LiveId" clId="{FE577E77-A83A-4DD6-86AD-4EA202B94EFA}" dt="2019-12-16T09:15:11.384" v="2120" actId="20577"/>
          <ac:spMkLst>
            <pc:docMk/>
            <pc:sldMk cId="3062022739" sldId="1022"/>
            <ac:spMk id="4" creationId="{D7702113-46B5-44FF-AE34-AED42A801FFF}"/>
          </ac:spMkLst>
        </pc:spChg>
        <pc:spChg chg="del">
          <ac:chgData name="Dimitar Zahariev" userId="b84e4ebc77879e88" providerId="LiveId" clId="{FE577E77-A83A-4DD6-86AD-4EA202B94EFA}" dt="2019-12-16T09:20:27.695" v="2237" actId="478"/>
          <ac:spMkLst>
            <pc:docMk/>
            <pc:sldMk cId="3062022739" sldId="1022"/>
            <ac:spMk id="5" creationId="{25D4DC16-7C8F-4647-B097-E39063E1F4FD}"/>
          </ac:spMkLst>
        </pc:spChg>
        <pc:spChg chg="mod">
          <ac:chgData name="Dimitar Zahariev" userId="b84e4ebc77879e88" providerId="LiveId" clId="{FE577E77-A83A-4DD6-86AD-4EA202B94EFA}" dt="2019-12-16T09:21:54.120" v="2240"/>
          <ac:spMkLst>
            <pc:docMk/>
            <pc:sldMk cId="3062022739" sldId="1022"/>
            <ac:spMk id="6" creationId="{5573D971-45F4-41D9-A9B7-646EAF91B4AF}"/>
          </ac:spMkLst>
        </pc:spChg>
        <pc:spChg chg="add mod">
          <ac:chgData name="Dimitar Zahariev" userId="b84e4ebc77879e88" providerId="LiveId" clId="{FE577E77-A83A-4DD6-86AD-4EA202B94EFA}" dt="2019-12-16T09:23:39.251" v="2247" actId="1076"/>
          <ac:spMkLst>
            <pc:docMk/>
            <pc:sldMk cId="3062022739" sldId="1022"/>
            <ac:spMk id="7" creationId="{333A27C3-865B-4AF0-B408-74C5819AC97F}"/>
          </ac:spMkLst>
        </pc:spChg>
        <pc:spChg chg="add mod">
          <ac:chgData name="Dimitar Zahariev" userId="b84e4ebc77879e88" providerId="LiveId" clId="{FE577E77-A83A-4DD6-86AD-4EA202B94EFA}" dt="2019-12-16T09:23:34.252" v="2246" actId="1076"/>
          <ac:spMkLst>
            <pc:docMk/>
            <pc:sldMk cId="3062022739" sldId="1022"/>
            <ac:spMk id="8" creationId="{7B24F8F3-D963-4ED9-A38A-A720D22DDD9A}"/>
          </ac:spMkLst>
        </pc:spChg>
        <pc:spChg chg="add mod">
          <ac:chgData name="Dimitar Zahariev" userId="b84e4ebc77879e88" providerId="LiveId" clId="{FE577E77-A83A-4DD6-86AD-4EA202B94EFA}" dt="2019-12-16T09:23:45.056" v="2248" actId="1076"/>
          <ac:spMkLst>
            <pc:docMk/>
            <pc:sldMk cId="3062022739" sldId="1022"/>
            <ac:spMk id="9" creationId="{3EC8CB56-E72E-48EA-B02D-E6115147F6BE}"/>
          </ac:spMkLst>
        </pc:spChg>
        <pc:spChg chg="add del mod">
          <ac:chgData name="Dimitar Zahariev" userId="b84e4ebc77879e88" providerId="LiveId" clId="{FE577E77-A83A-4DD6-86AD-4EA202B94EFA}" dt="2019-12-16T09:20:29.556" v="2238" actId="478"/>
          <ac:spMkLst>
            <pc:docMk/>
            <pc:sldMk cId="3062022739" sldId="1022"/>
            <ac:spMk id="10" creationId="{6E08B799-E631-47BE-9DC4-6C26A6A2C3E1}"/>
          </ac:spMkLst>
        </pc:spChg>
      </pc:sldChg>
      <pc:sldChg chg="modSp add modAnim">
        <pc:chgData name="Dimitar Zahariev" userId="b84e4ebc77879e88" providerId="LiveId" clId="{FE577E77-A83A-4DD6-86AD-4EA202B94EFA}" dt="2019-12-16T13:50:03.413" v="5404"/>
        <pc:sldMkLst>
          <pc:docMk/>
          <pc:sldMk cId="2905096772" sldId="1023"/>
        </pc:sldMkLst>
        <pc:spChg chg="mod">
          <ac:chgData name="Dimitar Zahariev" userId="b84e4ebc77879e88" providerId="LiveId" clId="{FE577E77-A83A-4DD6-86AD-4EA202B94EFA}" dt="2019-12-16T09:24:20.594" v="2264" actId="20577"/>
          <ac:spMkLst>
            <pc:docMk/>
            <pc:sldMk cId="2905096772" sldId="1023"/>
            <ac:spMk id="4" creationId="{D7702113-46B5-44FF-AE34-AED42A801FFF}"/>
          </ac:spMkLst>
        </pc:spChg>
        <pc:spChg chg="mod">
          <ac:chgData name="Dimitar Zahariev" userId="b84e4ebc77879e88" providerId="LiveId" clId="{FE577E77-A83A-4DD6-86AD-4EA202B94EFA}" dt="2019-12-16T13:49:09.264" v="5371" actId="113"/>
          <ac:spMkLst>
            <pc:docMk/>
            <pc:sldMk cId="2905096772" sldId="1023"/>
            <ac:spMk id="5" creationId="{25D4DC16-7C8F-4647-B097-E39063E1F4FD}"/>
          </ac:spMkLst>
        </pc:spChg>
        <pc:spChg chg="mod">
          <ac:chgData name="Dimitar Zahariev" userId="b84e4ebc77879e88" providerId="LiveId" clId="{FE577E77-A83A-4DD6-86AD-4EA202B94EFA}" dt="2019-12-16T09:20:51.191" v="2239"/>
          <ac:spMkLst>
            <pc:docMk/>
            <pc:sldMk cId="2905096772" sldId="1023"/>
            <ac:spMk id="6" creationId="{5573D971-45F4-41D9-A9B7-646EAF91B4AF}"/>
          </ac:spMkLst>
        </pc:spChg>
      </pc:sldChg>
      <pc:sldChg chg="modSp add del">
        <pc:chgData name="Dimitar Zahariev" userId="b84e4ebc77879e88" providerId="LiveId" clId="{FE577E77-A83A-4DD6-86AD-4EA202B94EFA}" dt="2019-12-16T10:03:04.380" v="2950" actId="47"/>
        <pc:sldMkLst>
          <pc:docMk/>
          <pc:sldMk cId="1557327136" sldId="1024"/>
        </pc:sldMkLst>
        <pc:spChg chg="mod">
          <ac:chgData name="Dimitar Zahariev" userId="b84e4ebc77879e88" providerId="LiveId" clId="{FE577E77-A83A-4DD6-86AD-4EA202B94EFA}" dt="2019-12-16T09:18:13.999" v="2208" actId="20577"/>
          <ac:spMkLst>
            <pc:docMk/>
            <pc:sldMk cId="1557327136" sldId="1024"/>
            <ac:spMk id="4" creationId="{D7702113-46B5-44FF-AE34-AED42A801FFF}"/>
          </ac:spMkLst>
        </pc:spChg>
      </pc:sldChg>
      <pc:sldChg chg="modSp add modAnim">
        <pc:chgData name="Dimitar Zahariev" userId="b84e4ebc77879e88" providerId="LiveId" clId="{FE577E77-A83A-4DD6-86AD-4EA202B94EFA}" dt="2019-12-16T13:51:48.211" v="5435" actId="113"/>
        <pc:sldMkLst>
          <pc:docMk/>
          <pc:sldMk cId="616519127" sldId="1025"/>
        </pc:sldMkLst>
        <pc:spChg chg="mod">
          <ac:chgData name="Dimitar Zahariev" userId="b84e4ebc77879e88" providerId="LiveId" clId="{FE577E77-A83A-4DD6-86AD-4EA202B94EFA}" dt="2019-12-16T09:40:48.932" v="2556" actId="20577"/>
          <ac:spMkLst>
            <pc:docMk/>
            <pc:sldMk cId="616519127" sldId="1025"/>
            <ac:spMk id="4" creationId="{D7702113-46B5-44FF-AE34-AED42A801FFF}"/>
          </ac:spMkLst>
        </pc:spChg>
        <pc:spChg chg="mod">
          <ac:chgData name="Dimitar Zahariev" userId="b84e4ebc77879e88" providerId="LiveId" clId="{FE577E77-A83A-4DD6-86AD-4EA202B94EFA}" dt="2019-12-16T13:51:48.211" v="5435" actId="113"/>
          <ac:spMkLst>
            <pc:docMk/>
            <pc:sldMk cId="616519127" sldId="1025"/>
            <ac:spMk id="5" creationId="{25D4DC16-7C8F-4647-B097-E39063E1F4FD}"/>
          </ac:spMkLst>
        </pc:spChg>
        <pc:spChg chg="mod">
          <ac:chgData name="Dimitar Zahariev" userId="b84e4ebc77879e88" providerId="LiveId" clId="{FE577E77-A83A-4DD6-86AD-4EA202B94EFA}" dt="2019-12-16T09:53:54.242" v="2885"/>
          <ac:spMkLst>
            <pc:docMk/>
            <pc:sldMk cId="616519127" sldId="1025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FE577E77-A83A-4DD6-86AD-4EA202B94EFA}" dt="2019-12-16T13:52:07.093" v="5437" actId="113"/>
        <pc:sldMkLst>
          <pc:docMk/>
          <pc:sldMk cId="193760778" sldId="1026"/>
        </pc:sldMkLst>
        <pc:spChg chg="mod">
          <ac:chgData name="Dimitar Zahariev" userId="b84e4ebc77879e88" providerId="LiveId" clId="{FE577E77-A83A-4DD6-86AD-4EA202B94EFA}" dt="2019-12-16T09:40:53.970" v="2562" actId="20577"/>
          <ac:spMkLst>
            <pc:docMk/>
            <pc:sldMk cId="193760778" sldId="1026"/>
            <ac:spMk id="4" creationId="{D7702113-46B5-44FF-AE34-AED42A801FFF}"/>
          </ac:spMkLst>
        </pc:spChg>
        <pc:spChg chg="mod">
          <ac:chgData name="Dimitar Zahariev" userId="b84e4ebc77879e88" providerId="LiveId" clId="{FE577E77-A83A-4DD6-86AD-4EA202B94EFA}" dt="2019-12-16T13:52:07.093" v="5437" actId="113"/>
          <ac:spMkLst>
            <pc:docMk/>
            <pc:sldMk cId="193760778" sldId="1026"/>
            <ac:spMk id="5" creationId="{25D4DC16-7C8F-4647-B097-E39063E1F4FD}"/>
          </ac:spMkLst>
        </pc:spChg>
        <pc:spChg chg="mod">
          <ac:chgData name="Dimitar Zahariev" userId="b84e4ebc77879e88" providerId="LiveId" clId="{FE577E77-A83A-4DD6-86AD-4EA202B94EFA}" dt="2019-12-16T09:45:47.548" v="2842"/>
          <ac:spMkLst>
            <pc:docMk/>
            <pc:sldMk cId="193760778" sldId="1026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FE577E77-A83A-4DD6-86AD-4EA202B94EFA}" dt="2019-12-16T14:42:44.078" v="6309"/>
        <pc:sldMkLst>
          <pc:docMk/>
          <pc:sldMk cId="1529751575" sldId="1027"/>
        </pc:sldMkLst>
        <pc:spChg chg="mod">
          <ac:chgData name="Dimitar Zahariev" userId="b84e4ebc77879e88" providerId="LiveId" clId="{FE577E77-A83A-4DD6-86AD-4EA202B94EFA}" dt="2019-12-16T10:14:40.224" v="3413" actId="20577"/>
          <ac:spMkLst>
            <pc:docMk/>
            <pc:sldMk cId="1529751575" sldId="1027"/>
            <ac:spMk id="4" creationId="{D7702113-46B5-44FF-AE34-AED42A801FFF}"/>
          </ac:spMkLst>
        </pc:spChg>
        <pc:spChg chg="mod">
          <ac:chgData name="Dimitar Zahariev" userId="b84e4ebc77879e88" providerId="LiveId" clId="{FE577E77-A83A-4DD6-86AD-4EA202B94EFA}" dt="2019-12-16T14:42:07.478" v="6297" actId="113"/>
          <ac:spMkLst>
            <pc:docMk/>
            <pc:sldMk cId="1529751575" sldId="1027"/>
            <ac:spMk id="5" creationId="{25D4DC16-7C8F-4647-B097-E39063E1F4FD}"/>
          </ac:spMkLst>
        </pc:spChg>
        <pc:spChg chg="mod">
          <ac:chgData name="Dimitar Zahariev" userId="b84e4ebc77879e88" providerId="LiveId" clId="{FE577E77-A83A-4DD6-86AD-4EA202B94EFA}" dt="2019-12-16T09:56:27.764" v="2943"/>
          <ac:spMkLst>
            <pc:docMk/>
            <pc:sldMk cId="1529751575" sldId="1027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FE577E77-A83A-4DD6-86AD-4EA202B94EFA}" dt="2019-12-16T14:43:28.987" v="6319" actId="113"/>
        <pc:sldMkLst>
          <pc:docMk/>
          <pc:sldMk cId="828575371" sldId="1028"/>
        </pc:sldMkLst>
        <pc:spChg chg="mod">
          <ac:chgData name="Dimitar Zahariev" userId="b84e4ebc77879e88" providerId="LiveId" clId="{FE577E77-A83A-4DD6-86AD-4EA202B94EFA}" dt="2019-12-16T10:38:50.333" v="4468" actId="20577"/>
          <ac:spMkLst>
            <pc:docMk/>
            <pc:sldMk cId="828575371" sldId="1028"/>
            <ac:spMk id="4" creationId="{D7702113-46B5-44FF-AE34-AED42A801FFF}"/>
          </ac:spMkLst>
        </pc:spChg>
        <pc:spChg chg="mod">
          <ac:chgData name="Dimitar Zahariev" userId="b84e4ebc77879e88" providerId="LiveId" clId="{FE577E77-A83A-4DD6-86AD-4EA202B94EFA}" dt="2019-12-16T14:43:28.987" v="6319" actId="113"/>
          <ac:spMkLst>
            <pc:docMk/>
            <pc:sldMk cId="828575371" sldId="1028"/>
            <ac:spMk id="5" creationId="{25D4DC16-7C8F-4647-B097-E39063E1F4FD}"/>
          </ac:spMkLst>
        </pc:spChg>
        <pc:spChg chg="mod">
          <ac:chgData name="Dimitar Zahariev" userId="b84e4ebc77879e88" providerId="LiveId" clId="{FE577E77-A83A-4DD6-86AD-4EA202B94EFA}" dt="2019-12-16T10:32:55.134" v="4179"/>
          <ac:spMkLst>
            <pc:docMk/>
            <pc:sldMk cId="828575371" sldId="1028"/>
            <ac:spMk id="6" creationId="{5573D971-45F4-41D9-A9B7-646EAF91B4AF}"/>
          </ac:spMkLst>
        </pc:spChg>
      </pc:sldChg>
      <pc:sldChg chg="add del">
        <pc:chgData name="Dimitar Zahariev" userId="b84e4ebc77879e88" providerId="LiveId" clId="{FE577E77-A83A-4DD6-86AD-4EA202B94EFA}" dt="2019-12-16T12:59:30.676" v="5016" actId="47"/>
        <pc:sldMkLst>
          <pc:docMk/>
          <pc:sldMk cId="3460205915" sldId="1029"/>
        </pc:sldMkLst>
      </pc:sldChg>
      <pc:sldChg chg="add del">
        <pc:chgData name="Dimitar Zahariev" userId="b84e4ebc77879e88" providerId="LiveId" clId="{FE577E77-A83A-4DD6-86AD-4EA202B94EFA}" dt="2019-12-16T12:59:30.676" v="5016" actId="47"/>
        <pc:sldMkLst>
          <pc:docMk/>
          <pc:sldMk cId="3320132257" sldId="1030"/>
        </pc:sldMkLst>
      </pc:sldChg>
      <pc:sldChg chg="add del">
        <pc:chgData name="Dimitar Zahariev" userId="b84e4ebc77879e88" providerId="LiveId" clId="{FE577E77-A83A-4DD6-86AD-4EA202B94EFA}" dt="2019-12-16T12:59:30.676" v="5016" actId="47"/>
        <pc:sldMkLst>
          <pc:docMk/>
          <pc:sldMk cId="2615056153" sldId="1031"/>
        </pc:sldMkLst>
      </pc:sldChg>
      <pc:sldChg chg="add del">
        <pc:chgData name="Dimitar Zahariev" userId="b84e4ebc77879e88" providerId="LiveId" clId="{FE577E77-A83A-4DD6-86AD-4EA202B94EFA}" dt="2019-12-16T12:59:30.676" v="5016" actId="47"/>
        <pc:sldMkLst>
          <pc:docMk/>
          <pc:sldMk cId="391659368" sldId="1032"/>
        </pc:sldMkLst>
      </pc:sldChg>
      <pc:sldChg chg="modSp add modAnim">
        <pc:chgData name="Dimitar Zahariev" userId="b84e4ebc77879e88" providerId="LiveId" clId="{FE577E77-A83A-4DD6-86AD-4EA202B94EFA}" dt="2019-12-16T10:26:02.222" v="3918" actId="20577"/>
        <pc:sldMkLst>
          <pc:docMk/>
          <pc:sldMk cId="3878850741" sldId="1033"/>
        </pc:sldMkLst>
        <pc:spChg chg="mod">
          <ac:chgData name="Dimitar Zahariev" userId="b84e4ebc77879e88" providerId="LiveId" clId="{FE577E77-A83A-4DD6-86AD-4EA202B94EFA}" dt="2019-12-16T10:14:47.067" v="3417" actId="20577"/>
          <ac:spMkLst>
            <pc:docMk/>
            <pc:sldMk cId="3878850741" sldId="1033"/>
            <ac:spMk id="4" creationId="{D7702113-46B5-44FF-AE34-AED42A801FFF}"/>
          </ac:spMkLst>
        </pc:spChg>
        <pc:spChg chg="mod">
          <ac:chgData name="Dimitar Zahariev" userId="b84e4ebc77879e88" providerId="LiveId" clId="{FE577E77-A83A-4DD6-86AD-4EA202B94EFA}" dt="2019-12-16T10:26:02.222" v="3918" actId="20577"/>
          <ac:spMkLst>
            <pc:docMk/>
            <pc:sldMk cId="3878850741" sldId="1033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FE577E77-A83A-4DD6-86AD-4EA202B94EFA}" dt="2019-12-16T12:36:13.938" v="4962" actId="20577"/>
        <pc:sldMkLst>
          <pc:docMk/>
          <pc:sldMk cId="3339334074" sldId="1034"/>
        </pc:sldMkLst>
        <pc:spChg chg="mod">
          <ac:chgData name="Dimitar Zahariev" userId="b84e4ebc77879e88" providerId="LiveId" clId="{FE577E77-A83A-4DD6-86AD-4EA202B94EFA}" dt="2019-12-16T10:43:45.535" v="4486" actId="20577"/>
          <ac:spMkLst>
            <pc:docMk/>
            <pc:sldMk cId="3339334074" sldId="1034"/>
            <ac:spMk id="4" creationId="{D7702113-46B5-44FF-AE34-AED42A801FFF}"/>
          </ac:spMkLst>
        </pc:spChg>
        <pc:spChg chg="mod">
          <ac:chgData name="Dimitar Zahariev" userId="b84e4ebc77879e88" providerId="LiveId" clId="{FE577E77-A83A-4DD6-86AD-4EA202B94EFA}" dt="2019-12-16T12:36:13.938" v="4962" actId="20577"/>
          <ac:spMkLst>
            <pc:docMk/>
            <pc:sldMk cId="3339334074" sldId="1034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FE577E77-A83A-4DD6-86AD-4EA202B94EFA}" dt="2019-12-16T14:02:21.996" v="5699"/>
        <pc:sldMkLst>
          <pc:docMk/>
          <pc:sldMk cId="264229073" sldId="1035"/>
        </pc:sldMkLst>
        <pc:spChg chg="mod">
          <ac:chgData name="Dimitar Zahariev" userId="b84e4ebc77879e88" providerId="LiveId" clId="{FE577E77-A83A-4DD6-86AD-4EA202B94EFA}" dt="2019-12-16T13:59:08.149" v="5606" actId="20577"/>
          <ac:spMkLst>
            <pc:docMk/>
            <pc:sldMk cId="264229073" sldId="1035"/>
            <ac:spMk id="4" creationId="{D7702113-46B5-44FF-AE34-AED42A801FFF}"/>
          </ac:spMkLst>
        </pc:spChg>
        <pc:spChg chg="mod">
          <ac:chgData name="Dimitar Zahariev" userId="b84e4ebc77879e88" providerId="LiveId" clId="{FE577E77-A83A-4DD6-86AD-4EA202B94EFA}" dt="2019-12-16T14:02:21.996" v="5699"/>
          <ac:spMkLst>
            <pc:docMk/>
            <pc:sldMk cId="264229073" sldId="1035"/>
            <ac:spMk id="5" creationId="{25D4DC16-7C8F-4647-B097-E39063E1F4FD}"/>
          </ac:spMkLst>
        </pc:spChg>
        <pc:spChg chg="mod">
          <ac:chgData name="Dimitar Zahariev" userId="b84e4ebc77879e88" providerId="LiveId" clId="{FE577E77-A83A-4DD6-86AD-4EA202B94EFA}" dt="2019-12-16T10:39:18.963" v="4478"/>
          <ac:spMkLst>
            <pc:docMk/>
            <pc:sldMk cId="264229073" sldId="1035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FE577E77-A83A-4DD6-86AD-4EA202B94EFA}" dt="2019-12-16T14:05:23.238" v="5735" actId="20577"/>
        <pc:sldMkLst>
          <pc:docMk/>
          <pc:sldMk cId="2117776783" sldId="1036"/>
        </pc:sldMkLst>
        <pc:spChg chg="mod">
          <ac:chgData name="Dimitar Zahariev" userId="b84e4ebc77879e88" providerId="LiveId" clId="{FE577E77-A83A-4DD6-86AD-4EA202B94EFA}" dt="2019-12-16T13:58:20.855" v="5525" actId="20577"/>
          <ac:spMkLst>
            <pc:docMk/>
            <pc:sldMk cId="2117776783" sldId="1036"/>
            <ac:spMk id="4" creationId="{D7702113-46B5-44FF-AE34-AED42A801FFF}"/>
          </ac:spMkLst>
        </pc:spChg>
        <pc:spChg chg="mod">
          <ac:chgData name="Dimitar Zahariev" userId="b84e4ebc77879e88" providerId="LiveId" clId="{FE577E77-A83A-4DD6-86AD-4EA202B94EFA}" dt="2019-12-16T14:05:23.238" v="5735" actId="20577"/>
          <ac:spMkLst>
            <pc:docMk/>
            <pc:sldMk cId="2117776783" sldId="1036"/>
            <ac:spMk id="5" creationId="{25D4DC16-7C8F-4647-B097-E39063E1F4FD}"/>
          </ac:spMkLst>
        </pc:spChg>
      </pc:sldChg>
    </pc:docChg>
  </pc:docChgLst>
  <pc:docChgLst>
    <pc:chgData name="Dimitar Zahariev" userId="b84e4ebc77879e88" providerId="LiveId" clId="{20ED634B-D678-4C4C-9C06-E806B5AFC260}"/>
    <pc:docChg chg="undo redo custSel addSld delSld modSld sldOrd modSection">
      <pc:chgData name="Dimitar Zahariev" userId="b84e4ebc77879e88" providerId="LiveId" clId="{20ED634B-D678-4C4C-9C06-E806B5AFC260}" dt="2019-12-06T06:48:31.239" v="6177"/>
      <pc:docMkLst>
        <pc:docMk/>
      </pc:docMkLst>
      <pc:sldChg chg="modSp">
        <pc:chgData name="Dimitar Zahariev" userId="b84e4ebc77879e88" providerId="LiveId" clId="{20ED634B-D678-4C4C-9C06-E806B5AFC260}" dt="2019-12-05T05:47:52.987" v="4830" actId="20577"/>
        <pc:sldMkLst>
          <pc:docMk/>
          <pc:sldMk cId="3215379390" sldId="274"/>
        </pc:sldMkLst>
        <pc:spChg chg="mod">
          <ac:chgData name="Dimitar Zahariev" userId="b84e4ebc77879e88" providerId="LiveId" clId="{20ED634B-D678-4C4C-9C06-E806B5AFC260}" dt="2019-12-04T19:28:05.986" v="1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20ED634B-D678-4C4C-9C06-E806B5AFC260}" dt="2019-12-05T05:47:52.987" v="4830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20ED634B-D678-4C4C-9C06-E806B5AFC260}" dt="2019-12-05T06:05:30.939" v="4995" actId="13926"/>
        <pc:sldMkLst>
          <pc:docMk/>
          <pc:sldMk cId="1646986932" sldId="276"/>
        </pc:sldMkLst>
        <pc:spChg chg="mod">
          <ac:chgData name="Dimitar Zahariev" userId="b84e4ebc77879e88" providerId="LiveId" clId="{20ED634B-D678-4C4C-9C06-E806B5AFC260}" dt="2019-12-05T06:05:30.939" v="4995" actId="13926"/>
          <ac:spMkLst>
            <pc:docMk/>
            <pc:sldMk cId="1646986932" sldId="276"/>
            <ac:spMk id="444419" creationId="{00000000-0000-0000-0000-000000000000}"/>
          </ac:spMkLst>
        </pc:spChg>
      </pc:sldChg>
      <pc:sldChg chg="del">
        <pc:chgData name="Dimitar Zahariev" userId="b84e4ebc77879e88" providerId="LiveId" clId="{20ED634B-D678-4C4C-9C06-E806B5AFC260}" dt="2019-12-05T06:55:48.748" v="5770" actId="2696"/>
        <pc:sldMkLst>
          <pc:docMk/>
          <pc:sldMk cId="2087190546" sldId="349"/>
        </pc:sldMkLst>
      </pc:sldChg>
      <pc:sldChg chg="modSp">
        <pc:chgData name="Dimitar Zahariev" userId="b84e4ebc77879e88" providerId="LiveId" clId="{20ED634B-D678-4C4C-9C06-E806B5AFC260}" dt="2019-12-04T20:48:01.699" v="835" actId="20577"/>
        <pc:sldMkLst>
          <pc:docMk/>
          <pc:sldMk cId="882194472" sldId="353"/>
        </pc:sldMkLst>
        <pc:spChg chg="mod">
          <ac:chgData name="Dimitar Zahariev" userId="b84e4ebc77879e88" providerId="LiveId" clId="{20ED634B-D678-4C4C-9C06-E806B5AFC260}" dt="2019-12-04T20:31:31.965" v="222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0:48:01.699" v="835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modSp">
        <pc:chgData name="Dimitar Zahariev" userId="b84e4ebc77879e88" providerId="LiveId" clId="{20ED634B-D678-4C4C-9C06-E806B5AFC260}" dt="2019-12-04T20:47:51.428" v="832" actId="20577"/>
        <pc:sldMkLst>
          <pc:docMk/>
          <pc:sldMk cId="3602216718" sldId="699"/>
        </pc:sldMkLst>
        <pc:spChg chg="mod">
          <ac:chgData name="Dimitar Zahariev" userId="b84e4ebc77879e88" providerId="LiveId" clId="{20ED634B-D678-4C4C-9C06-E806B5AFC260}" dt="2019-12-04T20:47:24.559" v="797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0:47:51.428" v="832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del">
        <pc:chgData name="Dimitar Zahariev" userId="b84e4ebc77879e88" providerId="LiveId" clId="{20ED634B-D678-4C4C-9C06-E806B5AFC260}" dt="2019-12-04T20:26:05.239" v="112" actId="2696"/>
        <pc:sldMkLst>
          <pc:docMk/>
          <pc:sldMk cId="82294416" sldId="700"/>
        </pc:sldMkLst>
      </pc:sldChg>
      <pc:sldChg chg="modSp">
        <pc:chgData name="Dimitar Zahariev" userId="b84e4ebc77879e88" providerId="LiveId" clId="{20ED634B-D678-4C4C-9C06-E806B5AFC260}" dt="2019-12-04T20:49:26.068" v="891" actId="20577"/>
        <pc:sldMkLst>
          <pc:docMk/>
          <pc:sldMk cId="3208377020" sldId="701"/>
        </pc:sldMkLst>
        <pc:spChg chg="mod">
          <ac:chgData name="Dimitar Zahariev" userId="b84e4ebc77879e88" providerId="LiveId" clId="{20ED634B-D678-4C4C-9C06-E806B5AFC260}" dt="2019-12-04T20:48:57.968" v="843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0:49:26.068" v="891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del">
        <pc:chgData name="Dimitar Zahariev" userId="b84e4ebc77879e88" providerId="LiveId" clId="{20ED634B-D678-4C4C-9C06-E806B5AFC260}" dt="2019-12-04T20:46:26.369" v="758" actId="2696"/>
        <pc:sldMkLst>
          <pc:docMk/>
          <pc:sldMk cId="3317344958" sldId="702"/>
        </pc:sldMkLst>
      </pc:sldChg>
      <pc:sldChg chg="del">
        <pc:chgData name="Dimitar Zahariev" userId="b84e4ebc77879e88" providerId="LiveId" clId="{20ED634B-D678-4C4C-9C06-E806B5AFC260}" dt="2019-12-04T20:46:31.408" v="760" actId="2696"/>
        <pc:sldMkLst>
          <pc:docMk/>
          <pc:sldMk cId="3373911128" sldId="703"/>
        </pc:sldMkLst>
      </pc:sldChg>
      <pc:sldChg chg="del">
        <pc:chgData name="Dimitar Zahariev" userId="b84e4ebc77879e88" providerId="LiveId" clId="{20ED634B-D678-4C4C-9C06-E806B5AFC260}" dt="2019-12-04T20:46:30.544" v="759" actId="2696"/>
        <pc:sldMkLst>
          <pc:docMk/>
          <pc:sldMk cId="1474218019" sldId="704"/>
        </pc:sldMkLst>
      </pc:sldChg>
      <pc:sldChg chg="del">
        <pc:chgData name="Dimitar Zahariev" userId="b84e4ebc77879e88" providerId="LiveId" clId="{20ED634B-D678-4C4C-9C06-E806B5AFC260}" dt="2019-12-04T20:46:37.798" v="761" actId="2696"/>
        <pc:sldMkLst>
          <pc:docMk/>
          <pc:sldMk cId="3168640342" sldId="705"/>
        </pc:sldMkLst>
      </pc:sldChg>
      <pc:sldChg chg="del">
        <pc:chgData name="Dimitar Zahariev" userId="b84e4ebc77879e88" providerId="LiveId" clId="{20ED634B-D678-4C4C-9C06-E806B5AFC260}" dt="2019-12-04T20:46:47.022" v="762" actId="2696"/>
        <pc:sldMkLst>
          <pc:docMk/>
          <pc:sldMk cId="2942871613" sldId="706"/>
        </pc:sldMkLst>
      </pc:sldChg>
      <pc:sldChg chg="modSp">
        <pc:chgData name="Dimitar Zahariev" userId="b84e4ebc77879e88" providerId="LiveId" clId="{20ED634B-D678-4C4C-9C06-E806B5AFC260}" dt="2019-12-04T20:49:42.890" v="923" actId="20577"/>
        <pc:sldMkLst>
          <pc:docMk/>
          <pc:sldMk cId="1792130294" sldId="707"/>
        </pc:sldMkLst>
        <pc:spChg chg="mod">
          <ac:chgData name="Dimitar Zahariev" userId="b84e4ebc77879e88" providerId="LiveId" clId="{20ED634B-D678-4C4C-9C06-E806B5AFC260}" dt="2019-12-04T20:49:33.849" v="899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0:49:42.890" v="923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20ED634B-D678-4C4C-9C06-E806B5AFC260}" dt="2019-12-05T19:08:46.802" v="6169" actId="20577"/>
        <pc:sldMkLst>
          <pc:docMk/>
          <pc:sldMk cId="2914857172" sldId="708"/>
        </pc:sldMkLst>
        <pc:spChg chg="mod">
          <ac:chgData name="Dimitar Zahariev" userId="b84e4ebc77879e88" providerId="LiveId" clId="{20ED634B-D678-4C4C-9C06-E806B5AFC260}" dt="2019-12-04T20:53:11.703" v="1065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5T19:08:46.802" v="6169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del">
        <pc:chgData name="Dimitar Zahariev" userId="b84e4ebc77879e88" providerId="LiveId" clId="{20ED634B-D678-4C4C-9C06-E806B5AFC260}" dt="2019-12-04T20:54:36.305" v="1101" actId="2696"/>
        <pc:sldMkLst>
          <pc:docMk/>
          <pc:sldMk cId="124392679" sldId="709"/>
        </pc:sldMkLst>
      </pc:sldChg>
      <pc:sldChg chg="del">
        <pc:chgData name="Dimitar Zahariev" userId="b84e4ebc77879e88" providerId="LiveId" clId="{20ED634B-D678-4C4C-9C06-E806B5AFC260}" dt="2019-12-04T20:54:36.305" v="1102" actId="2696"/>
        <pc:sldMkLst>
          <pc:docMk/>
          <pc:sldMk cId="2881568439" sldId="710"/>
        </pc:sldMkLst>
      </pc:sldChg>
      <pc:sldChg chg="del">
        <pc:chgData name="Dimitar Zahariev" userId="b84e4ebc77879e88" providerId="LiveId" clId="{20ED634B-D678-4C4C-9C06-E806B5AFC260}" dt="2019-12-04T20:54:36.315" v="1104" actId="2696"/>
        <pc:sldMkLst>
          <pc:docMk/>
          <pc:sldMk cId="119216020" sldId="711"/>
        </pc:sldMkLst>
      </pc:sldChg>
      <pc:sldChg chg="del">
        <pc:chgData name="Dimitar Zahariev" userId="b84e4ebc77879e88" providerId="LiveId" clId="{20ED634B-D678-4C4C-9C06-E806B5AFC260}" dt="2019-12-04T20:54:36.325" v="1105" actId="2696"/>
        <pc:sldMkLst>
          <pc:docMk/>
          <pc:sldMk cId="1793222823" sldId="712"/>
        </pc:sldMkLst>
      </pc:sldChg>
      <pc:sldChg chg="del">
        <pc:chgData name="Dimitar Zahariev" userId="b84e4ebc77879e88" providerId="LiveId" clId="{20ED634B-D678-4C4C-9C06-E806B5AFC260}" dt="2019-12-04T20:54:36.325" v="1106" actId="2696"/>
        <pc:sldMkLst>
          <pc:docMk/>
          <pc:sldMk cId="1900185108" sldId="713"/>
        </pc:sldMkLst>
      </pc:sldChg>
      <pc:sldChg chg="modSp">
        <pc:chgData name="Dimitar Zahariev" userId="b84e4ebc77879e88" providerId="LiveId" clId="{20ED634B-D678-4C4C-9C06-E806B5AFC260}" dt="2019-12-04T21:29:04.765" v="1913" actId="20577"/>
        <pc:sldMkLst>
          <pc:docMk/>
          <pc:sldMk cId="2311176215" sldId="715"/>
        </pc:sldMkLst>
        <pc:spChg chg="mod">
          <ac:chgData name="Dimitar Zahariev" userId="b84e4ebc77879e88" providerId="LiveId" clId="{20ED634B-D678-4C4C-9C06-E806B5AFC260}" dt="2019-12-04T20:54:09.831" v="1095" actId="20577"/>
          <ac:spMkLst>
            <pc:docMk/>
            <pc:sldMk cId="2311176215" sldId="715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1:29:04.765" v="1913" actId="20577"/>
          <ac:spMkLst>
            <pc:docMk/>
            <pc:sldMk cId="2311176215" sldId="715"/>
            <ac:spMk id="5" creationId="{11A1BDA3-1568-4FA9-867E-D3CB207F2824}"/>
          </ac:spMkLst>
        </pc:spChg>
      </pc:sldChg>
      <pc:sldChg chg="del">
        <pc:chgData name="Dimitar Zahariev" userId="b84e4ebc77879e88" providerId="LiveId" clId="{20ED634B-D678-4C4C-9C06-E806B5AFC260}" dt="2019-12-04T20:55:23.675" v="1113" actId="2696"/>
        <pc:sldMkLst>
          <pc:docMk/>
          <pc:sldMk cId="252777691" sldId="716"/>
        </pc:sldMkLst>
      </pc:sldChg>
      <pc:sldChg chg="del">
        <pc:chgData name="Dimitar Zahariev" userId="b84e4ebc77879e88" providerId="LiveId" clId="{20ED634B-D678-4C4C-9C06-E806B5AFC260}" dt="2019-12-04T20:55:23.696" v="1114" actId="2696"/>
        <pc:sldMkLst>
          <pc:docMk/>
          <pc:sldMk cId="3930653115" sldId="717"/>
        </pc:sldMkLst>
      </pc:sldChg>
      <pc:sldChg chg="del">
        <pc:chgData name="Dimitar Zahariev" userId="b84e4ebc77879e88" providerId="LiveId" clId="{20ED634B-D678-4C4C-9C06-E806B5AFC260}" dt="2019-12-04T20:54:36.315" v="1103" actId="2696"/>
        <pc:sldMkLst>
          <pc:docMk/>
          <pc:sldMk cId="4241398349" sldId="719"/>
        </pc:sldMkLst>
      </pc:sldChg>
      <pc:sldChg chg="del">
        <pc:chgData name="Dimitar Zahariev" userId="b84e4ebc77879e88" providerId="LiveId" clId="{20ED634B-D678-4C4C-9C06-E806B5AFC260}" dt="2019-12-04T20:54:36.294" v="1100" actId="2696"/>
        <pc:sldMkLst>
          <pc:docMk/>
          <pc:sldMk cId="714116626" sldId="720"/>
        </pc:sldMkLst>
      </pc:sldChg>
      <pc:sldChg chg="del">
        <pc:chgData name="Dimitar Zahariev" userId="b84e4ebc77879e88" providerId="LiveId" clId="{20ED634B-D678-4C4C-9C06-E806B5AFC260}" dt="2019-12-04T20:55:23.705" v="1115" actId="2696"/>
        <pc:sldMkLst>
          <pc:docMk/>
          <pc:sldMk cId="2476974398" sldId="721"/>
        </pc:sldMkLst>
      </pc:sldChg>
      <pc:sldChg chg="del">
        <pc:chgData name="Dimitar Zahariev" userId="b84e4ebc77879e88" providerId="LiveId" clId="{20ED634B-D678-4C4C-9C06-E806B5AFC260}" dt="2019-12-04T20:46:47.794" v="763" actId="2696"/>
        <pc:sldMkLst>
          <pc:docMk/>
          <pc:sldMk cId="3867363491" sldId="722"/>
        </pc:sldMkLst>
      </pc:sldChg>
      <pc:sldChg chg="del">
        <pc:chgData name="Dimitar Zahariev" userId="b84e4ebc77879e88" providerId="LiveId" clId="{20ED634B-D678-4C4C-9C06-E806B5AFC260}" dt="2019-12-04T20:26:05.544" v="122" actId="2696"/>
        <pc:sldMkLst>
          <pc:docMk/>
          <pc:sldMk cId="1517662865" sldId="723"/>
        </pc:sldMkLst>
      </pc:sldChg>
      <pc:sldChg chg="del">
        <pc:chgData name="Dimitar Zahariev" userId="b84e4ebc77879e88" providerId="LiveId" clId="{20ED634B-D678-4C4C-9C06-E806B5AFC260}" dt="2019-12-04T20:26:05.574" v="123" actId="2696"/>
        <pc:sldMkLst>
          <pc:docMk/>
          <pc:sldMk cId="500513785" sldId="724"/>
        </pc:sldMkLst>
      </pc:sldChg>
      <pc:sldChg chg="del">
        <pc:chgData name="Dimitar Zahariev" userId="b84e4ebc77879e88" providerId="LiveId" clId="{20ED634B-D678-4C4C-9C06-E806B5AFC260}" dt="2019-12-04T20:26:05.605" v="124" actId="2696"/>
        <pc:sldMkLst>
          <pc:docMk/>
          <pc:sldMk cId="2877116737" sldId="725"/>
        </pc:sldMkLst>
      </pc:sldChg>
      <pc:sldChg chg="del">
        <pc:chgData name="Dimitar Zahariev" userId="b84e4ebc77879e88" providerId="LiveId" clId="{20ED634B-D678-4C4C-9C06-E806B5AFC260}" dt="2019-12-04T20:26:05.686" v="127" actId="2696"/>
        <pc:sldMkLst>
          <pc:docMk/>
          <pc:sldMk cId="1690613444" sldId="726"/>
        </pc:sldMkLst>
      </pc:sldChg>
      <pc:sldChg chg="del">
        <pc:chgData name="Dimitar Zahariev" userId="b84e4ebc77879e88" providerId="LiveId" clId="{20ED634B-D678-4C4C-9C06-E806B5AFC260}" dt="2019-12-04T20:26:05.305" v="115" actId="2696"/>
        <pc:sldMkLst>
          <pc:docMk/>
          <pc:sldMk cId="786897904" sldId="727"/>
        </pc:sldMkLst>
      </pc:sldChg>
      <pc:sldChg chg="del">
        <pc:chgData name="Dimitar Zahariev" userId="b84e4ebc77879e88" providerId="LiveId" clId="{20ED634B-D678-4C4C-9C06-E806B5AFC260}" dt="2019-12-04T20:26:05.326" v="116" actId="2696"/>
        <pc:sldMkLst>
          <pc:docMk/>
          <pc:sldMk cId="965342604" sldId="728"/>
        </pc:sldMkLst>
      </pc:sldChg>
      <pc:sldChg chg="del">
        <pc:chgData name="Dimitar Zahariev" userId="b84e4ebc77879e88" providerId="LiveId" clId="{20ED634B-D678-4C4C-9C06-E806B5AFC260}" dt="2019-12-04T20:26:05.386" v="117" actId="2696"/>
        <pc:sldMkLst>
          <pc:docMk/>
          <pc:sldMk cId="897861" sldId="729"/>
        </pc:sldMkLst>
      </pc:sldChg>
      <pc:sldChg chg="del">
        <pc:chgData name="Dimitar Zahariev" userId="b84e4ebc77879e88" providerId="LiveId" clId="{20ED634B-D678-4C4C-9C06-E806B5AFC260}" dt="2019-12-04T20:26:05.209" v="111" actId="2696"/>
        <pc:sldMkLst>
          <pc:docMk/>
          <pc:sldMk cId="1571730899" sldId="730"/>
        </pc:sldMkLst>
      </pc:sldChg>
      <pc:sldChg chg="del">
        <pc:chgData name="Dimitar Zahariev" userId="b84e4ebc77879e88" providerId="LiveId" clId="{20ED634B-D678-4C4C-9C06-E806B5AFC260}" dt="2019-12-04T20:26:05.259" v="113" actId="2696"/>
        <pc:sldMkLst>
          <pc:docMk/>
          <pc:sldMk cId="1484844565" sldId="731"/>
        </pc:sldMkLst>
      </pc:sldChg>
      <pc:sldChg chg="del">
        <pc:chgData name="Dimitar Zahariev" userId="b84e4ebc77879e88" providerId="LiveId" clId="{20ED634B-D678-4C4C-9C06-E806B5AFC260}" dt="2019-12-04T20:26:05.432" v="118" actId="2696"/>
        <pc:sldMkLst>
          <pc:docMk/>
          <pc:sldMk cId="2380381746" sldId="732"/>
        </pc:sldMkLst>
      </pc:sldChg>
      <pc:sldChg chg="del">
        <pc:chgData name="Dimitar Zahariev" userId="b84e4ebc77879e88" providerId="LiveId" clId="{20ED634B-D678-4C4C-9C06-E806B5AFC260}" dt="2019-12-04T20:26:05.463" v="119" actId="2696"/>
        <pc:sldMkLst>
          <pc:docMk/>
          <pc:sldMk cId="2454956375" sldId="733"/>
        </pc:sldMkLst>
      </pc:sldChg>
      <pc:sldChg chg="del">
        <pc:chgData name="Dimitar Zahariev" userId="b84e4ebc77879e88" providerId="LiveId" clId="{20ED634B-D678-4C4C-9C06-E806B5AFC260}" dt="2019-12-04T20:26:05.503" v="120" actId="2696"/>
        <pc:sldMkLst>
          <pc:docMk/>
          <pc:sldMk cId="1974465492" sldId="734"/>
        </pc:sldMkLst>
      </pc:sldChg>
      <pc:sldChg chg="del">
        <pc:chgData name="Dimitar Zahariev" userId="b84e4ebc77879e88" providerId="LiveId" clId="{20ED634B-D678-4C4C-9C06-E806B5AFC260}" dt="2019-12-04T20:26:05.524" v="121" actId="2696"/>
        <pc:sldMkLst>
          <pc:docMk/>
          <pc:sldMk cId="301414503" sldId="735"/>
        </pc:sldMkLst>
      </pc:sldChg>
      <pc:sldChg chg="del">
        <pc:chgData name="Dimitar Zahariev" userId="b84e4ebc77879e88" providerId="LiveId" clId="{20ED634B-D678-4C4C-9C06-E806B5AFC260}" dt="2019-12-04T20:26:05.280" v="114" actId="2696"/>
        <pc:sldMkLst>
          <pc:docMk/>
          <pc:sldMk cId="3323397672" sldId="736"/>
        </pc:sldMkLst>
      </pc:sldChg>
      <pc:sldChg chg="del">
        <pc:chgData name="Dimitar Zahariev" userId="b84e4ebc77879e88" providerId="LiveId" clId="{20ED634B-D678-4C4C-9C06-E806B5AFC260}" dt="2019-12-04T20:26:05.828" v="133" actId="2696"/>
        <pc:sldMkLst>
          <pc:docMk/>
          <pc:sldMk cId="1596737647" sldId="737"/>
        </pc:sldMkLst>
      </pc:sldChg>
      <pc:sldChg chg="addSp modSp add del modAnim">
        <pc:chgData name="Dimitar Zahariev" userId="b84e4ebc77879e88" providerId="LiveId" clId="{20ED634B-D678-4C4C-9C06-E806B5AFC260}" dt="2019-12-05T13:43:57.541" v="6032" actId="2696"/>
        <pc:sldMkLst>
          <pc:docMk/>
          <pc:sldMk cId="3811251410" sldId="738"/>
        </pc:sldMkLst>
        <pc:spChg chg="mod">
          <ac:chgData name="Dimitar Zahariev" userId="b84e4ebc77879e88" providerId="LiveId" clId="{20ED634B-D678-4C4C-9C06-E806B5AFC260}" dt="2019-12-04T20:26:42.755" v="157" actId="20577"/>
          <ac:spMkLst>
            <pc:docMk/>
            <pc:sldMk cId="3811251410" sldId="738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6:07:43.613" v="5042" actId="20577"/>
          <ac:spMkLst>
            <pc:docMk/>
            <pc:sldMk cId="3811251410" sldId="738"/>
            <ac:spMk id="5" creationId="{25D4DC16-7C8F-4647-B097-E39063E1F4FD}"/>
          </ac:spMkLst>
        </pc:spChg>
        <pc:spChg chg="add mod">
          <ac:chgData name="Dimitar Zahariev" userId="b84e4ebc77879e88" providerId="LiveId" clId="{20ED634B-D678-4C4C-9C06-E806B5AFC260}" dt="2019-12-04T20:27:46.623" v="158"/>
          <ac:spMkLst>
            <pc:docMk/>
            <pc:sldMk cId="3811251410" sldId="738"/>
            <ac:spMk id="6" creationId="{5573D971-45F4-41D9-A9B7-646EAF91B4AF}"/>
          </ac:spMkLst>
        </pc:spChg>
        <pc:picChg chg="add mod">
          <ac:chgData name="Dimitar Zahariev" userId="b84e4ebc77879e88" providerId="LiveId" clId="{20ED634B-D678-4C4C-9C06-E806B5AFC260}" dt="2019-12-04T20:29:13.562" v="165" actId="1076"/>
          <ac:picMkLst>
            <pc:docMk/>
            <pc:sldMk cId="3811251410" sldId="738"/>
            <ac:picMk id="3" creationId="{782DF121-37BB-4608-83E9-8FDDCE0443A1}"/>
          </ac:picMkLst>
        </pc:picChg>
      </pc:sldChg>
      <pc:sldChg chg="del">
        <pc:chgData name="Dimitar Zahariev" userId="b84e4ebc77879e88" providerId="LiveId" clId="{20ED634B-D678-4C4C-9C06-E806B5AFC260}" dt="2019-12-04T20:26:05.706" v="128" actId="2696"/>
        <pc:sldMkLst>
          <pc:docMk/>
          <pc:sldMk cId="244435920" sldId="740"/>
        </pc:sldMkLst>
      </pc:sldChg>
      <pc:sldChg chg="del">
        <pc:chgData name="Dimitar Zahariev" userId="b84e4ebc77879e88" providerId="LiveId" clId="{20ED634B-D678-4C4C-9C06-E806B5AFC260}" dt="2019-12-04T20:26:05.726" v="129" actId="2696"/>
        <pc:sldMkLst>
          <pc:docMk/>
          <pc:sldMk cId="1281249806" sldId="741"/>
        </pc:sldMkLst>
      </pc:sldChg>
      <pc:sldChg chg="del">
        <pc:chgData name="Dimitar Zahariev" userId="b84e4ebc77879e88" providerId="LiveId" clId="{20ED634B-D678-4C4C-9C06-E806B5AFC260}" dt="2019-12-04T20:26:05.751" v="130" actId="2696"/>
        <pc:sldMkLst>
          <pc:docMk/>
          <pc:sldMk cId="177129517" sldId="742"/>
        </pc:sldMkLst>
      </pc:sldChg>
      <pc:sldChg chg="del">
        <pc:chgData name="Dimitar Zahariev" userId="b84e4ebc77879e88" providerId="LiveId" clId="{20ED634B-D678-4C4C-9C06-E806B5AFC260}" dt="2019-12-04T20:26:05.636" v="125" actId="2696"/>
        <pc:sldMkLst>
          <pc:docMk/>
          <pc:sldMk cId="2418328832" sldId="743"/>
        </pc:sldMkLst>
      </pc:sldChg>
      <pc:sldChg chg="del">
        <pc:chgData name="Dimitar Zahariev" userId="b84e4ebc77879e88" providerId="LiveId" clId="{20ED634B-D678-4C4C-9C06-E806B5AFC260}" dt="2019-12-04T20:26:05.808" v="132" actId="2696"/>
        <pc:sldMkLst>
          <pc:docMk/>
          <pc:sldMk cId="3843151059" sldId="744"/>
        </pc:sldMkLst>
      </pc:sldChg>
      <pc:sldChg chg="del">
        <pc:chgData name="Dimitar Zahariev" userId="b84e4ebc77879e88" providerId="LiveId" clId="{20ED634B-D678-4C4C-9C06-E806B5AFC260}" dt="2019-12-04T20:26:05.656" v="126" actId="2696"/>
        <pc:sldMkLst>
          <pc:docMk/>
          <pc:sldMk cId="2138456623" sldId="745"/>
        </pc:sldMkLst>
      </pc:sldChg>
      <pc:sldChg chg="del">
        <pc:chgData name="Dimitar Zahariev" userId="b84e4ebc77879e88" providerId="LiveId" clId="{20ED634B-D678-4C4C-9C06-E806B5AFC260}" dt="2019-12-04T20:26:05.778" v="131" actId="2696"/>
        <pc:sldMkLst>
          <pc:docMk/>
          <pc:sldMk cId="2235007403" sldId="746"/>
        </pc:sldMkLst>
      </pc:sldChg>
      <pc:sldChg chg="del">
        <pc:chgData name="Dimitar Zahariev" userId="b84e4ebc77879e88" providerId="LiveId" clId="{20ED634B-D678-4C4C-9C06-E806B5AFC260}" dt="2019-12-04T20:46:49.592" v="764" actId="2696"/>
        <pc:sldMkLst>
          <pc:docMk/>
          <pc:sldMk cId="3071864637" sldId="747"/>
        </pc:sldMkLst>
      </pc:sldChg>
      <pc:sldChg chg="del">
        <pc:chgData name="Dimitar Zahariev" userId="b84e4ebc77879e88" providerId="LiveId" clId="{20ED634B-D678-4C4C-9C06-E806B5AFC260}" dt="2019-12-04T20:46:50.176" v="765" actId="2696"/>
        <pc:sldMkLst>
          <pc:docMk/>
          <pc:sldMk cId="633730192" sldId="748"/>
        </pc:sldMkLst>
      </pc:sldChg>
      <pc:sldChg chg="del">
        <pc:chgData name="Dimitar Zahariev" userId="b84e4ebc77879e88" providerId="LiveId" clId="{20ED634B-D678-4C4C-9C06-E806B5AFC260}" dt="2019-12-04T20:46:50.760" v="766" actId="2696"/>
        <pc:sldMkLst>
          <pc:docMk/>
          <pc:sldMk cId="2762354524" sldId="749"/>
        </pc:sldMkLst>
      </pc:sldChg>
      <pc:sldChg chg="del">
        <pc:chgData name="Dimitar Zahariev" userId="b84e4ebc77879e88" providerId="LiveId" clId="{20ED634B-D678-4C4C-9C06-E806B5AFC260}" dt="2019-12-04T20:46:51.726" v="767" actId="2696"/>
        <pc:sldMkLst>
          <pc:docMk/>
          <pc:sldMk cId="4271314413" sldId="750"/>
        </pc:sldMkLst>
      </pc:sldChg>
      <pc:sldChg chg="modSp modAnim">
        <pc:chgData name="Dimitar Zahariev" userId="b84e4ebc77879e88" providerId="LiveId" clId="{20ED634B-D678-4C4C-9C06-E806B5AFC260}" dt="2019-12-04T22:43:31.431" v="3042" actId="5793"/>
        <pc:sldMkLst>
          <pc:docMk/>
          <pc:sldMk cId="2373257029" sldId="751"/>
        </pc:sldMkLst>
        <pc:spChg chg="mod">
          <ac:chgData name="Dimitar Zahariev" userId="b84e4ebc77879e88" providerId="LiveId" clId="{20ED634B-D678-4C4C-9C06-E806B5AFC260}" dt="2019-12-04T22:43:31.431" v="3042" actId="5793"/>
          <ac:spMkLst>
            <pc:docMk/>
            <pc:sldMk cId="2373257029" sldId="751"/>
            <ac:spMk id="14" creationId="{0E49D336-45B6-44D3-97C4-E28F8DEA2022}"/>
          </ac:spMkLst>
        </pc:spChg>
      </pc:sldChg>
      <pc:sldChg chg="modSp add">
        <pc:chgData name="Dimitar Zahariev" userId="b84e4ebc77879e88" providerId="LiveId" clId="{20ED634B-D678-4C4C-9C06-E806B5AFC260}" dt="2019-12-04T19:32:28.904" v="10" actId="108"/>
        <pc:sldMkLst>
          <pc:docMk/>
          <pc:sldMk cId="2506175793" sldId="895"/>
        </pc:sldMkLst>
        <pc:spChg chg="mod">
          <ac:chgData name="Dimitar Zahariev" userId="b84e4ebc77879e88" providerId="LiveId" clId="{20ED634B-D678-4C4C-9C06-E806B5AFC260}" dt="2019-12-04T19:32:18.552" v="9" actId="20577"/>
          <ac:spMkLst>
            <pc:docMk/>
            <pc:sldMk cId="2506175793" sldId="895"/>
            <ac:spMk id="6" creationId="{D329B28C-47EF-4462-BD8A-25349090958E}"/>
          </ac:spMkLst>
        </pc:spChg>
        <pc:spChg chg="mod">
          <ac:chgData name="Dimitar Zahariev" userId="b84e4ebc77879e88" providerId="LiveId" clId="{20ED634B-D678-4C4C-9C06-E806B5AFC260}" dt="2019-12-04T19:32:28.904" v="10" actId="108"/>
          <ac:spMkLst>
            <pc:docMk/>
            <pc:sldMk cId="2506175793" sldId="895"/>
            <ac:spMk id="7" creationId="{869D6304-113E-4387-B4AD-B5D71C46D490}"/>
          </ac:spMkLst>
        </pc:spChg>
      </pc:sldChg>
      <pc:sldChg chg="modSp add modAnim">
        <pc:chgData name="Dimitar Zahariev" userId="b84e4ebc77879e88" providerId="LiveId" clId="{20ED634B-D678-4C4C-9C06-E806B5AFC260}" dt="2019-12-04T19:32:39.971" v="11"/>
        <pc:sldMkLst>
          <pc:docMk/>
          <pc:sldMk cId="4224565661" sldId="946"/>
        </pc:sldMkLst>
        <pc:spChg chg="mod">
          <ac:chgData name="Dimitar Zahariev" userId="b84e4ebc77879e88" providerId="LiveId" clId="{20ED634B-D678-4C4C-9C06-E806B5AFC260}" dt="2019-12-04T19:32:39.971" v="11"/>
          <ac:spMkLst>
            <pc:docMk/>
            <pc:sldMk cId="4224565661" sldId="946"/>
            <ac:spMk id="3" creationId="{CCBBA88C-C72C-46FC-B1CD-F9B946D90BB3}"/>
          </ac:spMkLst>
        </pc:spChg>
      </pc:sldChg>
      <pc:sldChg chg="modSp add">
        <pc:chgData name="Dimitar Zahariev" userId="b84e4ebc77879e88" providerId="LiveId" clId="{20ED634B-D678-4C4C-9C06-E806B5AFC260}" dt="2019-12-04T19:33:26.381" v="35" actId="20577"/>
        <pc:sldMkLst>
          <pc:docMk/>
          <pc:sldMk cId="1862218309" sldId="947"/>
        </pc:sldMkLst>
        <pc:spChg chg="mod">
          <ac:chgData name="Dimitar Zahariev" userId="b84e4ebc77879e88" providerId="LiveId" clId="{20ED634B-D678-4C4C-9C06-E806B5AFC260}" dt="2019-12-04T19:33:21.028" v="29" actId="20577"/>
          <ac:spMkLst>
            <pc:docMk/>
            <pc:sldMk cId="1862218309" sldId="947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19:33:26.381" v="35" actId="20577"/>
          <ac:spMkLst>
            <pc:docMk/>
            <pc:sldMk cId="1862218309" sldId="947"/>
            <ac:spMk id="5" creationId="{11A1BDA3-1568-4FA9-867E-D3CB207F2824}"/>
          </ac:spMkLst>
        </pc:spChg>
      </pc:sldChg>
      <pc:sldChg chg="modSp add del modAnim">
        <pc:chgData name="Dimitar Zahariev" userId="b84e4ebc77879e88" providerId="LiveId" clId="{20ED634B-D678-4C4C-9C06-E806B5AFC260}" dt="2019-12-05T13:43:57.531" v="6031" actId="2696"/>
        <pc:sldMkLst>
          <pc:docMk/>
          <pc:sldMk cId="3120994191" sldId="948"/>
        </pc:sldMkLst>
        <pc:spChg chg="mod">
          <ac:chgData name="Dimitar Zahariev" userId="b84e4ebc77879e88" providerId="LiveId" clId="{20ED634B-D678-4C4C-9C06-E806B5AFC260}" dt="2019-12-04T20:30:18.405" v="208" actId="20577"/>
          <ac:spMkLst>
            <pc:docMk/>
            <pc:sldMk cId="3120994191" sldId="948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35:06.446" v="2899" actId="113"/>
          <ac:spMkLst>
            <pc:docMk/>
            <pc:sldMk cId="3120994191" sldId="948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2:29:12.232" v="2680" actId="255"/>
          <ac:spMkLst>
            <pc:docMk/>
            <pc:sldMk cId="3120994191" sldId="948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2:09:10.393" v="2610" actId="20577"/>
        <pc:sldMkLst>
          <pc:docMk/>
          <pc:sldMk cId="1927522378" sldId="949"/>
        </pc:sldMkLst>
        <pc:spChg chg="mod">
          <ac:chgData name="Dimitar Zahariev" userId="b84e4ebc77879e88" providerId="LiveId" clId="{20ED634B-D678-4C4C-9C06-E806B5AFC260}" dt="2019-12-04T21:58:42.939" v="2423" actId="20577"/>
          <ac:spMkLst>
            <pc:docMk/>
            <pc:sldMk cId="1927522378" sldId="949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09:10.393" v="2610" actId="20577"/>
          <ac:spMkLst>
            <pc:docMk/>
            <pc:sldMk cId="1927522378" sldId="949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58:57.588" v="2424"/>
          <ac:spMkLst>
            <pc:docMk/>
            <pc:sldMk cId="1927522378" sldId="949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1:56:59.686" v="2377" actId="113"/>
        <pc:sldMkLst>
          <pc:docMk/>
          <pc:sldMk cId="2892226491" sldId="950"/>
        </pc:sldMkLst>
        <pc:spChg chg="mod">
          <ac:chgData name="Dimitar Zahariev" userId="b84e4ebc77879e88" providerId="LiveId" clId="{20ED634B-D678-4C4C-9C06-E806B5AFC260}" dt="2019-12-04T21:56:59.686" v="2377" actId="113"/>
          <ac:spMkLst>
            <pc:docMk/>
            <pc:sldMk cId="2892226491" sldId="950"/>
            <ac:spMk id="5" creationId="{25D4DC16-7C8F-4647-B097-E39063E1F4FD}"/>
          </ac:spMkLst>
        </pc:spChg>
      </pc:sldChg>
      <pc:sldChg chg="addSp delSp modSp add modAnim">
        <pc:chgData name="Dimitar Zahariev" userId="b84e4ebc77879e88" providerId="LiveId" clId="{20ED634B-D678-4C4C-9C06-E806B5AFC260}" dt="2019-12-04T22:56:22.688" v="3144" actId="20577"/>
        <pc:sldMkLst>
          <pc:docMk/>
          <pc:sldMk cId="3867820875" sldId="951"/>
        </pc:sldMkLst>
        <pc:spChg chg="add del">
          <ac:chgData name="Dimitar Zahariev" userId="b84e4ebc77879e88" providerId="LiveId" clId="{20ED634B-D678-4C4C-9C06-E806B5AFC260}" dt="2019-12-04T22:55:28.450" v="3093"/>
          <ac:spMkLst>
            <pc:docMk/>
            <pc:sldMk cId="3867820875" sldId="951"/>
            <ac:spMk id="2" creationId="{89B2473C-A330-4DF9-9A20-8196530E5965}"/>
          </ac:spMkLst>
        </pc:spChg>
        <pc:spChg chg="add del">
          <ac:chgData name="Dimitar Zahariev" userId="b84e4ebc77879e88" providerId="LiveId" clId="{20ED634B-D678-4C4C-9C06-E806B5AFC260}" dt="2019-12-04T22:55:46.248" v="3095"/>
          <ac:spMkLst>
            <pc:docMk/>
            <pc:sldMk cId="3867820875" sldId="951"/>
            <ac:spMk id="3" creationId="{C9A0F480-9B1A-4C2E-9475-FD9508F8D2EB}"/>
          </ac:spMkLst>
        </pc:spChg>
        <pc:spChg chg="mod">
          <ac:chgData name="Dimitar Zahariev" userId="b84e4ebc77879e88" providerId="LiveId" clId="{20ED634B-D678-4C4C-9C06-E806B5AFC260}" dt="2019-12-04T20:37:43.977" v="330" actId="6549"/>
          <ac:spMkLst>
            <pc:docMk/>
            <pc:sldMk cId="3867820875" sldId="951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56:22.688" v="3144" actId="20577"/>
          <ac:spMkLst>
            <pc:docMk/>
            <pc:sldMk cId="3867820875" sldId="951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45:49.331" v="756"/>
          <ac:spMkLst>
            <pc:docMk/>
            <pc:sldMk cId="3867820875" sldId="951"/>
            <ac:spMk id="6" creationId="{5573D971-45F4-41D9-A9B7-646EAF91B4AF}"/>
          </ac:spMkLst>
        </pc:spChg>
      </pc:sldChg>
      <pc:sldChg chg="addSp delSp modSp add modAnim">
        <pc:chgData name="Dimitar Zahariev" userId="b84e4ebc77879e88" providerId="LiveId" clId="{20ED634B-D678-4C4C-9C06-E806B5AFC260}" dt="2019-12-04T22:58:12.463" v="3186" actId="113"/>
        <pc:sldMkLst>
          <pc:docMk/>
          <pc:sldMk cId="562828074" sldId="952"/>
        </pc:sldMkLst>
        <pc:spChg chg="add del">
          <ac:chgData name="Dimitar Zahariev" userId="b84e4ebc77879e88" providerId="LiveId" clId="{20ED634B-D678-4C4C-9C06-E806B5AFC260}" dt="2019-12-04T22:57:32.346" v="3147"/>
          <ac:spMkLst>
            <pc:docMk/>
            <pc:sldMk cId="562828074" sldId="952"/>
            <ac:spMk id="2" creationId="{BD951E36-6D49-4373-82CB-841C60E4D4AA}"/>
          </ac:spMkLst>
        </pc:spChg>
        <pc:spChg chg="mod">
          <ac:chgData name="Dimitar Zahariev" userId="b84e4ebc77879e88" providerId="LiveId" clId="{20ED634B-D678-4C4C-9C06-E806B5AFC260}" dt="2019-12-04T20:43:55.863" v="754" actId="20577"/>
          <ac:spMkLst>
            <pc:docMk/>
            <pc:sldMk cId="562828074" sldId="952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58:12.463" v="3186" actId="113"/>
          <ac:spMkLst>
            <pc:docMk/>
            <pc:sldMk cId="562828074" sldId="952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45:06.684" v="755"/>
          <ac:spMkLst>
            <pc:docMk/>
            <pc:sldMk cId="562828074" sldId="952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3:17:59.887" v="3925" actId="20577"/>
        <pc:sldMkLst>
          <pc:docMk/>
          <pc:sldMk cId="3275338195" sldId="953"/>
        </pc:sldMkLst>
        <pc:spChg chg="mod">
          <ac:chgData name="Dimitar Zahariev" userId="b84e4ebc77879e88" providerId="LiveId" clId="{20ED634B-D678-4C4C-9C06-E806B5AFC260}" dt="2019-12-04T20:51:30.623" v="987" actId="20577"/>
          <ac:spMkLst>
            <pc:docMk/>
            <pc:sldMk cId="3275338195" sldId="953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17:59.887" v="3925" actId="20577"/>
          <ac:spMkLst>
            <pc:docMk/>
            <pc:sldMk cId="3275338195" sldId="953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2:50:08.765" v="3090"/>
          <ac:spMkLst>
            <pc:docMk/>
            <pc:sldMk cId="3275338195" sldId="953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5T06:21:11.186" v="5361" actId="113"/>
        <pc:sldMkLst>
          <pc:docMk/>
          <pc:sldMk cId="232180000" sldId="954"/>
        </pc:sldMkLst>
        <pc:spChg chg="mod">
          <ac:chgData name="Dimitar Zahariev" userId="b84e4ebc77879e88" providerId="LiveId" clId="{20ED634B-D678-4C4C-9C06-E806B5AFC260}" dt="2019-12-05T06:21:11.186" v="5361" actId="113"/>
          <ac:spMkLst>
            <pc:docMk/>
            <pc:sldMk cId="232180000" sldId="954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20:58.041" v="5357" actId="14100"/>
          <ac:spMkLst>
            <pc:docMk/>
            <pc:sldMk cId="232180000" sldId="954"/>
            <ac:spMk id="6" creationId="{5573D971-45F4-41D9-A9B7-646EAF91B4AF}"/>
          </ac:spMkLst>
        </pc:spChg>
      </pc:sldChg>
      <pc:sldChg chg="modSp add del ord modAnim">
        <pc:chgData name="Dimitar Zahariev" userId="b84e4ebc77879e88" providerId="LiveId" clId="{20ED634B-D678-4C4C-9C06-E806B5AFC260}" dt="2019-12-04T23:20:51.173" v="3928" actId="2696"/>
        <pc:sldMkLst>
          <pc:docMk/>
          <pc:sldMk cId="1098164437" sldId="954"/>
        </pc:sldMkLst>
        <pc:spChg chg="mod">
          <ac:chgData name="Dimitar Zahariev" userId="b84e4ebc77879e88" providerId="LiveId" clId="{20ED634B-D678-4C4C-9C06-E806B5AFC260}" dt="2019-12-04T20:50:54.652" v="938" actId="20577"/>
          <ac:spMkLst>
            <pc:docMk/>
            <pc:sldMk cId="1098164437" sldId="954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0:51:09.701" v="970" actId="20577"/>
          <ac:spMkLst>
            <pc:docMk/>
            <pc:sldMk cId="1098164437" sldId="954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20ED634B-D678-4C4C-9C06-E806B5AFC260}" dt="2019-12-04T23:50:54.104" v="4684" actId="20577"/>
        <pc:sldMkLst>
          <pc:docMk/>
          <pc:sldMk cId="4291165990" sldId="955"/>
        </pc:sldMkLst>
        <pc:spChg chg="mod">
          <ac:chgData name="Dimitar Zahariev" userId="b84e4ebc77879e88" providerId="LiveId" clId="{20ED634B-D678-4C4C-9C06-E806B5AFC260}" dt="2019-12-04T23:40:39.806" v="4232" actId="20577"/>
          <ac:spMkLst>
            <pc:docMk/>
            <pc:sldMk cId="4291165990" sldId="955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50:54.104" v="4684" actId="20577"/>
          <ac:spMkLst>
            <pc:docMk/>
            <pc:sldMk cId="4291165990" sldId="955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42:23.226" v="4233"/>
          <ac:spMkLst>
            <pc:docMk/>
            <pc:sldMk cId="4291165990" sldId="955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6T06:48:06.310" v="6173"/>
        <pc:sldMkLst>
          <pc:docMk/>
          <pc:sldMk cId="3107088967" sldId="956"/>
        </pc:sldMkLst>
        <pc:spChg chg="mod">
          <ac:chgData name="Dimitar Zahariev" userId="b84e4ebc77879e88" providerId="LiveId" clId="{20ED634B-D678-4C4C-9C06-E806B5AFC260}" dt="2019-12-04T20:52:06.128" v="1020" actId="20577"/>
          <ac:spMkLst>
            <pc:docMk/>
            <pc:sldMk cId="3107088967" sldId="956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39:13.599" v="4183" actId="20577"/>
          <ac:spMkLst>
            <pc:docMk/>
            <pc:sldMk cId="3107088967" sldId="956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29:34.531" v="4062"/>
          <ac:spMkLst>
            <pc:docMk/>
            <pc:sldMk cId="3107088967" sldId="956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6T06:48:31.239" v="6177"/>
        <pc:sldMkLst>
          <pc:docMk/>
          <pc:sldMk cId="4062675318" sldId="957"/>
        </pc:sldMkLst>
        <pc:spChg chg="mod">
          <ac:chgData name="Dimitar Zahariev" userId="b84e4ebc77879e88" providerId="LiveId" clId="{20ED634B-D678-4C4C-9C06-E806B5AFC260}" dt="2019-12-04T20:52:16.541" v="1041" actId="20577"/>
          <ac:spMkLst>
            <pc:docMk/>
            <pc:sldMk cId="4062675318" sldId="957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28:46.886" v="4061"/>
          <ac:spMkLst>
            <pc:docMk/>
            <pc:sldMk cId="4062675318" sldId="957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19:24.133" v="3927"/>
          <ac:spMkLst>
            <pc:docMk/>
            <pc:sldMk cId="4062675318" sldId="957"/>
            <ac:spMk id="6" creationId="{5573D971-45F4-41D9-A9B7-646EAF91B4AF}"/>
          </ac:spMkLst>
        </pc:spChg>
      </pc:sldChg>
      <pc:sldChg chg="addSp modSp add modAnim">
        <pc:chgData name="Dimitar Zahariev" userId="b84e4ebc77879e88" providerId="LiveId" clId="{20ED634B-D678-4C4C-9C06-E806B5AFC260}" dt="2019-12-05T06:39:41.993" v="5561" actId="113"/>
        <pc:sldMkLst>
          <pc:docMk/>
          <pc:sldMk cId="3480410689" sldId="958"/>
        </pc:sldMkLst>
        <pc:spChg chg="mod">
          <ac:chgData name="Dimitar Zahariev" userId="b84e4ebc77879e88" providerId="LiveId" clId="{20ED634B-D678-4C4C-9C06-E806B5AFC260}" dt="2019-12-04T23:55:17.245" v="4768" actId="20577"/>
          <ac:spMkLst>
            <pc:docMk/>
            <pc:sldMk cId="3480410689" sldId="958"/>
            <ac:spMk id="4" creationId="{D7702113-46B5-44FF-AE34-AED42A801FFF}"/>
          </ac:spMkLst>
        </pc:spChg>
        <pc:spChg chg="mod ord">
          <ac:chgData name="Dimitar Zahariev" userId="b84e4ebc77879e88" providerId="LiveId" clId="{20ED634B-D678-4C4C-9C06-E806B5AFC260}" dt="2019-12-05T06:39:41.993" v="5561" actId="113"/>
          <ac:spMkLst>
            <pc:docMk/>
            <pc:sldMk cId="3480410689" sldId="958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55:07.514" v="4755"/>
          <ac:spMkLst>
            <pc:docMk/>
            <pc:sldMk cId="3480410689" sldId="958"/>
            <ac:spMk id="6" creationId="{5573D971-45F4-41D9-A9B7-646EAF91B4AF}"/>
          </ac:spMkLst>
        </pc:spChg>
        <pc:picChg chg="add mod">
          <ac:chgData name="Dimitar Zahariev" userId="b84e4ebc77879e88" providerId="LiveId" clId="{20ED634B-D678-4C4C-9C06-E806B5AFC260}" dt="2019-12-05T06:37:49.454" v="5520" actId="14100"/>
          <ac:picMkLst>
            <pc:docMk/>
            <pc:sldMk cId="3480410689" sldId="958"/>
            <ac:picMk id="3" creationId="{4B13BA36-E45E-4A68-B11F-B0B73B51E171}"/>
          </ac:picMkLst>
        </pc:picChg>
      </pc:sldChg>
      <pc:sldChg chg="modSp add modAnim">
        <pc:chgData name="Dimitar Zahariev" userId="b84e4ebc77879e88" providerId="LiveId" clId="{20ED634B-D678-4C4C-9C06-E806B5AFC260}" dt="2019-12-04T21:14:46.971" v="1459" actId="20577"/>
        <pc:sldMkLst>
          <pc:docMk/>
          <pc:sldMk cId="334311448" sldId="959"/>
        </pc:sldMkLst>
        <pc:spChg chg="mod">
          <ac:chgData name="Dimitar Zahariev" userId="b84e4ebc77879e88" providerId="LiveId" clId="{20ED634B-D678-4C4C-9C06-E806B5AFC260}" dt="2019-12-04T20:55:38.842" v="1133" actId="20577"/>
          <ac:spMkLst>
            <pc:docMk/>
            <pc:sldMk cId="334311448" sldId="959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14:46.971" v="1459" actId="20577"/>
          <ac:spMkLst>
            <pc:docMk/>
            <pc:sldMk cId="334311448" sldId="959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58:36.386" v="1158"/>
          <ac:spMkLst>
            <pc:docMk/>
            <pc:sldMk cId="334311448" sldId="959"/>
            <ac:spMk id="6" creationId="{5573D971-45F4-41D9-A9B7-646EAF91B4AF}"/>
          </ac:spMkLst>
        </pc:spChg>
      </pc:sldChg>
      <pc:sldChg chg="add del">
        <pc:chgData name="Dimitar Zahariev" userId="b84e4ebc77879e88" providerId="LiveId" clId="{20ED634B-D678-4C4C-9C06-E806B5AFC260}" dt="2019-12-05T13:43:57.531" v="6030" actId="2696"/>
        <pc:sldMkLst>
          <pc:docMk/>
          <pc:sldMk cId="887501922" sldId="960"/>
        </pc:sldMkLst>
      </pc:sldChg>
      <pc:sldChg chg="modSp add del modAnim">
        <pc:chgData name="Dimitar Zahariev" userId="b84e4ebc77879e88" providerId="LiveId" clId="{20ED634B-D678-4C4C-9C06-E806B5AFC260}" dt="2019-12-05T06:21:57.652" v="5362" actId="2696"/>
        <pc:sldMkLst>
          <pc:docMk/>
          <pc:sldMk cId="2214488253" sldId="960"/>
        </pc:sldMkLst>
        <pc:spChg chg="mod">
          <ac:chgData name="Dimitar Zahariev" userId="b84e4ebc77879e88" providerId="LiveId" clId="{20ED634B-D678-4C4C-9C06-E806B5AFC260}" dt="2019-12-04T20:56:30.784" v="1140" actId="20577"/>
          <ac:spMkLst>
            <pc:docMk/>
            <pc:sldMk cId="2214488253" sldId="960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18:14.454" v="1563" actId="20577"/>
          <ac:spMkLst>
            <pc:docMk/>
            <pc:sldMk cId="2214488253" sldId="960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58:58.369" v="1159"/>
          <ac:spMkLst>
            <pc:docMk/>
            <pc:sldMk cId="2214488253" sldId="960"/>
            <ac:spMk id="6" creationId="{5573D971-45F4-41D9-A9B7-646EAF91B4AF}"/>
          </ac:spMkLst>
        </pc:spChg>
      </pc:sldChg>
      <pc:sldChg chg="modSp add del ord modAnim">
        <pc:chgData name="Dimitar Zahariev" userId="b84e4ebc77879e88" providerId="LiveId" clId="{20ED634B-D678-4C4C-9C06-E806B5AFC260}" dt="2019-12-05T06:22:59.722" v="5364" actId="2696"/>
        <pc:sldMkLst>
          <pc:docMk/>
          <pc:sldMk cId="745666783" sldId="961"/>
        </pc:sldMkLst>
        <pc:spChg chg="mod">
          <ac:chgData name="Dimitar Zahariev" userId="b84e4ebc77879e88" providerId="LiveId" clId="{20ED634B-D678-4C4C-9C06-E806B5AFC260}" dt="2019-12-04T21:01:28.988" v="1172" actId="20577"/>
          <ac:spMkLst>
            <pc:docMk/>
            <pc:sldMk cId="745666783" sldId="961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36:20.361" v="2040" actId="20577"/>
          <ac:spMkLst>
            <pc:docMk/>
            <pc:sldMk cId="745666783" sldId="961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59:28.317" v="1160"/>
          <ac:spMkLst>
            <pc:docMk/>
            <pc:sldMk cId="745666783" sldId="961"/>
            <ac:spMk id="6" creationId="{5573D971-45F4-41D9-A9B7-646EAF91B4AF}"/>
          </ac:spMkLst>
        </pc:spChg>
      </pc:sldChg>
      <pc:sldChg chg="add">
        <pc:chgData name="Dimitar Zahariev" userId="b84e4ebc77879e88" providerId="LiveId" clId="{20ED634B-D678-4C4C-9C06-E806B5AFC260}" dt="2019-12-05T06:23:08.276" v="5365"/>
        <pc:sldMkLst>
          <pc:docMk/>
          <pc:sldMk cId="850445298" sldId="961"/>
        </pc:sldMkLst>
      </pc:sldChg>
      <pc:sldChg chg="modSp add modAnim">
        <pc:chgData name="Dimitar Zahariev" userId="b84e4ebc77879e88" providerId="LiveId" clId="{20ED634B-D678-4C4C-9C06-E806B5AFC260}" dt="2019-12-04T21:19:54.060" v="1577" actId="20577"/>
        <pc:sldMkLst>
          <pc:docMk/>
          <pc:sldMk cId="567819844" sldId="962"/>
        </pc:sldMkLst>
        <pc:spChg chg="mod">
          <ac:chgData name="Dimitar Zahariev" userId="b84e4ebc77879e88" providerId="LiveId" clId="{20ED634B-D678-4C4C-9C06-E806B5AFC260}" dt="2019-12-04T21:19:54.060" v="1577" actId="20577"/>
          <ac:spMkLst>
            <pc:docMk/>
            <pc:sldMk cId="567819844" sldId="962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19:43.022" v="1569" actId="20577"/>
          <ac:spMkLst>
            <pc:docMk/>
            <pc:sldMk cId="567819844" sldId="962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19:03.520" v="1567"/>
          <ac:spMkLst>
            <pc:docMk/>
            <pc:sldMk cId="567819844" sldId="962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4T21:30:04.874" v="1914" actId="6549"/>
        <pc:sldMkLst>
          <pc:docMk/>
          <pc:sldMk cId="2336339709" sldId="963"/>
        </pc:sldMkLst>
        <pc:spChg chg="mod">
          <ac:chgData name="Dimitar Zahariev" userId="b84e4ebc77879e88" providerId="LiveId" clId="{20ED634B-D678-4C4C-9C06-E806B5AFC260}" dt="2019-12-04T21:23:16.666" v="1658" actId="20577"/>
          <ac:spMkLst>
            <pc:docMk/>
            <pc:sldMk cId="2336339709" sldId="963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30:04.874" v="1914" actId="6549"/>
          <ac:spMkLst>
            <pc:docMk/>
            <pc:sldMk cId="2336339709" sldId="963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23:19.693" v="1659"/>
          <ac:spMkLst>
            <pc:docMk/>
            <pc:sldMk cId="2336339709" sldId="963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1:33:24.270" v="2018" actId="20577"/>
        <pc:sldMkLst>
          <pc:docMk/>
          <pc:sldMk cId="3828856112" sldId="964"/>
        </pc:sldMkLst>
        <pc:spChg chg="mod">
          <ac:chgData name="Dimitar Zahariev" userId="b84e4ebc77879e88" providerId="LiveId" clId="{20ED634B-D678-4C4C-9C06-E806B5AFC260}" dt="2019-12-04T21:28:21.357" v="1893" actId="20577"/>
          <ac:spMkLst>
            <pc:docMk/>
            <pc:sldMk cId="3828856112" sldId="964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33:24.270" v="2018" actId="20577"/>
          <ac:spMkLst>
            <pc:docMk/>
            <pc:sldMk cId="3828856112" sldId="964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28:03.904" v="1859"/>
          <ac:spMkLst>
            <pc:docMk/>
            <pc:sldMk cId="3828856112" sldId="964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5T06:51:15.468" v="5683" actId="14"/>
        <pc:sldMkLst>
          <pc:docMk/>
          <pc:sldMk cId="3266473177" sldId="965"/>
        </pc:sldMkLst>
        <pc:spChg chg="mod">
          <ac:chgData name="Dimitar Zahariev" userId="b84e4ebc77879e88" providerId="LiveId" clId="{20ED634B-D678-4C4C-9C06-E806B5AFC260}" dt="2019-12-05T06:50:50.539" v="5680" actId="20577"/>
          <ac:spMkLst>
            <pc:docMk/>
            <pc:sldMk cId="3266473177" sldId="965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6:51:15.468" v="5683" actId="14"/>
          <ac:spMkLst>
            <pc:docMk/>
            <pc:sldMk cId="3266473177" sldId="965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44:18.168" v="5564" actId="14100"/>
          <ac:spMkLst>
            <pc:docMk/>
            <pc:sldMk cId="3266473177" sldId="965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5T06:54:28.788" v="5768"/>
        <pc:sldMkLst>
          <pc:docMk/>
          <pc:sldMk cId="3702725001" sldId="966"/>
        </pc:sldMkLst>
        <pc:spChg chg="mod">
          <ac:chgData name="Dimitar Zahariev" userId="b84e4ebc77879e88" providerId="LiveId" clId="{20ED634B-D678-4C4C-9C06-E806B5AFC260}" dt="2019-12-05T06:51:28.197" v="5698" actId="20577"/>
          <ac:spMkLst>
            <pc:docMk/>
            <pc:sldMk cId="3702725001" sldId="966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6:54:28.788" v="5768"/>
          <ac:spMkLst>
            <pc:docMk/>
            <pc:sldMk cId="3702725001" sldId="966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51:47.357" v="5703" actId="255"/>
          <ac:spMkLst>
            <pc:docMk/>
            <pc:sldMk cId="3702725001" sldId="966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5T07:02:13.520" v="5858" actId="6549"/>
        <pc:sldMkLst>
          <pc:docMk/>
          <pc:sldMk cId="242516392" sldId="967"/>
        </pc:sldMkLst>
        <pc:spChg chg="mod">
          <ac:chgData name="Dimitar Zahariev" userId="b84e4ebc77879e88" providerId="LiveId" clId="{20ED634B-D678-4C4C-9C06-E806B5AFC260}" dt="2019-12-04T21:41:00.793" v="2122" actId="20577"/>
          <ac:spMkLst>
            <pc:docMk/>
            <pc:sldMk cId="242516392" sldId="967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7:02:13.520" v="5858" actId="6549"/>
          <ac:spMkLst>
            <pc:docMk/>
            <pc:sldMk cId="242516392" sldId="967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57:23.520" v="5773" actId="14100"/>
          <ac:spMkLst>
            <pc:docMk/>
            <pc:sldMk cId="242516392" sldId="967"/>
            <ac:spMk id="6" creationId="{5573D971-45F4-41D9-A9B7-646EAF91B4AF}"/>
          </ac:spMkLst>
        </pc:spChg>
      </pc:sldChg>
      <pc:sldChg chg="modSp add ord addAnim delAnim modAnim">
        <pc:chgData name="Dimitar Zahariev" userId="b84e4ebc77879e88" providerId="LiveId" clId="{20ED634B-D678-4C4C-9C06-E806B5AFC260}" dt="2019-12-05T06:57:38.077" v="5777"/>
        <pc:sldMkLst>
          <pc:docMk/>
          <pc:sldMk cId="2903764234" sldId="968"/>
        </pc:sldMkLst>
        <pc:spChg chg="mod">
          <ac:chgData name="Dimitar Zahariev" userId="b84e4ebc77879e88" providerId="LiveId" clId="{20ED634B-D678-4C4C-9C06-E806B5AFC260}" dt="2019-12-04T21:41:51.139" v="2139" actId="20577"/>
          <ac:spMkLst>
            <pc:docMk/>
            <pc:sldMk cId="2903764234" sldId="968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50:52.610" v="2334" actId="20577"/>
          <ac:spMkLst>
            <pc:docMk/>
            <pc:sldMk cId="2903764234" sldId="968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44:09.674" v="2143" actId="14100"/>
          <ac:spMkLst>
            <pc:docMk/>
            <pc:sldMk cId="2903764234" sldId="968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2:46:40.125" v="3089" actId="20577"/>
        <pc:sldMkLst>
          <pc:docMk/>
          <pc:sldMk cId="4134237024" sldId="969"/>
        </pc:sldMkLst>
        <pc:spChg chg="mod">
          <ac:chgData name="Dimitar Zahariev" userId="b84e4ebc77879e88" providerId="LiveId" clId="{20ED634B-D678-4C4C-9C06-E806B5AFC260}" dt="2019-12-04T22:10:04.498" v="2612" actId="20577"/>
          <ac:spMkLst>
            <pc:docMk/>
            <pc:sldMk cId="4134237024" sldId="969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46:40.125" v="3089" actId="20577"/>
          <ac:spMkLst>
            <pc:docMk/>
            <pc:sldMk cId="4134237024" sldId="969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2:09:59.907" v="2611"/>
          <ac:spMkLst>
            <pc:docMk/>
            <pc:sldMk cId="4134237024" sldId="969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5T06:30:16.182" v="5505" actId="20577"/>
        <pc:sldMkLst>
          <pc:docMk/>
          <pc:sldMk cId="1844014830" sldId="970"/>
        </pc:sldMkLst>
        <pc:spChg chg="mod">
          <ac:chgData name="Dimitar Zahariev" userId="b84e4ebc77879e88" providerId="LiveId" clId="{20ED634B-D678-4C4C-9C06-E806B5AFC260}" dt="2019-12-04T22:18:12.920" v="2632" actId="20577"/>
          <ac:spMkLst>
            <pc:docMk/>
            <pc:sldMk cId="1844014830" sldId="970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6:30:16.182" v="5505" actId="20577"/>
          <ac:spMkLst>
            <pc:docMk/>
            <pc:sldMk cId="1844014830" sldId="970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2:18:18.639" v="2633"/>
          <ac:spMkLst>
            <pc:docMk/>
            <pc:sldMk cId="1844014830" sldId="970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3:04:33.700" v="3419" actId="20577"/>
        <pc:sldMkLst>
          <pc:docMk/>
          <pc:sldMk cId="3814008730" sldId="971"/>
        </pc:sldMkLst>
        <pc:spChg chg="mod">
          <ac:chgData name="Dimitar Zahariev" userId="b84e4ebc77879e88" providerId="LiveId" clId="{20ED634B-D678-4C4C-9C06-E806B5AFC260}" dt="2019-12-04T22:59:57.890" v="3202" actId="20577"/>
          <ac:spMkLst>
            <pc:docMk/>
            <pc:sldMk cId="3814008730" sldId="971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04:33.700" v="3419" actId="20577"/>
          <ac:spMkLst>
            <pc:docMk/>
            <pc:sldMk cId="3814008730" sldId="971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00:37.337" v="3207" actId="255"/>
          <ac:spMkLst>
            <pc:docMk/>
            <pc:sldMk cId="3814008730" sldId="971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5T07:06:18.976" v="5970" actId="20577"/>
        <pc:sldMkLst>
          <pc:docMk/>
          <pc:sldMk cId="1421281466" sldId="972"/>
        </pc:sldMkLst>
        <pc:spChg chg="mod">
          <ac:chgData name="Dimitar Zahariev" userId="b84e4ebc77879e88" providerId="LiveId" clId="{20ED634B-D678-4C4C-9C06-E806B5AFC260}" dt="2019-12-04T23:52:56.049" v="4700" actId="20577"/>
          <ac:spMkLst>
            <pc:docMk/>
            <pc:sldMk cId="1421281466" sldId="972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7:06:18.976" v="5970" actId="20577"/>
          <ac:spMkLst>
            <pc:docMk/>
            <pc:sldMk cId="1421281466" sldId="972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53:32.580" v="4701"/>
          <ac:spMkLst>
            <pc:docMk/>
            <pc:sldMk cId="1421281466" sldId="972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5T07:11:32.881" v="6026" actId="20577"/>
        <pc:sldMkLst>
          <pc:docMk/>
          <pc:sldMk cId="2201168635" sldId="973"/>
        </pc:sldMkLst>
        <pc:spChg chg="mod">
          <ac:chgData name="Dimitar Zahariev" userId="b84e4ebc77879e88" providerId="LiveId" clId="{20ED634B-D678-4C4C-9C06-E806B5AFC260}" dt="2019-12-05T07:11:32.881" v="6026" actId="20577"/>
          <ac:spMkLst>
            <pc:docMk/>
            <pc:sldMk cId="2201168635" sldId="973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55:41.170" v="5769"/>
          <ac:spMkLst>
            <pc:docMk/>
            <pc:sldMk cId="2201168635" sldId="973"/>
            <ac:spMk id="6" creationId="{5573D971-45F4-41D9-A9B7-646EAF91B4AF}"/>
          </ac:spMkLst>
        </pc:spChg>
      </pc:sldChg>
      <pc:sldChg chg="addSp modSp add modAnim">
        <pc:chgData name="Dimitar Zahariev" userId="b84e4ebc77879e88" providerId="LiveId" clId="{20ED634B-D678-4C4C-9C06-E806B5AFC260}" dt="2019-12-05T14:05:59.075" v="6164"/>
        <pc:sldMkLst>
          <pc:docMk/>
          <pc:sldMk cId="112650811" sldId="974"/>
        </pc:sldMkLst>
        <pc:spChg chg="mod">
          <ac:chgData name="Dimitar Zahariev" userId="b84e4ebc77879e88" providerId="LiveId" clId="{20ED634B-D678-4C4C-9C06-E806B5AFC260}" dt="2019-12-05T13:44:21.891" v="6061" actId="20577"/>
          <ac:spMkLst>
            <pc:docMk/>
            <pc:sldMk cId="112650811" sldId="974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14:04:56.289" v="6163" actId="20577"/>
          <ac:spMkLst>
            <pc:docMk/>
            <pc:sldMk cId="112650811" sldId="974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13:59:07.763" v="6071"/>
          <ac:spMkLst>
            <pc:docMk/>
            <pc:sldMk cId="112650811" sldId="974"/>
            <ac:spMk id="6" creationId="{5573D971-45F4-41D9-A9B7-646EAF91B4AF}"/>
          </ac:spMkLst>
        </pc:spChg>
        <pc:spChg chg="add mod">
          <ac:chgData name="Dimitar Zahariev" userId="b84e4ebc77879e88" providerId="LiveId" clId="{20ED634B-D678-4C4C-9C06-E806B5AFC260}" dt="2019-12-05T14:04:48.334" v="6151" actId="14100"/>
          <ac:spMkLst>
            <pc:docMk/>
            <pc:sldMk cId="112650811" sldId="974"/>
            <ac:spMk id="7" creationId="{1C33584F-D2C6-4C6C-839C-81973D8B3A3A}"/>
          </ac:spMkLst>
        </pc:spChg>
      </pc:sldChg>
    </pc:docChg>
  </pc:docChgLst>
  <pc:docChgLst>
    <pc:chgData name="Dimitar Zahariev" userId="b84e4ebc77879e88" providerId="LiveId" clId="{62D579E7-898D-41D7-9253-A75C64296E1B}"/>
    <pc:docChg chg="undo custSel addSld delSld modSld sldOrd modSection">
      <pc:chgData name="Dimitar Zahariev" userId="b84e4ebc77879e88" providerId="LiveId" clId="{62D579E7-898D-41D7-9253-A75C64296E1B}" dt="2019-12-12T15:13:11.627" v="5125" actId="27636"/>
      <pc:docMkLst>
        <pc:docMk/>
      </pc:docMkLst>
      <pc:sldChg chg="modSp">
        <pc:chgData name="Dimitar Zahariev" userId="b84e4ebc77879e88" providerId="LiveId" clId="{62D579E7-898D-41D7-9253-A75C64296E1B}" dt="2019-12-12T11:47:28.895" v="1244"/>
        <pc:sldMkLst>
          <pc:docMk/>
          <pc:sldMk cId="3215379390" sldId="274"/>
        </pc:sldMkLst>
        <pc:spChg chg="mod">
          <ac:chgData name="Dimitar Zahariev" userId="b84e4ebc77879e88" providerId="LiveId" clId="{62D579E7-898D-41D7-9253-A75C64296E1B}" dt="2019-12-10T19:28:51.913" v="23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62D579E7-898D-41D7-9253-A75C64296E1B}" dt="2019-12-12T11:47:28.895" v="1244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62D579E7-898D-41D7-9253-A75C64296E1B}" dt="2019-12-12T11:47:02.058" v="1222" actId="20577"/>
        <pc:sldMkLst>
          <pc:docMk/>
          <pc:sldMk cId="1646986932" sldId="276"/>
        </pc:sldMkLst>
        <pc:spChg chg="mod">
          <ac:chgData name="Dimitar Zahariev" userId="b84e4ebc77879e88" providerId="LiveId" clId="{62D579E7-898D-41D7-9253-A75C64296E1B}" dt="2019-12-12T11:47:02.058" v="1222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del">
        <pc:chgData name="Dimitar Zahariev" userId="b84e4ebc77879e88" providerId="LiveId" clId="{62D579E7-898D-41D7-9253-A75C64296E1B}" dt="2019-12-12T11:29:47.214" v="490" actId="2696"/>
        <pc:sldMkLst>
          <pc:docMk/>
          <pc:sldMk cId="882194472" sldId="353"/>
        </pc:sldMkLst>
        <pc:spChg chg="mod">
          <ac:chgData name="Dimitar Zahariev" userId="b84e4ebc77879e88" providerId="LiveId" clId="{62D579E7-898D-41D7-9253-A75C64296E1B}" dt="2019-12-10T21:04:18.150" v="282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62D579E7-898D-41D7-9253-A75C64296E1B}" dt="2019-12-10T21:04:34.867" v="312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modSp add">
        <pc:chgData name="Dimitar Zahariev" userId="b84e4ebc77879e88" providerId="LiveId" clId="{62D579E7-898D-41D7-9253-A75C64296E1B}" dt="2019-12-12T14:27:51.120" v="4402" actId="20577"/>
        <pc:sldMkLst>
          <pc:docMk/>
          <pc:sldMk cId="2925089738" sldId="353"/>
        </pc:sldMkLst>
        <pc:spChg chg="mod">
          <ac:chgData name="Dimitar Zahariev" userId="b84e4ebc77879e88" providerId="LiveId" clId="{62D579E7-898D-41D7-9253-A75C64296E1B}" dt="2019-12-12T14:27:51.120" v="4402" actId="20577"/>
          <ac:spMkLst>
            <pc:docMk/>
            <pc:sldMk cId="2925089738" sldId="353"/>
            <ac:spMk id="5" creationId="{11A1BDA3-1568-4FA9-867E-D3CB207F2824}"/>
          </ac:spMkLst>
        </pc:spChg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711692754" sldId="614"/>
        </pc:sldMkLst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3470188485" sldId="618"/>
        </pc:sldMkLst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223341463" sldId="619"/>
        </pc:sldMkLst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3551093381" sldId="620"/>
        </pc:sldMkLst>
      </pc:sldChg>
      <pc:sldChg chg="modSp add">
        <pc:chgData name="Dimitar Zahariev" userId="b84e4ebc77879e88" providerId="LiveId" clId="{62D579E7-898D-41D7-9253-A75C64296E1B}" dt="2019-12-12T14:27:58.824" v="4411" actId="20577"/>
        <pc:sldMkLst>
          <pc:docMk/>
          <pc:sldMk cId="2136006439" sldId="699"/>
        </pc:sldMkLst>
        <pc:spChg chg="mod">
          <ac:chgData name="Dimitar Zahariev" userId="b84e4ebc77879e88" providerId="LiveId" clId="{62D579E7-898D-41D7-9253-A75C64296E1B}" dt="2019-12-12T14:27:58.824" v="4411" actId="20577"/>
          <ac:spMkLst>
            <pc:docMk/>
            <pc:sldMk cId="2136006439" sldId="699"/>
            <ac:spMk id="5" creationId="{11A1BDA3-1568-4FA9-867E-D3CB207F2824}"/>
          </ac:spMkLst>
        </pc:spChg>
      </pc:sldChg>
      <pc:sldChg chg="modSp add del">
        <pc:chgData name="Dimitar Zahariev" userId="b84e4ebc77879e88" providerId="LiveId" clId="{62D579E7-898D-41D7-9253-A75C64296E1B}" dt="2019-12-12T11:29:47.214" v="490" actId="2696"/>
        <pc:sldMkLst>
          <pc:docMk/>
          <pc:sldMk cId="3602216718" sldId="699"/>
        </pc:sldMkLst>
        <pc:spChg chg="mod">
          <ac:chgData name="Dimitar Zahariev" userId="b84e4ebc77879e88" providerId="LiveId" clId="{62D579E7-898D-41D7-9253-A75C64296E1B}" dt="2019-12-10T21:04:53.319" v="334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62D579E7-898D-41D7-9253-A75C64296E1B}" dt="2019-12-10T19:30:20.416" v="91" actId="5793"/>
          <ac:spMkLst>
            <pc:docMk/>
            <pc:sldMk cId="3602216718" sldId="699"/>
            <ac:spMk id="5" creationId="{11A1BDA3-1568-4FA9-867E-D3CB207F2824}"/>
          </ac:spMkLst>
        </pc:spChg>
      </pc:sldChg>
      <pc:sldChg chg="modSp add del ord">
        <pc:chgData name="Dimitar Zahariev" userId="b84e4ebc77879e88" providerId="LiveId" clId="{62D579E7-898D-41D7-9253-A75C64296E1B}" dt="2019-12-12T11:47:13.328" v="1241" actId="20577"/>
        <pc:sldMkLst>
          <pc:docMk/>
          <pc:sldMk cId="3208377020" sldId="701"/>
        </pc:sldMkLst>
        <pc:spChg chg="mod">
          <ac:chgData name="Dimitar Zahariev" userId="b84e4ebc77879e88" providerId="LiveId" clId="{62D579E7-898D-41D7-9253-A75C64296E1B}" dt="2019-12-12T11:47:13.328" v="1241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62D579E7-898D-41D7-9253-A75C64296E1B}" dt="2019-12-12T11:30:24.312" v="552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modSp add del ord">
        <pc:chgData name="Dimitar Zahariev" userId="b84e4ebc77879e88" providerId="LiveId" clId="{62D579E7-898D-41D7-9253-A75C64296E1B}" dt="2019-12-12T11:59:45.478" v="1971" actId="20577"/>
        <pc:sldMkLst>
          <pc:docMk/>
          <pc:sldMk cId="1792130294" sldId="707"/>
        </pc:sldMkLst>
        <pc:spChg chg="mod">
          <ac:chgData name="Dimitar Zahariev" userId="b84e4ebc77879e88" providerId="LiveId" clId="{62D579E7-898D-41D7-9253-A75C64296E1B}" dt="2019-12-12T11:59:45.478" v="1971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62D579E7-898D-41D7-9253-A75C64296E1B}" dt="2019-12-12T11:59:29.253" v="1944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62D579E7-898D-41D7-9253-A75C64296E1B}" dt="2019-12-12T12:00:44.647" v="1983" actId="20577"/>
        <pc:sldMkLst>
          <pc:docMk/>
          <pc:sldMk cId="2914857172" sldId="708"/>
        </pc:sldMkLst>
        <pc:spChg chg="mod">
          <ac:chgData name="Dimitar Zahariev" userId="b84e4ebc77879e88" providerId="LiveId" clId="{62D579E7-898D-41D7-9253-A75C64296E1B}" dt="2019-12-10T21:06:10.850" v="446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62D579E7-898D-41D7-9253-A75C64296E1B}" dt="2019-12-12T12:00:44.647" v="1983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modSp">
        <pc:chgData name="Dimitar Zahariev" userId="b84e4ebc77879e88" providerId="LiveId" clId="{62D579E7-898D-41D7-9253-A75C64296E1B}" dt="2019-12-12T12:31:56.891" v="2396" actId="20577"/>
        <pc:sldMkLst>
          <pc:docMk/>
          <pc:sldMk cId="1177571149" sldId="714"/>
        </pc:sldMkLst>
        <pc:spChg chg="mod">
          <ac:chgData name="Dimitar Zahariev" userId="b84e4ebc77879e88" providerId="LiveId" clId="{62D579E7-898D-41D7-9253-A75C64296E1B}" dt="2019-12-12T12:31:42.771" v="2363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62D579E7-898D-41D7-9253-A75C64296E1B}" dt="2019-12-12T12:31:56.891" v="2396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modSp modAnim">
        <pc:chgData name="Dimitar Zahariev" userId="b84e4ebc77879e88" providerId="LiveId" clId="{62D579E7-898D-41D7-9253-A75C64296E1B}" dt="2019-12-12T15:10:50.546" v="5087" actId="20577"/>
        <pc:sldMkLst>
          <pc:docMk/>
          <pc:sldMk cId="2373257029" sldId="751"/>
        </pc:sldMkLst>
        <pc:spChg chg="mod">
          <ac:chgData name="Dimitar Zahariev" userId="b84e4ebc77879e88" providerId="LiveId" clId="{62D579E7-898D-41D7-9253-A75C64296E1B}" dt="2019-12-12T15:10:50.546" v="5087" actId="20577"/>
          <ac:spMkLst>
            <pc:docMk/>
            <pc:sldMk cId="2373257029" sldId="751"/>
            <ac:spMk id="14" creationId="{0E49D336-45B6-44D3-97C4-E28F8DEA2022}"/>
          </ac:spMkLst>
        </pc:spChg>
      </pc:sldChg>
      <pc:sldChg chg="modSp">
        <pc:chgData name="Dimitar Zahariev" userId="b84e4ebc77879e88" providerId="LiveId" clId="{62D579E7-898D-41D7-9253-A75C64296E1B}" dt="2019-12-10T19:29:03.725" v="29" actId="20577"/>
        <pc:sldMkLst>
          <pc:docMk/>
          <pc:sldMk cId="2506175793" sldId="895"/>
        </pc:sldMkLst>
        <pc:spChg chg="mod">
          <ac:chgData name="Dimitar Zahariev" userId="b84e4ebc77879e88" providerId="LiveId" clId="{62D579E7-898D-41D7-9253-A75C64296E1B}" dt="2019-12-10T19:29:03.725" v="29" actId="20577"/>
          <ac:spMkLst>
            <pc:docMk/>
            <pc:sldMk cId="2506175793" sldId="895"/>
            <ac:spMk id="6" creationId="{D329B28C-47EF-4462-BD8A-25349090958E}"/>
          </ac:spMkLst>
        </pc:spChg>
      </pc:sldChg>
      <pc:sldChg chg="modSp modAnim">
        <pc:chgData name="Dimitar Zahariev" userId="b84e4ebc77879e88" providerId="LiveId" clId="{62D579E7-898D-41D7-9253-A75C64296E1B}" dt="2019-12-10T19:29:12.896" v="30"/>
        <pc:sldMkLst>
          <pc:docMk/>
          <pc:sldMk cId="4224565661" sldId="946"/>
        </pc:sldMkLst>
        <pc:spChg chg="mod">
          <ac:chgData name="Dimitar Zahariev" userId="b84e4ebc77879e88" providerId="LiveId" clId="{62D579E7-898D-41D7-9253-A75C64296E1B}" dt="2019-12-10T19:29:12.896" v="30"/>
          <ac:spMkLst>
            <pc:docMk/>
            <pc:sldMk cId="4224565661" sldId="946"/>
            <ac:spMk id="3" creationId="{CCBBA88C-C72C-46FC-B1CD-F9B946D90BB3}"/>
          </ac:spMkLst>
        </pc:spChg>
      </pc:sldChg>
      <pc:sldChg chg="modSp">
        <pc:chgData name="Dimitar Zahariev" userId="b84e4ebc77879e88" providerId="LiveId" clId="{62D579E7-898D-41D7-9253-A75C64296E1B}" dt="2019-12-10T19:29:17.921" v="32" actId="20577"/>
        <pc:sldMkLst>
          <pc:docMk/>
          <pc:sldMk cId="1862218309" sldId="947"/>
        </pc:sldMkLst>
        <pc:spChg chg="mod">
          <ac:chgData name="Dimitar Zahariev" userId="b84e4ebc77879e88" providerId="LiveId" clId="{62D579E7-898D-41D7-9253-A75C64296E1B}" dt="2019-12-10T19:29:17.921" v="32" actId="20577"/>
          <ac:spMkLst>
            <pc:docMk/>
            <pc:sldMk cId="1862218309" sldId="947"/>
            <ac:spMk id="4" creationId="{BEB5BB41-09D4-4E9F-8C80-EE8709171CB3}"/>
          </ac:spMkLst>
        </pc:spChg>
      </pc:sldChg>
      <pc:sldChg chg="add del">
        <pc:chgData name="Dimitar Zahariev" userId="b84e4ebc77879e88" providerId="LiveId" clId="{62D579E7-898D-41D7-9253-A75C64296E1B}" dt="2019-12-10T19:30:09.114" v="61" actId="47"/>
        <pc:sldMkLst>
          <pc:docMk/>
          <pc:sldMk cId="3120994191" sldId="948"/>
        </pc:sldMkLst>
      </pc:sldChg>
      <pc:sldChg chg="modSp del modAnim">
        <pc:chgData name="Dimitar Zahariev" userId="b84e4ebc77879e88" providerId="LiveId" clId="{62D579E7-898D-41D7-9253-A75C64296E1B}" dt="2019-12-10T19:30:49.251" v="110" actId="47"/>
        <pc:sldMkLst>
          <pc:docMk/>
          <pc:sldMk cId="1137376258" sldId="974"/>
        </pc:sldMkLst>
        <pc:spChg chg="mod">
          <ac:chgData name="Dimitar Zahariev" userId="b84e4ebc77879e88" providerId="LiveId" clId="{62D579E7-898D-41D7-9253-A75C64296E1B}" dt="2019-12-10T19:30:35.931" v="103" actId="5793"/>
          <ac:spMkLst>
            <pc:docMk/>
            <pc:sldMk cId="1137376258" sldId="974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0T19:30:40.859" v="108" actId="5793"/>
          <ac:spMkLst>
            <pc:docMk/>
            <pc:sldMk cId="1137376258" sldId="974"/>
            <ac:spMk id="5" creationId="{25D4DC16-7C8F-4647-B097-E39063E1F4FD}"/>
          </ac:spMkLst>
        </pc:spChg>
      </pc:sldChg>
      <pc:sldChg chg="del">
        <pc:chgData name="Dimitar Zahariev" userId="b84e4ebc77879e88" providerId="LiveId" clId="{62D579E7-898D-41D7-9253-A75C64296E1B}" dt="2019-12-10T19:31:11.467" v="129" actId="47"/>
        <pc:sldMkLst>
          <pc:docMk/>
          <pc:sldMk cId="1934768845" sldId="975"/>
        </pc:sldMkLst>
      </pc:sldChg>
      <pc:sldChg chg="del">
        <pc:chgData name="Dimitar Zahariev" userId="b84e4ebc77879e88" providerId="LiveId" clId="{62D579E7-898D-41D7-9253-A75C64296E1B}" dt="2019-12-10T19:31:14.608" v="130" actId="47"/>
        <pc:sldMkLst>
          <pc:docMk/>
          <pc:sldMk cId="2461706517" sldId="976"/>
        </pc:sldMkLst>
      </pc:sldChg>
      <pc:sldChg chg="del">
        <pc:chgData name="Dimitar Zahariev" userId="b84e4ebc77879e88" providerId="LiveId" clId="{62D579E7-898D-41D7-9253-A75C64296E1B}" dt="2019-12-10T19:31:14.608" v="130" actId="47"/>
        <pc:sldMkLst>
          <pc:docMk/>
          <pc:sldMk cId="1447605482" sldId="977"/>
        </pc:sldMkLst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2048199883" sldId="978"/>
        </pc:sldMkLst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957512578" sldId="979"/>
        </pc:sldMkLst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4136236753" sldId="980"/>
        </pc:sldMkLst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1504723028" sldId="981"/>
        </pc:sldMkLst>
      </pc:sldChg>
      <pc:sldChg chg="delSp modSp add del delAnim modAnim">
        <pc:chgData name="Dimitar Zahariev" userId="b84e4ebc77879e88" providerId="LiveId" clId="{62D579E7-898D-41D7-9253-A75C64296E1B}" dt="2019-12-12T11:29:47.214" v="490" actId="2696"/>
        <pc:sldMkLst>
          <pc:docMk/>
          <pc:sldMk cId="2713468900" sldId="982"/>
        </pc:sldMkLst>
        <pc:spChg chg="del">
          <ac:chgData name="Dimitar Zahariev" userId="b84e4ebc77879e88" providerId="LiveId" clId="{62D579E7-898D-41D7-9253-A75C64296E1B}" dt="2019-12-10T19:29:45.991" v="54" actId="478"/>
          <ac:spMkLst>
            <pc:docMk/>
            <pc:sldMk cId="2713468900" sldId="982"/>
            <ac:spMk id="2" creationId="{D6425227-6DD2-4515-9ABB-4B1D437099BE}"/>
          </ac:spMkLst>
        </pc:spChg>
        <pc:spChg chg="del">
          <ac:chgData name="Dimitar Zahariev" userId="b84e4ebc77879e88" providerId="LiveId" clId="{62D579E7-898D-41D7-9253-A75C64296E1B}" dt="2019-12-10T19:29:44.428" v="53" actId="478"/>
          <ac:spMkLst>
            <pc:docMk/>
            <pc:sldMk cId="2713468900" sldId="982"/>
            <ac:spMk id="3" creationId="{D8524141-EABF-4559-96BB-4A0989697A49}"/>
          </ac:spMkLst>
        </pc:spChg>
        <pc:spChg chg="mod">
          <ac:chgData name="Dimitar Zahariev" userId="b84e4ebc77879e88" providerId="LiveId" clId="{62D579E7-898D-41D7-9253-A75C64296E1B}" dt="2019-12-10T19:29:41.491" v="52" actId="5793"/>
          <ac:spMkLst>
            <pc:docMk/>
            <pc:sldMk cId="2713468900" sldId="982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0T19:29:38.600" v="48" actId="5793"/>
          <ac:spMkLst>
            <pc:docMk/>
            <pc:sldMk cId="2713468900" sldId="982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0T19:29:49.374" v="58" actId="5793"/>
          <ac:spMkLst>
            <pc:docMk/>
            <pc:sldMk cId="2713468900" sldId="982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62D579E7-898D-41D7-9253-A75C64296E1B}" dt="2019-12-12T14:46:55.592" v="4541" actId="20577"/>
        <pc:sldMkLst>
          <pc:docMk/>
          <pc:sldMk cId="2909713191" sldId="982"/>
        </pc:sldMkLst>
        <pc:spChg chg="mod">
          <ac:chgData name="Dimitar Zahariev" userId="b84e4ebc77879e88" providerId="LiveId" clId="{62D579E7-898D-41D7-9253-A75C64296E1B}" dt="2019-12-12T13:45:02.926" v="3799" actId="20577"/>
          <ac:spMkLst>
            <pc:docMk/>
            <pc:sldMk cId="2909713191" sldId="982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4:46:55.592" v="4541" actId="20577"/>
          <ac:spMkLst>
            <pc:docMk/>
            <pc:sldMk cId="2909713191" sldId="982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4:00:54.935" v="3868"/>
          <ac:spMkLst>
            <pc:docMk/>
            <pc:sldMk cId="2909713191" sldId="982"/>
            <ac:spMk id="6" creationId="{5573D971-45F4-41D9-A9B7-646EAF91B4AF}"/>
          </ac:spMkLst>
        </pc:spChg>
      </pc:sldChg>
      <pc:sldChg chg="add del">
        <pc:chgData name="Dimitar Zahariev" userId="b84e4ebc77879e88" providerId="LiveId" clId="{62D579E7-898D-41D7-9253-A75C64296E1B}" dt="2019-12-10T19:30:09.114" v="61" actId="47"/>
        <pc:sldMkLst>
          <pc:docMk/>
          <pc:sldMk cId="41866672" sldId="983"/>
        </pc:sldMkLst>
      </pc:sldChg>
      <pc:sldChg chg="add del">
        <pc:chgData name="Dimitar Zahariev" userId="b84e4ebc77879e88" providerId="LiveId" clId="{62D579E7-898D-41D7-9253-A75C64296E1B}" dt="2019-12-10T19:30:09.114" v="61" actId="47"/>
        <pc:sldMkLst>
          <pc:docMk/>
          <pc:sldMk cId="523502528" sldId="984"/>
        </pc:sldMkLst>
      </pc:sldChg>
      <pc:sldChg chg="add del">
        <pc:chgData name="Dimitar Zahariev" userId="b84e4ebc77879e88" providerId="LiveId" clId="{62D579E7-898D-41D7-9253-A75C64296E1B}" dt="2019-12-10T19:30:09.114" v="61" actId="47"/>
        <pc:sldMkLst>
          <pc:docMk/>
          <pc:sldMk cId="3113123526" sldId="985"/>
        </pc:sldMkLst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1661331659" sldId="986"/>
        </pc:sldMkLst>
      </pc:sldChg>
      <pc:sldChg chg="del">
        <pc:chgData name="Dimitar Zahariev" userId="b84e4ebc77879e88" providerId="LiveId" clId="{62D579E7-898D-41D7-9253-A75C64296E1B}" dt="2019-12-10T19:31:14.608" v="130" actId="47"/>
        <pc:sldMkLst>
          <pc:docMk/>
          <pc:sldMk cId="3935762101" sldId="987"/>
        </pc:sldMkLst>
      </pc:sldChg>
      <pc:sldChg chg="modSp add del ord">
        <pc:chgData name="Dimitar Zahariev" userId="b84e4ebc77879e88" providerId="LiveId" clId="{62D579E7-898D-41D7-9253-A75C64296E1B}" dt="2019-12-12T14:55:06.582" v="4553" actId="47"/>
        <pc:sldMkLst>
          <pc:docMk/>
          <pc:sldMk cId="3183391695" sldId="988"/>
        </pc:sldMkLst>
        <pc:spChg chg="mod">
          <ac:chgData name="Dimitar Zahariev" userId="b84e4ebc77879e88" providerId="LiveId" clId="{62D579E7-898D-41D7-9253-A75C64296E1B}" dt="2019-12-12T11:30:37.307" v="574" actId="20577"/>
          <ac:spMkLst>
            <pc:docMk/>
            <pc:sldMk cId="3183391695" sldId="988"/>
            <ac:spMk id="4" creationId="{D7702113-46B5-44FF-AE34-AED42A801FFF}"/>
          </ac:spMkLst>
        </pc:spChg>
      </pc:sldChg>
      <pc:sldChg chg="modSp add modAnim">
        <pc:chgData name="Dimitar Zahariev" userId="b84e4ebc77879e88" providerId="LiveId" clId="{62D579E7-898D-41D7-9253-A75C64296E1B}" dt="2019-12-12T15:13:11.627" v="5125" actId="27636"/>
        <pc:sldMkLst>
          <pc:docMk/>
          <pc:sldMk cId="4256776180" sldId="989"/>
        </pc:sldMkLst>
        <pc:spChg chg="mod">
          <ac:chgData name="Dimitar Zahariev" userId="b84e4ebc77879e88" providerId="LiveId" clId="{62D579E7-898D-41D7-9253-A75C64296E1B}" dt="2019-12-12T12:23:34.700" v="2217" actId="20577"/>
          <ac:spMkLst>
            <pc:docMk/>
            <pc:sldMk cId="4256776180" sldId="989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5:13:11.627" v="5125" actId="27636"/>
          <ac:spMkLst>
            <pc:docMk/>
            <pc:sldMk cId="4256776180" sldId="989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2:01:44.480" v="1993"/>
          <ac:spMkLst>
            <pc:docMk/>
            <pc:sldMk cId="4256776180" sldId="989"/>
            <ac:spMk id="6" creationId="{5573D971-45F4-41D9-A9B7-646EAF91B4AF}"/>
          </ac:spMkLst>
        </pc:spChg>
      </pc:sldChg>
      <pc:sldChg chg="add del">
        <pc:chgData name="Dimitar Zahariev" userId="b84e4ebc77879e88" providerId="LiveId" clId="{62D579E7-898D-41D7-9253-A75C64296E1B}" dt="2019-12-12T11:29:47.214" v="490" actId="2696"/>
        <pc:sldMkLst>
          <pc:docMk/>
          <pc:sldMk cId="1547785972" sldId="990"/>
        </pc:sldMkLst>
      </pc:sldChg>
      <pc:sldChg chg="modSp add del">
        <pc:chgData name="Dimitar Zahariev" userId="b84e4ebc77879e88" providerId="LiveId" clId="{62D579E7-898D-41D7-9253-A75C64296E1B}" dt="2019-12-12T14:43:56.963" v="4413" actId="47"/>
        <pc:sldMkLst>
          <pc:docMk/>
          <pc:sldMk cId="3885572710" sldId="990"/>
        </pc:sldMkLst>
        <pc:spChg chg="mod">
          <ac:chgData name="Dimitar Zahariev" userId="b84e4ebc77879e88" providerId="LiveId" clId="{62D579E7-898D-41D7-9253-A75C64296E1B}" dt="2019-12-12T13:48:35.105" v="3807" actId="20577"/>
          <ac:spMkLst>
            <pc:docMk/>
            <pc:sldMk cId="3885572710" sldId="990"/>
            <ac:spMk id="4" creationId="{D7702113-46B5-44FF-AE34-AED42A801FFF}"/>
          </ac:spMkLst>
        </pc:spChg>
      </pc:sldChg>
      <pc:sldChg chg="add del">
        <pc:chgData name="Dimitar Zahariev" userId="b84e4ebc77879e88" providerId="LiveId" clId="{62D579E7-898D-41D7-9253-A75C64296E1B}" dt="2019-12-12T11:29:47.214" v="490" actId="2696"/>
        <pc:sldMkLst>
          <pc:docMk/>
          <pc:sldMk cId="3026922379" sldId="991"/>
        </pc:sldMkLst>
      </pc:sldChg>
      <pc:sldChg chg="add del">
        <pc:chgData name="Dimitar Zahariev" userId="b84e4ebc77879e88" providerId="LiveId" clId="{62D579E7-898D-41D7-9253-A75C64296E1B}" dt="2019-12-12T14:43:57.648" v="4414" actId="47"/>
        <pc:sldMkLst>
          <pc:docMk/>
          <pc:sldMk cId="3368196519" sldId="991"/>
        </pc:sldMkLst>
      </pc:sldChg>
      <pc:sldChg chg="add del">
        <pc:chgData name="Dimitar Zahariev" userId="b84e4ebc77879e88" providerId="LiveId" clId="{62D579E7-898D-41D7-9253-A75C64296E1B}" dt="2019-12-12T11:29:47.214" v="490" actId="2696"/>
        <pc:sldMkLst>
          <pc:docMk/>
          <pc:sldMk cId="2059132217" sldId="992"/>
        </pc:sldMkLst>
      </pc:sldChg>
      <pc:sldChg chg="modSp add modAnim">
        <pc:chgData name="Dimitar Zahariev" userId="b84e4ebc77879e88" providerId="LiveId" clId="{62D579E7-898D-41D7-9253-A75C64296E1B}" dt="2019-12-12T15:00:58.797" v="4630"/>
        <pc:sldMkLst>
          <pc:docMk/>
          <pc:sldMk cId="2156899346" sldId="992"/>
        </pc:sldMkLst>
        <pc:spChg chg="mod">
          <ac:chgData name="Dimitar Zahariev" userId="b84e4ebc77879e88" providerId="LiveId" clId="{62D579E7-898D-41D7-9253-A75C64296E1B}" dt="2019-12-12T14:13:40.486" v="3920" actId="20577"/>
          <ac:spMkLst>
            <pc:docMk/>
            <pc:sldMk cId="2156899346" sldId="992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4:21:14.510" v="4158" actId="113"/>
          <ac:spMkLst>
            <pc:docMk/>
            <pc:sldMk cId="2156899346" sldId="992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4:13:52.107" v="3921"/>
          <ac:spMkLst>
            <pc:docMk/>
            <pc:sldMk cId="2156899346" sldId="992"/>
            <ac:spMk id="6" creationId="{5573D971-45F4-41D9-A9B7-646EAF91B4AF}"/>
          </ac:spMkLst>
        </pc:spChg>
      </pc:sldChg>
      <pc:sldChg chg="add del">
        <pc:chgData name="Dimitar Zahariev" userId="b84e4ebc77879e88" providerId="LiveId" clId="{62D579E7-898D-41D7-9253-A75C64296E1B}" dt="2019-12-12T11:29:47.214" v="490" actId="2696"/>
        <pc:sldMkLst>
          <pc:docMk/>
          <pc:sldMk cId="1113216358" sldId="993"/>
        </pc:sldMkLst>
      </pc:sldChg>
      <pc:sldChg chg="delSp modSp add delAnim modAnim">
        <pc:chgData name="Dimitar Zahariev" userId="b84e4ebc77879e88" providerId="LiveId" clId="{62D579E7-898D-41D7-9253-A75C64296E1B}" dt="2019-12-12T14:47:28.604" v="4548"/>
        <pc:sldMkLst>
          <pc:docMk/>
          <pc:sldMk cId="1893705341" sldId="993"/>
        </pc:sldMkLst>
        <pc:spChg chg="mod">
          <ac:chgData name="Dimitar Zahariev" userId="b84e4ebc77879e88" providerId="LiveId" clId="{62D579E7-898D-41D7-9253-A75C64296E1B}" dt="2019-12-12T14:12:07.251" v="3899" actId="20577"/>
          <ac:spMkLst>
            <pc:docMk/>
            <pc:sldMk cId="1893705341" sldId="993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4:47:23.308" v="4545" actId="313"/>
          <ac:spMkLst>
            <pc:docMk/>
            <pc:sldMk cId="1893705341" sldId="993"/>
            <ac:spMk id="5" creationId="{25D4DC16-7C8F-4647-B097-E39063E1F4FD}"/>
          </ac:spMkLst>
        </pc:spChg>
        <pc:spChg chg="del mod">
          <ac:chgData name="Dimitar Zahariev" userId="b84e4ebc77879e88" providerId="LiveId" clId="{62D579E7-898D-41D7-9253-A75C64296E1B}" dt="2019-12-12T14:47:28.604" v="4548"/>
          <ac:spMkLst>
            <pc:docMk/>
            <pc:sldMk cId="1893705341" sldId="993"/>
            <ac:spMk id="6" creationId="{5573D971-45F4-41D9-A9B7-646EAF91B4AF}"/>
          </ac:spMkLst>
        </pc:spChg>
      </pc:sldChg>
      <pc:sldChg chg="modSp add del ord modAnim">
        <pc:chgData name="Dimitar Zahariev" userId="b84e4ebc77879e88" providerId="LiveId" clId="{62D579E7-898D-41D7-9253-A75C64296E1B}" dt="2019-12-12T14:50:17.481" v="4549"/>
        <pc:sldMkLst>
          <pc:docMk/>
          <pc:sldMk cId="2775828793" sldId="994"/>
        </pc:sldMkLst>
        <pc:spChg chg="mod">
          <ac:chgData name="Dimitar Zahariev" userId="b84e4ebc77879e88" providerId="LiveId" clId="{62D579E7-898D-41D7-9253-A75C64296E1B}" dt="2019-12-12T11:35:44.383" v="687" actId="20577"/>
          <ac:spMkLst>
            <pc:docMk/>
            <pc:sldMk cId="2775828793" sldId="994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1:34:40.605" v="681" actId="313"/>
          <ac:spMkLst>
            <pc:docMk/>
            <pc:sldMk cId="2775828793" sldId="994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4:50:17.481" v="4549"/>
          <ac:spMkLst>
            <pc:docMk/>
            <pc:sldMk cId="2775828793" sldId="994"/>
            <ac:spMk id="6" creationId="{5573D971-45F4-41D9-A9B7-646EAF91B4AF}"/>
          </ac:spMkLst>
        </pc:spChg>
      </pc:sldChg>
      <pc:sldChg chg="delSp modSp add del ord delAnim modAnim">
        <pc:chgData name="Dimitar Zahariev" userId="b84e4ebc77879e88" providerId="LiveId" clId="{62D579E7-898D-41D7-9253-A75C64296E1B}" dt="2019-12-12T14:56:14.063" v="4577" actId="20577"/>
        <pc:sldMkLst>
          <pc:docMk/>
          <pc:sldMk cId="1881653924" sldId="995"/>
        </pc:sldMkLst>
        <pc:spChg chg="mod">
          <ac:chgData name="Dimitar Zahariev" userId="b84e4ebc77879e88" providerId="LiveId" clId="{62D579E7-898D-41D7-9253-A75C64296E1B}" dt="2019-12-12T11:35:58.465" v="700" actId="20577"/>
          <ac:spMkLst>
            <pc:docMk/>
            <pc:sldMk cId="1881653924" sldId="995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4:56:14.063" v="4577" actId="20577"/>
          <ac:spMkLst>
            <pc:docMk/>
            <pc:sldMk cId="1881653924" sldId="995"/>
            <ac:spMk id="5" creationId="{25D4DC16-7C8F-4647-B097-E39063E1F4FD}"/>
          </ac:spMkLst>
        </pc:spChg>
        <pc:spChg chg="del mod">
          <ac:chgData name="Dimitar Zahariev" userId="b84e4ebc77879e88" providerId="LiveId" clId="{62D579E7-898D-41D7-9253-A75C64296E1B}" dt="2019-12-12T14:50:36.086" v="4552"/>
          <ac:spMkLst>
            <pc:docMk/>
            <pc:sldMk cId="1881653924" sldId="995"/>
            <ac:spMk id="6" creationId="{5573D971-45F4-41D9-A9B7-646EAF91B4AF}"/>
          </ac:spMkLst>
        </pc:spChg>
      </pc:sldChg>
      <pc:sldChg chg="modSp add del ord modAnim">
        <pc:chgData name="Dimitar Zahariev" userId="b84e4ebc77879e88" providerId="LiveId" clId="{62D579E7-898D-41D7-9253-A75C64296E1B}" dt="2019-12-12T14:59:58.350" v="4613" actId="113"/>
        <pc:sldMkLst>
          <pc:docMk/>
          <pc:sldMk cId="3147614811" sldId="996"/>
        </pc:sldMkLst>
        <pc:spChg chg="mod">
          <ac:chgData name="Dimitar Zahariev" userId="b84e4ebc77879e88" providerId="LiveId" clId="{62D579E7-898D-41D7-9253-A75C64296E1B}" dt="2019-12-12T11:44:20.121" v="1192" actId="20577"/>
          <ac:spMkLst>
            <pc:docMk/>
            <pc:sldMk cId="3147614811" sldId="996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4:59:58.350" v="4613" actId="113"/>
          <ac:spMkLst>
            <pc:docMk/>
            <pc:sldMk cId="3147614811" sldId="996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1:52:38.661" v="1495"/>
          <ac:spMkLst>
            <pc:docMk/>
            <pc:sldMk cId="3147614811" sldId="996"/>
            <ac:spMk id="6" creationId="{5573D971-45F4-41D9-A9B7-646EAF91B4AF}"/>
          </ac:spMkLst>
        </pc:spChg>
      </pc:sldChg>
      <pc:sldChg chg="modSp add del ord modAnim">
        <pc:chgData name="Dimitar Zahariev" userId="b84e4ebc77879e88" providerId="LiveId" clId="{62D579E7-898D-41D7-9253-A75C64296E1B}" dt="2019-12-12T14:58:50.849" v="4603"/>
        <pc:sldMkLst>
          <pc:docMk/>
          <pc:sldMk cId="1218617546" sldId="997"/>
        </pc:sldMkLst>
        <pc:spChg chg="mod">
          <ac:chgData name="Dimitar Zahariev" userId="b84e4ebc77879e88" providerId="LiveId" clId="{62D579E7-898D-41D7-9253-A75C64296E1B}" dt="2019-12-12T11:46:48.412" v="1209"/>
          <ac:spMkLst>
            <pc:docMk/>
            <pc:sldMk cId="1218617546" sldId="997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4:58:50.849" v="4603"/>
          <ac:spMkLst>
            <pc:docMk/>
            <pc:sldMk cId="1218617546" sldId="997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1:52:07.085" v="1494"/>
          <ac:spMkLst>
            <pc:docMk/>
            <pc:sldMk cId="1218617546" sldId="997"/>
            <ac:spMk id="6" creationId="{5573D971-45F4-41D9-A9B7-646EAF91B4AF}"/>
          </ac:spMkLst>
        </pc:spChg>
      </pc:sldChg>
      <pc:sldChg chg="addSp delSp modSp add modAnim">
        <pc:chgData name="Dimitar Zahariev" userId="b84e4ebc77879e88" providerId="LiveId" clId="{62D579E7-898D-41D7-9253-A75C64296E1B}" dt="2019-12-12T12:29:22.508" v="2321" actId="120"/>
        <pc:sldMkLst>
          <pc:docMk/>
          <pc:sldMk cId="2931198152" sldId="998"/>
        </pc:sldMkLst>
        <pc:spChg chg="add del">
          <ac:chgData name="Dimitar Zahariev" userId="b84e4ebc77879e88" providerId="LiveId" clId="{62D579E7-898D-41D7-9253-A75C64296E1B}" dt="2019-12-12T12:26:16.908" v="2274"/>
          <ac:spMkLst>
            <pc:docMk/>
            <pc:sldMk cId="2931198152" sldId="998"/>
            <ac:spMk id="2" creationId="{7FFC4E5B-DCE7-4E43-AE65-3383FAA1EC14}"/>
          </ac:spMkLst>
        </pc:spChg>
        <pc:spChg chg="mod">
          <ac:chgData name="Dimitar Zahariev" userId="b84e4ebc77879e88" providerId="LiveId" clId="{62D579E7-898D-41D7-9253-A75C64296E1B}" dt="2019-12-12T12:29:01.357" v="2288" actId="20577"/>
          <ac:spMkLst>
            <pc:docMk/>
            <pc:sldMk cId="2931198152" sldId="998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2:26:24.336" v="2275"/>
          <ac:spMkLst>
            <pc:docMk/>
            <pc:sldMk cId="2931198152" sldId="998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2:29:22.508" v="2321" actId="120"/>
          <ac:spMkLst>
            <pc:docMk/>
            <pc:sldMk cId="2931198152" sldId="998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62D579E7-898D-41D7-9253-A75C64296E1B}" dt="2019-12-12T15:04:42.715" v="4701"/>
        <pc:sldMkLst>
          <pc:docMk/>
          <pc:sldMk cId="766471098" sldId="999"/>
        </pc:sldMkLst>
        <pc:spChg chg="mod">
          <ac:chgData name="Dimitar Zahariev" userId="b84e4ebc77879e88" providerId="LiveId" clId="{62D579E7-898D-41D7-9253-A75C64296E1B}" dt="2019-12-12T12:08:02.839" v="2134" actId="20577"/>
          <ac:spMkLst>
            <pc:docMk/>
            <pc:sldMk cId="766471098" sldId="999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5:04:33.744" v="4693" actId="113"/>
          <ac:spMkLst>
            <pc:docMk/>
            <pc:sldMk cId="766471098" sldId="999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2:45:21.195" v="2704" actId="20577"/>
          <ac:spMkLst>
            <pc:docMk/>
            <pc:sldMk cId="766471098" sldId="999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62D579E7-898D-41D7-9253-A75C64296E1B}" dt="2019-12-12T12:29:17.826" v="2320" actId="120"/>
        <pc:sldMkLst>
          <pc:docMk/>
          <pc:sldMk cId="3348756931" sldId="1000"/>
        </pc:sldMkLst>
        <pc:spChg chg="mod">
          <ac:chgData name="Dimitar Zahariev" userId="b84e4ebc77879e88" providerId="LiveId" clId="{62D579E7-898D-41D7-9253-A75C64296E1B}" dt="2019-12-12T12:28:56.966" v="2287" actId="20577"/>
          <ac:spMkLst>
            <pc:docMk/>
            <pc:sldMk cId="3348756931" sldId="1000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2:28:02.021" v="2286" actId="20577"/>
          <ac:spMkLst>
            <pc:docMk/>
            <pc:sldMk cId="3348756931" sldId="1000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2:29:17.826" v="2320" actId="120"/>
          <ac:spMkLst>
            <pc:docMk/>
            <pc:sldMk cId="3348756931" sldId="1000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62D579E7-898D-41D7-9253-A75C64296E1B}" dt="2019-12-12T15:04:07.781" v="4686"/>
        <pc:sldMkLst>
          <pc:docMk/>
          <pc:sldMk cId="3065811619" sldId="1001"/>
        </pc:sldMkLst>
        <pc:spChg chg="mod">
          <ac:chgData name="Dimitar Zahariev" userId="b84e4ebc77879e88" providerId="LiveId" clId="{62D579E7-898D-41D7-9253-A75C64296E1B}" dt="2019-12-12T12:25:01.416" v="2256" actId="20577"/>
          <ac:spMkLst>
            <pc:docMk/>
            <pc:sldMk cId="3065811619" sldId="1001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2:42:52.303" v="2697" actId="255"/>
          <ac:spMkLst>
            <pc:docMk/>
            <pc:sldMk cId="3065811619" sldId="1001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2:43:42.235" v="2698"/>
          <ac:spMkLst>
            <pc:docMk/>
            <pc:sldMk cId="3065811619" sldId="1001"/>
            <ac:spMk id="6" creationId="{5573D971-45F4-41D9-A9B7-646EAF91B4AF}"/>
          </ac:spMkLst>
        </pc:spChg>
      </pc:sldChg>
      <pc:sldChg chg="modSp add">
        <pc:chgData name="Dimitar Zahariev" userId="b84e4ebc77879e88" providerId="LiveId" clId="{62D579E7-898D-41D7-9253-A75C64296E1B}" dt="2019-12-12T12:59:34.250" v="3252" actId="20577"/>
        <pc:sldMkLst>
          <pc:docMk/>
          <pc:sldMk cId="3306232032" sldId="1002"/>
        </pc:sldMkLst>
        <pc:spChg chg="mod">
          <ac:chgData name="Dimitar Zahariev" userId="b84e4ebc77879e88" providerId="LiveId" clId="{62D579E7-898D-41D7-9253-A75C64296E1B}" dt="2019-12-12T12:59:34.250" v="3252" actId="20577"/>
          <ac:spMkLst>
            <pc:docMk/>
            <pc:sldMk cId="3306232032" sldId="1002"/>
            <ac:spMk id="4" creationId="{BEB5BB41-09D4-4E9F-8C80-EE8709171CB3}"/>
          </ac:spMkLst>
        </pc:spChg>
      </pc:sldChg>
      <pc:sldChg chg="modSp add modAnim">
        <pc:chgData name="Dimitar Zahariev" userId="b84e4ebc77879e88" providerId="LiveId" clId="{62D579E7-898D-41D7-9253-A75C64296E1B}" dt="2019-12-12T13:59:04.864" v="3863" actId="403"/>
        <pc:sldMkLst>
          <pc:docMk/>
          <pc:sldMk cId="3682155849" sldId="1003"/>
        </pc:sldMkLst>
        <pc:spChg chg="mod">
          <ac:chgData name="Dimitar Zahariev" userId="b84e4ebc77879e88" providerId="LiveId" clId="{62D579E7-898D-41D7-9253-A75C64296E1B}" dt="2019-12-12T12:57:38.671" v="3220" actId="20577"/>
          <ac:spMkLst>
            <pc:docMk/>
            <pc:sldMk cId="3682155849" sldId="1003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3:59:04.864" v="3863" actId="403"/>
          <ac:spMkLst>
            <pc:docMk/>
            <pc:sldMk cId="3682155849" sldId="1003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3:04:54.353" v="3401"/>
          <ac:spMkLst>
            <pc:docMk/>
            <pc:sldMk cId="3682155849" sldId="1003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62D579E7-898D-41D7-9253-A75C64296E1B}" dt="2019-12-12T15:05:07.399" v="4704" actId="27636"/>
        <pc:sldMkLst>
          <pc:docMk/>
          <pc:sldMk cId="1398809849" sldId="1004"/>
        </pc:sldMkLst>
        <pc:spChg chg="mod">
          <ac:chgData name="Dimitar Zahariev" userId="b84e4ebc77879e88" providerId="LiveId" clId="{62D579E7-898D-41D7-9253-A75C64296E1B}" dt="2019-12-12T12:51:22.152" v="2955" actId="20577"/>
          <ac:spMkLst>
            <pc:docMk/>
            <pc:sldMk cId="1398809849" sldId="1004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5:05:07.399" v="4704" actId="27636"/>
          <ac:spMkLst>
            <pc:docMk/>
            <pc:sldMk cId="1398809849" sldId="1004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5:04:57.078" v="4702" actId="404"/>
          <ac:spMkLst>
            <pc:docMk/>
            <pc:sldMk cId="1398809849" sldId="1004"/>
            <ac:spMk id="6" creationId="{5573D971-45F4-41D9-A9B7-646EAF91B4AF}"/>
          </ac:spMkLst>
        </pc:spChg>
      </pc:sldChg>
      <pc:sldChg chg="delSp modSp add delAnim modAnim">
        <pc:chgData name="Dimitar Zahariev" userId="b84e4ebc77879e88" providerId="LiveId" clId="{62D579E7-898D-41D7-9253-A75C64296E1B}" dt="2019-12-12T13:59:42.297" v="3867"/>
        <pc:sldMkLst>
          <pc:docMk/>
          <pc:sldMk cId="3607789689" sldId="1005"/>
        </pc:sldMkLst>
        <pc:spChg chg="mod">
          <ac:chgData name="Dimitar Zahariev" userId="b84e4ebc77879e88" providerId="LiveId" clId="{62D579E7-898D-41D7-9253-A75C64296E1B}" dt="2019-12-12T12:59:25.859" v="3240" actId="20577"/>
          <ac:spMkLst>
            <pc:docMk/>
            <pc:sldMk cId="3607789689" sldId="1005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3:59:32.329" v="3865" actId="404"/>
          <ac:spMkLst>
            <pc:docMk/>
            <pc:sldMk cId="3607789689" sldId="1005"/>
            <ac:spMk id="5" creationId="{25D4DC16-7C8F-4647-B097-E39063E1F4FD}"/>
          </ac:spMkLst>
        </pc:spChg>
        <pc:spChg chg="del mod">
          <ac:chgData name="Dimitar Zahariev" userId="b84e4ebc77879e88" providerId="LiveId" clId="{62D579E7-898D-41D7-9253-A75C64296E1B}" dt="2019-12-12T13:59:42.297" v="3867"/>
          <ac:spMkLst>
            <pc:docMk/>
            <pc:sldMk cId="3607789689" sldId="1005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62D579E7-898D-41D7-9253-A75C64296E1B}" dt="2019-12-12T15:06:49.576" v="4739" actId="27636"/>
        <pc:sldMkLst>
          <pc:docMk/>
          <pc:sldMk cId="3043132824" sldId="1006"/>
        </pc:sldMkLst>
        <pc:spChg chg="mod">
          <ac:chgData name="Dimitar Zahariev" userId="b84e4ebc77879e88" providerId="LiveId" clId="{62D579E7-898D-41D7-9253-A75C64296E1B}" dt="2019-12-12T13:05:57.884" v="3444" actId="20577"/>
          <ac:spMkLst>
            <pc:docMk/>
            <pc:sldMk cId="3043132824" sldId="1006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5:06:49.576" v="4739" actId="27636"/>
          <ac:spMkLst>
            <pc:docMk/>
            <pc:sldMk cId="3043132824" sldId="1006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3:06:43.997" v="3492" actId="404"/>
          <ac:spMkLst>
            <pc:docMk/>
            <pc:sldMk cId="3043132824" sldId="1006"/>
            <ac:spMk id="6" creationId="{5573D971-45F4-41D9-A9B7-646EAF91B4AF}"/>
          </ac:spMkLst>
        </pc:spChg>
      </pc:sldChg>
      <pc:sldChg chg="delSp modSp add delAnim modAnim">
        <pc:chgData name="Dimitar Zahariev" userId="b84e4ebc77879e88" providerId="LiveId" clId="{62D579E7-898D-41D7-9253-A75C64296E1B}" dt="2019-12-12T15:02:33.777" v="4653"/>
        <pc:sldMkLst>
          <pc:docMk/>
          <pc:sldMk cId="1117905378" sldId="1007"/>
        </pc:sldMkLst>
        <pc:spChg chg="mod">
          <ac:chgData name="Dimitar Zahariev" userId="b84e4ebc77879e88" providerId="LiveId" clId="{62D579E7-898D-41D7-9253-A75C64296E1B}" dt="2019-12-12T14:15:45.492" v="3952" actId="20577"/>
          <ac:spMkLst>
            <pc:docMk/>
            <pc:sldMk cId="1117905378" sldId="1007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4:19:12.855" v="4143" actId="20577"/>
          <ac:spMkLst>
            <pc:docMk/>
            <pc:sldMk cId="1117905378" sldId="1007"/>
            <ac:spMk id="5" creationId="{25D4DC16-7C8F-4647-B097-E39063E1F4FD}"/>
          </ac:spMkLst>
        </pc:spChg>
        <pc:spChg chg="del mod">
          <ac:chgData name="Dimitar Zahariev" userId="b84e4ebc77879e88" providerId="LiveId" clId="{62D579E7-898D-41D7-9253-A75C64296E1B}" dt="2019-12-12T14:47:17.631" v="4544"/>
          <ac:spMkLst>
            <pc:docMk/>
            <pc:sldMk cId="1117905378" sldId="1007"/>
            <ac:spMk id="6" creationId="{5573D971-45F4-41D9-A9B7-646EAF91B4AF}"/>
          </ac:spMkLst>
        </pc:spChg>
      </pc:sldChg>
    </pc:docChg>
  </pc:docChgLst>
  <pc:docChgLst>
    <pc:chgData name="Dimitar Zahariev" userId="b84e4ebc77879e88" providerId="LiveId" clId="{E6F4C0DA-BC8F-4254-BAAF-80C13ADF846B}"/>
    <pc:docChg chg="custSel addSld delSld modSld modSection">
      <pc:chgData name="Dimitar Zahariev" userId="b84e4ebc77879e88" providerId="LiveId" clId="{E6F4C0DA-BC8F-4254-BAAF-80C13ADF846B}" dt="2019-12-15T13:43:03.969" v="160" actId="5793"/>
      <pc:docMkLst>
        <pc:docMk/>
      </pc:docMkLst>
      <pc:sldChg chg="modSp">
        <pc:chgData name="Dimitar Zahariev" userId="b84e4ebc77879e88" providerId="LiveId" clId="{E6F4C0DA-BC8F-4254-BAAF-80C13ADF846B}" dt="2019-12-15T13:17:25.725" v="46" actId="20577"/>
        <pc:sldMkLst>
          <pc:docMk/>
          <pc:sldMk cId="3215379390" sldId="274"/>
        </pc:sldMkLst>
        <pc:spChg chg="mod">
          <ac:chgData name="Dimitar Zahariev" userId="b84e4ebc77879e88" providerId="LiveId" clId="{E6F4C0DA-BC8F-4254-BAAF-80C13ADF846B}" dt="2019-12-15T13:17:10.613" v="11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E6F4C0DA-BC8F-4254-BAAF-80C13ADF846B}" dt="2019-12-15T13:17:25.725" v="46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E6F4C0DA-BC8F-4254-BAAF-80C13ADF846B}" dt="2019-12-15T13:18:15.353" v="103" actId="20577"/>
        <pc:sldMkLst>
          <pc:docMk/>
          <pc:sldMk cId="1646986932" sldId="276"/>
        </pc:sldMkLst>
        <pc:spChg chg="mod">
          <ac:chgData name="Dimitar Zahariev" userId="b84e4ebc77879e88" providerId="LiveId" clId="{E6F4C0DA-BC8F-4254-BAAF-80C13ADF846B}" dt="2019-12-15T13:18:15.353" v="103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del">
        <pc:chgData name="Dimitar Zahariev" userId="b84e4ebc77879e88" providerId="LiveId" clId="{E6F4C0DA-BC8F-4254-BAAF-80C13ADF846B}" dt="2019-12-15T13:42:35.838" v="152" actId="47"/>
        <pc:sldMkLst>
          <pc:docMk/>
          <pc:sldMk cId="2925089738" sldId="353"/>
        </pc:sldMkLst>
      </pc:sldChg>
      <pc:sldChg chg="del">
        <pc:chgData name="Dimitar Zahariev" userId="b84e4ebc77879e88" providerId="LiveId" clId="{E6F4C0DA-BC8F-4254-BAAF-80C13ADF846B}" dt="2019-12-15T13:42:42.662" v="153" actId="47"/>
        <pc:sldMkLst>
          <pc:docMk/>
          <pc:sldMk cId="2136006439" sldId="699"/>
        </pc:sldMkLst>
      </pc:sldChg>
      <pc:sldChg chg="modSp">
        <pc:chgData name="Dimitar Zahariev" userId="b84e4ebc77879e88" providerId="LiveId" clId="{E6F4C0DA-BC8F-4254-BAAF-80C13ADF846B}" dt="2019-12-15T13:42:26.905" v="150" actId="5793"/>
        <pc:sldMkLst>
          <pc:docMk/>
          <pc:sldMk cId="3208377020" sldId="701"/>
        </pc:sldMkLst>
        <pc:spChg chg="mod">
          <ac:chgData name="Dimitar Zahariev" userId="b84e4ebc77879e88" providerId="LiveId" clId="{E6F4C0DA-BC8F-4254-BAAF-80C13ADF846B}" dt="2019-12-15T13:42:26.905" v="150" actId="5793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E6F4C0DA-BC8F-4254-BAAF-80C13ADF846B}" dt="2019-12-15T13:41:50.553" v="117" actId="5793"/>
          <ac:spMkLst>
            <pc:docMk/>
            <pc:sldMk cId="3208377020" sldId="701"/>
            <ac:spMk id="5" creationId="{11A1BDA3-1568-4FA9-867E-D3CB207F2824}"/>
          </ac:spMkLst>
        </pc:spChg>
      </pc:sldChg>
      <pc:sldChg chg="modSp">
        <pc:chgData name="Dimitar Zahariev" userId="b84e4ebc77879e88" providerId="LiveId" clId="{E6F4C0DA-BC8F-4254-BAAF-80C13ADF846B}" dt="2019-12-15T13:42:13.955" v="134" actId="5793"/>
        <pc:sldMkLst>
          <pc:docMk/>
          <pc:sldMk cId="1792130294" sldId="707"/>
        </pc:sldMkLst>
        <pc:spChg chg="mod">
          <ac:chgData name="Dimitar Zahariev" userId="b84e4ebc77879e88" providerId="LiveId" clId="{E6F4C0DA-BC8F-4254-BAAF-80C13ADF846B}" dt="2019-12-15T13:42:11.436" v="130" actId="5793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E6F4C0DA-BC8F-4254-BAAF-80C13ADF846B}" dt="2019-12-15T13:42:13.955" v="134" actId="5793"/>
          <ac:spMkLst>
            <pc:docMk/>
            <pc:sldMk cId="1792130294" sldId="707"/>
            <ac:spMk id="5" creationId="{11A1BDA3-1568-4FA9-867E-D3CB207F2824}"/>
          </ac:spMkLst>
        </pc:spChg>
      </pc:sldChg>
      <pc:sldChg chg="del">
        <pc:chgData name="Dimitar Zahariev" userId="b84e4ebc77879e88" providerId="LiveId" clId="{E6F4C0DA-BC8F-4254-BAAF-80C13ADF846B}" dt="2019-12-15T13:42:48.927" v="155" actId="47"/>
        <pc:sldMkLst>
          <pc:docMk/>
          <pc:sldMk cId="2914857172" sldId="708"/>
        </pc:sldMkLst>
      </pc:sldChg>
      <pc:sldChg chg="del">
        <pc:chgData name="Dimitar Zahariev" userId="b84e4ebc77879e88" providerId="LiveId" clId="{E6F4C0DA-BC8F-4254-BAAF-80C13ADF846B}" dt="2019-12-15T13:42:58.294" v="156" actId="47"/>
        <pc:sldMkLst>
          <pc:docMk/>
          <pc:sldMk cId="1177571149" sldId="714"/>
        </pc:sldMkLst>
      </pc:sldChg>
      <pc:sldChg chg="modSp modAnim">
        <pc:chgData name="Dimitar Zahariev" userId="b84e4ebc77879e88" providerId="LiveId" clId="{E6F4C0DA-BC8F-4254-BAAF-80C13ADF846B}" dt="2019-12-15T13:43:03.969" v="160" actId="5793"/>
        <pc:sldMkLst>
          <pc:docMk/>
          <pc:sldMk cId="2373257029" sldId="751"/>
        </pc:sldMkLst>
        <pc:spChg chg="mod">
          <ac:chgData name="Dimitar Zahariev" userId="b84e4ebc77879e88" providerId="LiveId" clId="{E6F4C0DA-BC8F-4254-BAAF-80C13ADF846B}" dt="2019-12-15T13:43:03.969" v="160" actId="5793"/>
          <ac:spMkLst>
            <pc:docMk/>
            <pc:sldMk cId="2373257029" sldId="751"/>
            <ac:spMk id="14" creationId="{0E49D336-45B6-44D3-97C4-E28F8DEA2022}"/>
          </ac:spMkLst>
        </pc:spChg>
      </pc:sldChg>
      <pc:sldChg chg="modSp">
        <pc:chgData name="Dimitar Zahariev" userId="b84e4ebc77879e88" providerId="LiveId" clId="{E6F4C0DA-BC8F-4254-BAAF-80C13ADF846B}" dt="2019-12-15T13:17:33.809" v="48" actId="20577"/>
        <pc:sldMkLst>
          <pc:docMk/>
          <pc:sldMk cId="2506175793" sldId="895"/>
        </pc:sldMkLst>
        <pc:spChg chg="mod">
          <ac:chgData name="Dimitar Zahariev" userId="b84e4ebc77879e88" providerId="LiveId" clId="{E6F4C0DA-BC8F-4254-BAAF-80C13ADF846B}" dt="2019-12-15T13:17:33.809" v="48" actId="20577"/>
          <ac:spMkLst>
            <pc:docMk/>
            <pc:sldMk cId="2506175793" sldId="895"/>
            <ac:spMk id="6" creationId="{D329B28C-47EF-4462-BD8A-25349090958E}"/>
          </ac:spMkLst>
        </pc:spChg>
      </pc:sldChg>
      <pc:sldChg chg="modSp modAnim">
        <pc:chgData name="Dimitar Zahariev" userId="b84e4ebc77879e88" providerId="LiveId" clId="{E6F4C0DA-BC8F-4254-BAAF-80C13ADF846B}" dt="2019-12-15T13:17:47.832" v="53"/>
        <pc:sldMkLst>
          <pc:docMk/>
          <pc:sldMk cId="4224565661" sldId="946"/>
        </pc:sldMkLst>
        <pc:spChg chg="mod">
          <ac:chgData name="Dimitar Zahariev" userId="b84e4ebc77879e88" providerId="LiveId" clId="{E6F4C0DA-BC8F-4254-BAAF-80C13ADF846B}" dt="2019-12-15T13:17:47.832" v="53"/>
          <ac:spMkLst>
            <pc:docMk/>
            <pc:sldMk cId="4224565661" sldId="946"/>
            <ac:spMk id="3" creationId="{CCBBA88C-C72C-46FC-B1CD-F9B946D90BB3}"/>
          </ac:spMkLst>
        </pc:spChg>
      </pc:sldChg>
      <pc:sldChg chg="modSp">
        <pc:chgData name="Dimitar Zahariev" userId="b84e4ebc77879e88" providerId="LiveId" clId="{E6F4C0DA-BC8F-4254-BAAF-80C13ADF846B}" dt="2019-12-15T13:17:51.789" v="55" actId="20577"/>
        <pc:sldMkLst>
          <pc:docMk/>
          <pc:sldMk cId="1862218309" sldId="947"/>
        </pc:sldMkLst>
        <pc:spChg chg="mod">
          <ac:chgData name="Dimitar Zahariev" userId="b84e4ebc77879e88" providerId="LiveId" clId="{E6F4C0DA-BC8F-4254-BAAF-80C13ADF846B}" dt="2019-12-15T13:17:51.789" v="55" actId="20577"/>
          <ac:spMkLst>
            <pc:docMk/>
            <pc:sldMk cId="1862218309" sldId="947"/>
            <ac:spMk id="4" creationId="{BEB5BB41-09D4-4E9F-8C80-EE8709171CB3}"/>
          </ac:spMkLst>
        </pc:spChg>
      </pc:sldChg>
      <pc:sldChg chg="del">
        <pc:chgData name="Dimitar Zahariev" userId="b84e4ebc77879e88" providerId="LiveId" clId="{E6F4C0DA-BC8F-4254-BAAF-80C13ADF846B}" dt="2019-12-15T13:42:42.662" v="153" actId="47"/>
        <pc:sldMkLst>
          <pc:docMk/>
          <pc:sldMk cId="2909713191" sldId="982"/>
        </pc:sldMkLst>
      </pc:sldChg>
      <pc:sldChg chg="del">
        <pc:chgData name="Dimitar Zahariev" userId="b84e4ebc77879e88" providerId="LiveId" clId="{E6F4C0DA-BC8F-4254-BAAF-80C13ADF846B}" dt="2019-12-15T13:42:58.294" v="156" actId="47"/>
        <pc:sldMkLst>
          <pc:docMk/>
          <pc:sldMk cId="4256776180" sldId="989"/>
        </pc:sldMkLst>
      </pc:sldChg>
      <pc:sldChg chg="del">
        <pc:chgData name="Dimitar Zahariev" userId="b84e4ebc77879e88" providerId="LiveId" clId="{E6F4C0DA-BC8F-4254-BAAF-80C13ADF846B}" dt="2019-12-15T13:42:42.662" v="153" actId="47"/>
        <pc:sldMkLst>
          <pc:docMk/>
          <pc:sldMk cId="2156899346" sldId="992"/>
        </pc:sldMkLst>
      </pc:sldChg>
      <pc:sldChg chg="del">
        <pc:chgData name="Dimitar Zahariev" userId="b84e4ebc77879e88" providerId="LiveId" clId="{E6F4C0DA-BC8F-4254-BAAF-80C13ADF846B}" dt="2019-12-15T13:42:42.662" v="153" actId="47"/>
        <pc:sldMkLst>
          <pc:docMk/>
          <pc:sldMk cId="1893705341" sldId="993"/>
        </pc:sldMkLst>
      </pc:sldChg>
      <pc:sldChg chg="del">
        <pc:chgData name="Dimitar Zahariev" userId="b84e4ebc77879e88" providerId="LiveId" clId="{E6F4C0DA-BC8F-4254-BAAF-80C13ADF846B}" dt="2019-12-15T13:41:59.805" v="118" actId="47"/>
        <pc:sldMkLst>
          <pc:docMk/>
          <pc:sldMk cId="2775828793" sldId="994"/>
        </pc:sldMkLst>
      </pc:sldChg>
      <pc:sldChg chg="del">
        <pc:chgData name="Dimitar Zahariev" userId="b84e4ebc77879e88" providerId="LiveId" clId="{E6F4C0DA-BC8F-4254-BAAF-80C13ADF846B}" dt="2019-12-15T13:41:59.805" v="118" actId="47"/>
        <pc:sldMkLst>
          <pc:docMk/>
          <pc:sldMk cId="1881653924" sldId="995"/>
        </pc:sldMkLst>
      </pc:sldChg>
      <pc:sldChg chg="del">
        <pc:chgData name="Dimitar Zahariev" userId="b84e4ebc77879e88" providerId="LiveId" clId="{E6F4C0DA-BC8F-4254-BAAF-80C13ADF846B}" dt="2019-12-15T13:41:59.805" v="118" actId="47"/>
        <pc:sldMkLst>
          <pc:docMk/>
          <pc:sldMk cId="3147614811" sldId="996"/>
        </pc:sldMkLst>
      </pc:sldChg>
      <pc:sldChg chg="modSp modAnim">
        <pc:chgData name="Dimitar Zahariev" userId="b84e4ebc77879e88" providerId="LiveId" clId="{E6F4C0DA-BC8F-4254-BAAF-80C13ADF846B}" dt="2019-12-15T13:42:23.429" v="146" actId="5793"/>
        <pc:sldMkLst>
          <pc:docMk/>
          <pc:sldMk cId="1218617546" sldId="997"/>
        </pc:sldMkLst>
        <pc:spChg chg="mod">
          <ac:chgData name="Dimitar Zahariev" userId="b84e4ebc77879e88" providerId="LiveId" clId="{E6F4C0DA-BC8F-4254-BAAF-80C13ADF846B}" dt="2019-12-15T13:42:23.429" v="146" actId="5793"/>
          <ac:spMkLst>
            <pc:docMk/>
            <pc:sldMk cId="1218617546" sldId="997"/>
            <ac:spMk id="4" creationId="{D7702113-46B5-44FF-AE34-AED42A801FFF}"/>
          </ac:spMkLst>
        </pc:spChg>
        <pc:spChg chg="mod">
          <ac:chgData name="Dimitar Zahariev" userId="b84e4ebc77879e88" providerId="LiveId" clId="{E6F4C0DA-BC8F-4254-BAAF-80C13ADF846B}" dt="2019-12-15T13:42:17.917" v="138" actId="5793"/>
          <ac:spMkLst>
            <pc:docMk/>
            <pc:sldMk cId="1218617546" sldId="997"/>
            <ac:spMk id="5" creationId="{25D4DC16-7C8F-4647-B097-E39063E1F4FD}"/>
          </ac:spMkLst>
        </pc:spChg>
        <pc:spChg chg="mod">
          <ac:chgData name="Dimitar Zahariev" userId="b84e4ebc77879e88" providerId="LiveId" clId="{E6F4C0DA-BC8F-4254-BAAF-80C13ADF846B}" dt="2019-12-15T13:42:20.773" v="142" actId="5793"/>
          <ac:spMkLst>
            <pc:docMk/>
            <pc:sldMk cId="1218617546" sldId="997"/>
            <ac:spMk id="6" creationId="{5573D971-45F4-41D9-A9B7-646EAF91B4AF}"/>
          </ac:spMkLst>
        </pc:spChg>
      </pc:sldChg>
      <pc:sldChg chg="del">
        <pc:chgData name="Dimitar Zahariev" userId="b84e4ebc77879e88" providerId="LiveId" clId="{E6F4C0DA-BC8F-4254-BAAF-80C13ADF846B}" dt="2019-12-15T13:42:58.294" v="156" actId="47"/>
        <pc:sldMkLst>
          <pc:docMk/>
          <pc:sldMk cId="2931198152" sldId="998"/>
        </pc:sldMkLst>
      </pc:sldChg>
      <pc:sldChg chg="del">
        <pc:chgData name="Dimitar Zahariev" userId="b84e4ebc77879e88" providerId="LiveId" clId="{E6F4C0DA-BC8F-4254-BAAF-80C13ADF846B}" dt="2019-12-15T13:42:58.294" v="156" actId="47"/>
        <pc:sldMkLst>
          <pc:docMk/>
          <pc:sldMk cId="766471098" sldId="999"/>
        </pc:sldMkLst>
      </pc:sldChg>
      <pc:sldChg chg="del">
        <pc:chgData name="Dimitar Zahariev" userId="b84e4ebc77879e88" providerId="LiveId" clId="{E6F4C0DA-BC8F-4254-BAAF-80C13ADF846B}" dt="2019-12-15T13:42:58.294" v="156" actId="47"/>
        <pc:sldMkLst>
          <pc:docMk/>
          <pc:sldMk cId="3348756931" sldId="1000"/>
        </pc:sldMkLst>
      </pc:sldChg>
      <pc:sldChg chg="del">
        <pc:chgData name="Dimitar Zahariev" userId="b84e4ebc77879e88" providerId="LiveId" clId="{E6F4C0DA-BC8F-4254-BAAF-80C13ADF846B}" dt="2019-12-15T13:42:58.294" v="156" actId="47"/>
        <pc:sldMkLst>
          <pc:docMk/>
          <pc:sldMk cId="3065811619" sldId="1001"/>
        </pc:sldMkLst>
      </pc:sldChg>
      <pc:sldChg chg="del">
        <pc:chgData name="Dimitar Zahariev" userId="b84e4ebc77879e88" providerId="LiveId" clId="{E6F4C0DA-BC8F-4254-BAAF-80C13ADF846B}" dt="2019-12-15T13:42:58.294" v="156" actId="47"/>
        <pc:sldMkLst>
          <pc:docMk/>
          <pc:sldMk cId="3306232032" sldId="1002"/>
        </pc:sldMkLst>
      </pc:sldChg>
      <pc:sldChg chg="del">
        <pc:chgData name="Dimitar Zahariev" userId="b84e4ebc77879e88" providerId="LiveId" clId="{E6F4C0DA-BC8F-4254-BAAF-80C13ADF846B}" dt="2019-12-15T13:42:58.294" v="156" actId="47"/>
        <pc:sldMkLst>
          <pc:docMk/>
          <pc:sldMk cId="3682155849" sldId="1003"/>
        </pc:sldMkLst>
      </pc:sldChg>
      <pc:sldChg chg="del">
        <pc:chgData name="Dimitar Zahariev" userId="b84e4ebc77879e88" providerId="LiveId" clId="{E6F4C0DA-BC8F-4254-BAAF-80C13ADF846B}" dt="2019-12-15T13:42:58.294" v="156" actId="47"/>
        <pc:sldMkLst>
          <pc:docMk/>
          <pc:sldMk cId="1398809849" sldId="1004"/>
        </pc:sldMkLst>
      </pc:sldChg>
      <pc:sldChg chg="del">
        <pc:chgData name="Dimitar Zahariev" userId="b84e4ebc77879e88" providerId="LiveId" clId="{E6F4C0DA-BC8F-4254-BAAF-80C13ADF846B}" dt="2019-12-15T13:42:58.294" v="156" actId="47"/>
        <pc:sldMkLst>
          <pc:docMk/>
          <pc:sldMk cId="3607789689" sldId="1005"/>
        </pc:sldMkLst>
      </pc:sldChg>
      <pc:sldChg chg="del">
        <pc:chgData name="Dimitar Zahariev" userId="b84e4ebc77879e88" providerId="LiveId" clId="{E6F4C0DA-BC8F-4254-BAAF-80C13ADF846B}" dt="2019-12-15T13:42:58.294" v="156" actId="47"/>
        <pc:sldMkLst>
          <pc:docMk/>
          <pc:sldMk cId="3043132824" sldId="1006"/>
        </pc:sldMkLst>
      </pc:sldChg>
      <pc:sldChg chg="del">
        <pc:chgData name="Dimitar Zahariev" userId="b84e4ebc77879e88" providerId="LiveId" clId="{E6F4C0DA-BC8F-4254-BAAF-80C13ADF846B}" dt="2019-12-15T13:42:42.662" v="153" actId="47"/>
        <pc:sldMkLst>
          <pc:docMk/>
          <pc:sldMk cId="1117905378" sldId="1007"/>
        </pc:sldMkLst>
      </pc:sldChg>
      <pc:sldChg chg="add">
        <pc:chgData name="Dimitar Zahariev" userId="b84e4ebc77879e88" providerId="LiveId" clId="{E6F4C0DA-BC8F-4254-BAAF-80C13ADF846B}" dt="2019-12-15T13:42:32.961" v="151"/>
        <pc:sldMkLst>
          <pc:docMk/>
          <pc:sldMk cId="1496225315" sldId="1008"/>
        </pc:sldMkLst>
      </pc:sldChg>
      <pc:sldChg chg="add">
        <pc:chgData name="Dimitar Zahariev" userId="b84e4ebc77879e88" providerId="LiveId" clId="{E6F4C0DA-BC8F-4254-BAAF-80C13ADF846B}" dt="2019-12-15T13:42:32.961" v="151"/>
        <pc:sldMkLst>
          <pc:docMk/>
          <pc:sldMk cId="2130510727" sldId="1009"/>
        </pc:sldMkLst>
      </pc:sldChg>
      <pc:sldChg chg="add">
        <pc:chgData name="Dimitar Zahariev" userId="b84e4ebc77879e88" providerId="LiveId" clId="{E6F4C0DA-BC8F-4254-BAAF-80C13ADF846B}" dt="2019-12-15T13:42:32.961" v="151"/>
        <pc:sldMkLst>
          <pc:docMk/>
          <pc:sldMk cId="3689145799" sldId="1010"/>
        </pc:sldMkLst>
      </pc:sldChg>
      <pc:sldChg chg="add">
        <pc:chgData name="Dimitar Zahariev" userId="b84e4ebc77879e88" providerId="LiveId" clId="{E6F4C0DA-BC8F-4254-BAAF-80C13ADF846B}" dt="2019-12-15T13:42:46.248" v="154"/>
        <pc:sldMkLst>
          <pc:docMk/>
          <pc:sldMk cId="838607633" sldId="1011"/>
        </pc:sldMkLst>
      </pc:sldChg>
      <pc:sldChg chg="add">
        <pc:chgData name="Dimitar Zahariev" userId="b84e4ebc77879e88" providerId="LiveId" clId="{E6F4C0DA-BC8F-4254-BAAF-80C13ADF846B}" dt="2019-12-15T13:42:46.248" v="154"/>
        <pc:sldMkLst>
          <pc:docMk/>
          <pc:sldMk cId="2149719947" sldId="1012"/>
        </pc:sldMkLst>
      </pc:sldChg>
      <pc:sldChg chg="add">
        <pc:chgData name="Dimitar Zahariev" userId="b84e4ebc77879e88" providerId="LiveId" clId="{E6F4C0DA-BC8F-4254-BAAF-80C13ADF846B}" dt="2019-12-15T13:42:46.248" v="154"/>
        <pc:sldMkLst>
          <pc:docMk/>
          <pc:sldMk cId="3028025035" sldId="1013"/>
        </pc:sldMkLst>
      </pc:sldChg>
    </pc:docChg>
  </pc:docChgLst>
  <pc:docChgLst>
    <pc:chgData name="Dimitar Zahariev" userId="b84e4ebc77879e88" providerId="LiveId" clId="{5CD52D9E-BB84-4330-A14A-4313A6E0CA80}"/>
    <pc:docChg chg="modSld">
      <pc:chgData name="Dimitar Zahariev" userId="b84e4ebc77879e88" providerId="LiveId" clId="{5CD52D9E-BB84-4330-A14A-4313A6E0CA80}" dt="2021-04-12T14:40:51.878" v="40" actId="20577"/>
      <pc:docMkLst>
        <pc:docMk/>
      </pc:docMkLst>
      <pc:sldChg chg="modSp">
        <pc:chgData name="Dimitar Zahariev" userId="b84e4ebc77879e88" providerId="LiveId" clId="{5CD52D9E-BB84-4330-A14A-4313A6E0CA80}" dt="2021-04-12T14:40:51.878" v="40" actId="20577"/>
        <pc:sldMkLst>
          <pc:docMk/>
          <pc:sldMk cId="3990999976" sldId="1037"/>
        </pc:sldMkLst>
        <pc:spChg chg="mod">
          <ac:chgData name="Dimitar Zahariev" userId="b84e4ebc77879e88" providerId="LiveId" clId="{5CD52D9E-BB84-4330-A14A-4313A6E0CA80}" dt="2021-04-12T14:40:51.878" v="40" actId="20577"/>
          <ac:spMkLst>
            <pc:docMk/>
            <pc:sldMk cId="3990999976" sldId="1037"/>
            <ac:spMk id="6" creationId="{2D4083B0-7E4C-47CE-8C27-C270EF5252CC}"/>
          </ac:spMkLst>
        </pc:spChg>
        <pc:spChg chg="mod">
          <ac:chgData name="Dimitar Zahariev" userId="b84e4ebc77879e88" providerId="LiveId" clId="{5CD52D9E-BB84-4330-A14A-4313A6E0CA80}" dt="2021-04-12T14:18:33.540" v="6" actId="6549"/>
          <ac:spMkLst>
            <pc:docMk/>
            <pc:sldMk cId="3990999976" sldId="1037"/>
            <ac:spMk id="9" creationId="{00000000-0000-0000-0000-000000000000}"/>
          </ac:spMkLst>
        </pc:spChg>
      </pc:sldChg>
      <pc:sldChg chg="mod">
        <pc:chgData name="Dimitar Zahariev" userId="b84e4ebc77879e88" providerId="LiveId" clId="{5CD52D9E-BB84-4330-A14A-4313A6E0CA80}" dt="2021-04-12T14:18:10.087" v="2" actId="27918"/>
        <pc:sldMkLst>
          <pc:docMk/>
          <pc:sldMk cId="2856544599" sldId="1038"/>
        </pc:sldMkLst>
      </pc:sldChg>
    </pc:docChg>
  </pc:docChgLst>
  <pc:docChgLst>
    <pc:chgData name="Dimitar Zahariev" userId="b84e4ebc77879e88" providerId="LiveId" clId="{D8D0B5C2-8FF1-43FF-B95C-34A874F75860}"/>
    <pc:docChg chg="custSel addSld delSld modSld modSection">
      <pc:chgData name="Dimitar Zahariev" userId="b84e4ebc77879e88" providerId="LiveId" clId="{D8D0B5C2-8FF1-43FF-B95C-34A874F75860}" dt="2020-09-24T13:22:42.471" v="91" actId="1076"/>
      <pc:docMkLst>
        <pc:docMk/>
      </pc:docMkLst>
      <pc:sldChg chg="modSp add del mod">
        <pc:chgData name="Dimitar Zahariev" userId="b84e4ebc77879e88" providerId="LiveId" clId="{D8D0B5C2-8FF1-43FF-B95C-34A874F75860}" dt="2020-09-24T13:13:30.490" v="25" actId="20577"/>
        <pc:sldMkLst>
          <pc:docMk/>
          <pc:sldMk cId="1909796700" sldId="610"/>
        </pc:sldMkLst>
        <pc:spChg chg="mod">
          <ac:chgData name="Dimitar Zahariev" userId="b84e4ebc77879e88" providerId="LiveId" clId="{D8D0B5C2-8FF1-43FF-B95C-34A874F75860}" dt="2020-09-24T13:13:30.490" v="25" actId="20577"/>
          <ac:spMkLst>
            <pc:docMk/>
            <pc:sldMk cId="1909796700" sldId="610"/>
            <ac:spMk id="3" creationId="{B581B479-D78C-4717-89B0-D7850DA8F6B6}"/>
          </ac:spMkLst>
        </pc:spChg>
      </pc:sldChg>
      <pc:sldChg chg="modSp add mod">
        <pc:chgData name="Dimitar Zahariev" userId="b84e4ebc77879e88" providerId="LiveId" clId="{D8D0B5C2-8FF1-43FF-B95C-34A874F75860}" dt="2020-09-24T13:17:39.147" v="43" actId="113"/>
        <pc:sldMkLst>
          <pc:docMk/>
          <pc:sldMk cId="3682259519" sldId="761"/>
        </pc:sldMkLst>
        <pc:spChg chg="mod">
          <ac:chgData name="Dimitar Zahariev" userId="b84e4ebc77879e88" providerId="LiveId" clId="{D8D0B5C2-8FF1-43FF-B95C-34A874F75860}" dt="2020-09-24T13:17:39.147" v="43" actId="113"/>
          <ac:spMkLst>
            <pc:docMk/>
            <pc:sldMk cId="3682259519" sldId="761"/>
            <ac:spMk id="9" creationId="{595E0FD7-1D5B-4E68-ACF0-631FC436C71B}"/>
          </ac:spMkLst>
        </pc:spChg>
      </pc:sldChg>
      <pc:sldChg chg="addSp delSp modSp add del mod delAnim modAnim">
        <pc:chgData name="Dimitar Zahariev" userId="b84e4ebc77879e88" providerId="LiveId" clId="{D8D0B5C2-8FF1-43FF-B95C-34A874F75860}" dt="2020-09-24T13:22:42.471" v="91" actId="1076"/>
        <pc:sldMkLst>
          <pc:docMk/>
          <pc:sldMk cId="2348770098" sldId="762"/>
        </pc:sldMkLst>
        <pc:spChg chg="add mod">
          <ac:chgData name="Dimitar Zahariev" userId="b84e4ebc77879e88" providerId="LiveId" clId="{D8D0B5C2-8FF1-43FF-B95C-34A874F75860}" dt="2020-09-24T13:22:42.471" v="91" actId="1076"/>
          <ac:spMkLst>
            <pc:docMk/>
            <pc:sldMk cId="2348770098" sldId="762"/>
            <ac:spMk id="6" creationId="{946132F2-BD8D-4A20-A918-E2C768A87F1F}"/>
          </ac:spMkLst>
        </pc:spChg>
        <pc:spChg chg="del">
          <ac:chgData name="Dimitar Zahariev" userId="b84e4ebc77879e88" providerId="LiveId" clId="{D8D0B5C2-8FF1-43FF-B95C-34A874F75860}" dt="2020-09-24T13:21:11.885" v="72" actId="478"/>
          <ac:spMkLst>
            <pc:docMk/>
            <pc:sldMk cId="2348770098" sldId="762"/>
            <ac:spMk id="7" creationId="{03415F46-74ED-45A3-BD41-89C15D6A4BC4}"/>
          </ac:spMkLst>
        </pc:spChg>
        <pc:spChg chg="mod">
          <ac:chgData name="Dimitar Zahariev" userId="b84e4ebc77879e88" providerId="LiveId" clId="{D8D0B5C2-8FF1-43FF-B95C-34A874F75860}" dt="2020-09-24T13:22:37.688" v="90" actId="1076"/>
          <ac:spMkLst>
            <pc:docMk/>
            <pc:sldMk cId="2348770098" sldId="762"/>
            <ac:spMk id="8" creationId="{01D6A7A1-1CC9-4AFE-8CC7-7299214A5E40}"/>
          </ac:spMkLst>
        </pc:spChg>
      </pc:sldChg>
      <pc:sldChg chg="add del">
        <pc:chgData name="Dimitar Zahariev" userId="b84e4ebc77879e88" providerId="LiveId" clId="{D8D0B5C2-8FF1-43FF-B95C-34A874F75860}" dt="2020-09-24T13:11:29.885" v="12"/>
        <pc:sldMkLst>
          <pc:docMk/>
          <pc:sldMk cId="2575411083" sldId="988"/>
        </pc:sldMkLst>
      </pc:sldChg>
      <pc:sldChg chg="modSp">
        <pc:chgData name="Dimitar Zahariev" userId="b84e4ebc77879e88" providerId="LiveId" clId="{D8D0B5C2-8FF1-43FF-B95C-34A874F75860}" dt="2020-09-24T13:10:19.871" v="9" actId="113"/>
        <pc:sldMkLst>
          <pc:docMk/>
          <pc:sldMk cId="1218617546" sldId="997"/>
        </pc:sldMkLst>
        <pc:spChg chg="mod">
          <ac:chgData name="Dimitar Zahariev" userId="b84e4ebc77879e88" providerId="LiveId" clId="{D8D0B5C2-8FF1-43FF-B95C-34A874F75860}" dt="2020-09-24T13:10:19.871" v="9" actId="113"/>
          <ac:spMkLst>
            <pc:docMk/>
            <pc:sldMk cId="1218617546" sldId="997"/>
            <ac:spMk id="5" creationId="{25D4DC16-7C8F-4647-B097-E39063E1F4FD}"/>
          </ac:spMkLst>
        </pc:spChg>
      </pc:sldChg>
      <pc:sldChg chg="modSp">
        <pc:chgData name="Dimitar Zahariev" userId="b84e4ebc77879e88" providerId="LiveId" clId="{D8D0B5C2-8FF1-43FF-B95C-34A874F75860}" dt="2020-09-24T13:09:05.553" v="1" actId="313"/>
        <pc:sldMkLst>
          <pc:docMk/>
          <pc:sldMk cId="2117776783" sldId="1036"/>
        </pc:sldMkLst>
        <pc:spChg chg="mod">
          <ac:chgData name="Dimitar Zahariev" userId="b84e4ebc77879e88" providerId="LiveId" clId="{D8D0B5C2-8FF1-43FF-B95C-34A874F75860}" dt="2020-09-24T13:09:05.553" v="1" actId="313"/>
          <ac:spMkLst>
            <pc:docMk/>
            <pc:sldMk cId="2117776783" sldId="1036"/>
            <ac:spMk id="5" creationId="{25D4DC16-7C8F-4647-B097-E39063E1F4FD}"/>
          </ac:spMkLst>
        </pc:spChg>
      </pc:sldChg>
      <pc:sldChg chg="del">
        <pc:chgData name="Dimitar Zahariev" userId="b84e4ebc77879e88" providerId="LiveId" clId="{D8D0B5C2-8FF1-43FF-B95C-34A874F75860}" dt="2020-09-24T13:11:31.510" v="13" actId="47"/>
        <pc:sldMkLst>
          <pc:docMk/>
          <pc:sldMk cId="1259271683" sldId="1037"/>
        </pc:sldMkLst>
      </pc:sldChg>
      <pc:sldChg chg="modSp add del">
        <pc:chgData name="Dimitar Zahariev" userId="b84e4ebc77879e88" providerId="LiveId" clId="{D8D0B5C2-8FF1-43FF-B95C-34A874F75860}" dt="2020-09-24T13:20:38.359" v="62" actId="20577"/>
        <pc:sldMkLst>
          <pc:docMk/>
          <pc:sldMk cId="3990999976" sldId="1037"/>
        </pc:sldMkLst>
        <pc:spChg chg="mod">
          <ac:chgData name="Dimitar Zahariev" userId="b84e4ebc77879e88" providerId="LiveId" clId="{D8D0B5C2-8FF1-43FF-B95C-34A874F75860}" dt="2020-09-24T13:20:38.359" v="62" actId="20577"/>
          <ac:spMkLst>
            <pc:docMk/>
            <pc:sldMk cId="3990999976" sldId="1037"/>
            <ac:spMk id="6" creationId="{2D4083B0-7E4C-47CE-8C27-C270EF5252CC}"/>
          </ac:spMkLst>
        </pc:spChg>
        <pc:spChg chg="mod">
          <ac:chgData name="Dimitar Zahariev" userId="b84e4ebc77879e88" providerId="LiveId" clId="{D8D0B5C2-8FF1-43FF-B95C-34A874F75860}" dt="2020-09-24T13:20:23.868" v="54" actId="20577"/>
          <ac:spMkLst>
            <pc:docMk/>
            <pc:sldMk cId="3990999976" sldId="1037"/>
            <ac:spMk id="9" creationId="{00000000-0000-0000-0000-000000000000}"/>
          </ac:spMkLst>
        </pc:spChg>
      </pc:sldChg>
    </pc:docChg>
  </pc:docChgLst>
  <pc:docChgLst>
    <pc:chgData name="Dimitar Zahariev" userId="b84e4ebc77879e88" providerId="LiveId" clId="{B82F5462-FD75-4A2C-AC77-D786512EB089}"/>
    <pc:docChg chg="undo redo custSel addSld delSld modSld sldOrd modSection">
      <pc:chgData name="Dimitar Zahariev" userId="b84e4ebc77879e88" providerId="LiveId" clId="{B82F5462-FD75-4A2C-AC77-D786512EB089}" dt="2019-12-10T14:09:05.082" v="4170" actId="20577"/>
      <pc:docMkLst>
        <pc:docMk/>
      </pc:docMkLst>
      <pc:sldChg chg="modSp">
        <pc:chgData name="Dimitar Zahariev" userId="b84e4ebc77879e88" providerId="LiveId" clId="{B82F5462-FD75-4A2C-AC77-D786512EB089}" dt="2019-12-08T06:15:37.466" v="68" actId="20577"/>
        <pc:sldMkLst>
          <pc:docMk/>
          <pc:sldMk cId="3215379390" sldId="274"/>
        </pc:sldMkLst>
        <pc:spChg chg="mod">
          <ac:chgData name="Dimitar Zahariev" userId="b84e4ebc77879e88" providerId="LiveId" clId="{B82F5462-FD75-4A2C-AC77-D786512EB089}" dt="2019-12-08T06:14:44.138" v="10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B82F5462-FD75-4A2C-AC77-D786512EB089}" dt="2019-12-08T06:15:37.466" v="68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B82F5462-FD75-4A2C-AC77-D786512EB089}" dt="2019-12-08T20:37:58.464" v="1030" actId="20577"/>
        <pc:sldMkLst>
          <pc:docMk/>
          <pc:sldMk cId="1646986932" sldId="276"/>
        </pc:sldMkLst>
        <pc:spChg chg="mod">
          <ac:chgData name="Dimitar Zahariev" userId="b84e4ebc77879e88" providerId="LiveId" clId="{B82F5462-FD75-4A2C-AC77-D786512EB089}" dt="2019-12-08T20:37:58.464" v="1030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ord">
        <pc:chgData name="Dimitar Zahariev" userId="b84e4ebc77879e88" providerId="LiveId" clId="{B82F5462-FD75-4A2C-AC77-D786512EB089}" dt="2019-12-08T20:38:10.289" v="1032" actId="20577"/>
        <pc:sldMkLst>
          <pc:docMk/>
          <pc:sldMk cId="882194472" sldId="353"/>
        </pc:sldMkLst>
        <pc:spChg chg="mod">
          <ac:chgData name="Dimitar Zahariev" userId="b84e4ebc77879e88" providerId="LiveId" clId="{B82F5462-FD75-4A2C-AC77-D786512EB089}" dt="2019-12-08T20:38:08.603" v="1031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B82F5462-FD75-4A2C-AC77-D786512EB089}" dt="2019-12-08T20:38:10.289" v="1032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add">
        <pc:chgData name="Dimitar Zahariev" userId="b84e4ebc77879e88" providerId="LiveId" clId="{B82F5462-FD75-4A2C-AC77-D786512EB089}" dt="2019-12-08T18:35:37.557" v="901"/>
        <pc:sldMkLst>
          <pc:docMk/>
          <pc:sldMk cId="711692754" sldId="614"/>
        </pc:sldMkLst>
      </pc:sldChg>
      <pc:sldChg chg="add">
        <pc:chgData name="Dimitar Zahariev" userId="b84e4ebc77879e88" providerId="LiveId" clId="{B82F5462-FD75-4A2C-AC77-D786512EB089}" dt="2019-12-08T18:35:37.557" v="901"/>
        <pc:sldMkLst>
          <pc:docMk/>
          <pc:sldMk cId="3470188485" sldId="618"/>
        </pc:sldMkLst>
      </pc:sldChg>
      <pc:sldChg chg="add">
        <pc:chgData name="Dimitar Zahariev" userId="b84e4ebc77879e88" providerId="LiveId" clId="{B82F5462-FD75-4A2C-AC77-D786512EB089}" dt="2019-12-08T18:35:37.557" v="901"/>
        <pc:sldMkLst>
          <pc:docMk/>
          <pc:sldMk cId="223341463" sldId="619"/>
        </pc:sldMkLst>
      </pc:sldChg>
      <pc:sldChg chg="add">
        <pc:chgData name="Dimitar Zahariev" userId="b84e4ebc77879e88" providerId="LiveId" clId="{B82F5462-FD75-4A2C-AC77-D786512EB089}" dt="2019-12-08T18:35:37.557" v="901"/>
        <pc:sldMkLst>
          <pc:docMk/>
          <pc:sldMk cId="3551093381" sldId="620"/>
        </pc:sldMkLst>
      </pc:sldChg>
      <pc:sldChg chg="modSp">
        <pc:chgData name="Dimitar Zahariev" userId="b84e4ebc77879e88" providerId="LiveId" clId="{B82F5462-FD75-4A2C-AC77-D786512EB089}" dt="2019-12-08T15:06:28.840" v="221" actId="20577"/>
        <pc:sldMkLst>
          <pc:docMk/>
          <pc:sldMk cId="3602216718" sldId="699"/>
        </pc:sldMkLst>
        <pc:spChg chg="mod">
          <ac:chgData name="Dimitar Zahariev" userId="b84e4ebc77879e88" providerId="LiveId" clId="{B82F5462-FD75-4A2C-AC77-D786512EB089}" dt="2019-12-08T15:06:23.672" v="212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B82F5462-FD75-4A2C-AC77-D786512EB089}" dt="2019-12-08T15:06:28.840" v="221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modSp">
        <pc:chgData name="Dimitar Zahariev" userId="b84e4ebc77879e88" providerId="LiveId" clId="{B82F5462-FD75-4A2C-AC77-D786512EB089}" dt="2019-12-08T15:06:53.269" v="260" actId="20577"/>
        <pc:sldMkLst>
          <pc:docMk/>
          <pc:sldMk cId="3208377020" sldId="701"/>
        </pc:sldMkLst>
        <pc:spChg chg="mod">
          <ac:chgData name="Dimitar Zahariev" userId="b84e4ebc77879e88" providerId="LiveId" clId="{B82F5462-FD75-4A2C-AC77-D786512EB089}" dt="2019-12-08T15:06:41.155" v="239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B82F5462-FD75-4A2C-AC77-D786512EB089}" dt="2019-12-08T15:06:53.269" v="260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modSp">
        <pc:chgData name="Dimitar Zahariev" userId="b84e4ebc77879e88" providerId="LiveId" clId="{B82F5462-FD75-4A2C-AC77-D786512EB089}" dt="2019-12-08T15:07:45.277" v="307" actId="20577"/>
        <pc:sldMkLst>
          <pc:docMk/>
          <pc:sldMk cId="1792130294" sldId="707"/>
        </pc:sldMkLst>
        <pc:spChg chg="mod">
          <ac:chgData name="Dimitar Zahariev" userId="b84e4ebc77879e88" providerId="LiveId" clId="{B82F5462-FD75-4A2C-AC77-D786512EB089}" dt="2019-12-08T15:07:40.123" v="292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B82F5462-FD75-4A2C-AC77-D786512EB089}" dt="2019-12-08T15:07:45.277" v="307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B82F5462-FD75-4A2C-AC77-D786512EB089}" dt="2019-12-08T15:08:03.971" v="338" actId="20577"/>
        <pc:sldMkLst>
          <pc:docMk/>
          <pc:sldMk cId="2914857172" sldId="708"/>
        </pc:sldMkLst>
        <pc:spChg chg="mod">
          <ac:chgData name="Dimitar Zahariev" userId="b84e4ebc77879e88" providerId="LiveId" clId="{B82F5462-FD75-4A2C-AC77-D786512EB089}" dt="2019-12-08T15:07:54.536" v="316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B82F5462-FD75-4A2C-AC77-D786512EB089}" dt="2019-12-08T15:08:03.971" v="338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modSp">
        <pc:chgData name="Dimitar Zahariev" userId="b84e4ebc77879e88" providerId="LiveId" clId="{B82F5462-FD75-4A2C-AC77-D786512EB089}" dt="2019-12-08T15:08:48.681" v="385" actId="20577"/>
        <pc:sldMkLst>
          <pc:docMk/>
          <pc:sldMk cId="1177571149" sldId="714"/>
        </pc:sldMkLst>
        <pc:spChg chg="mod">
          <ac:chgData name="Dimitar Zahariev" userId="b84e4ebc77879e88" providerId="LiveId" clId="{B82F5462-FD75-4A2C-AC77-D786512EB089}" dt="2019-12-08T15:08:43.827" v="373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B82F5462-FD75-4A2C-AC77-D786512EB089}" dt="2019-12-08T15:08:48.681" v="385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del">
        <pc:chgData name="Dimitar Zahariev" userId="b84e4ebc77879e88" providerId="LiveId" clId="{B82F5462-FD75-4A2C-AC77-D786512EB089}" dt="2019-12-08T15:08:26.366" v="343" actId="47"/>
        <pc:sldMkLst>
          <pc:docMk/>
          <pc:sldMk cId="2311176215" sldId="715"/>
        </pc:sldMkLst>
      </pc:sldChg>
      <pc:sldChg chg="del">
        <pc:chgData name="Dimitar Zahariev" userId="b84e4ebc77879e88" providerId="LiveId" clId="{B82F5462-FD75-4A2C-AC77-D786512EB089}" dt="2019-12-08T15:06:32.145" v="222" actId="47"/>
        <pc:sldMkLst>
          <pc:docMk/>
          <pc:sldMk cId="3811251410" sldId="738"/>
        </pc:sldMkLst>
      </pc:sldChg>
      <pc:sldChg chg="modSp modAnim">
        <pc:chgData name="Dimitar Zahariev" userId="b84e4ebc77879e88" providerId="LiveId" clId="{B82F5462-FD75-4A2C-AC77-D786512EB089}" dt="2019-12-09T14:48:44.632" v="3377" actId="20577"/>
        <pc:sldMkLst>
          <pc:docMk/>
          <pc:sldMk cId="2373257029" sldId="751"/>
        </pc:sldMkLst>
        <pc:spChg chg="mod">
          <ac:chgData name="Dimitar Zahariev" userId="b84e4ebc77879e88" providerId="LiveId" clId="{B82F5462-FD75-4A2C-AC77-D786512EB089}" dt="2019-12-09T14:48:44.632" v="3377" actId="20577"/>
          <ac:spMkLst>
            <pc:docMk/>
            <pc:sldMk cId="2373257029" sldId="751"/>
            <ac:spMk id="14" creationId="{0E49D336-45B6-44D3-97C4-E28F8DEA2022}"/>
          </ac:spMkLst>
        </pc:spChg>
      </pc:sldChg>
      <pc:sldChg chg="modSp">
        <pc:chgData name="Dimitar Zahariev" userId="b84e4ebc77879e88" providerId="LiveId" clId="{B82F5462-FD75-4A2C-AC77-D786512EB089}" dt="2019-12-08T06:15:43.309" v="70" actId="20577"/>
        <pc:sldMkLst>
          <pc:docMk/>
          <pc:sldMk cId="2506175793" sldId="895"/>
        </pc:sldMkLst>
        <pc:spChg chg="mod">
          <ac:chgData name="Dimitar Zahariev" userId="b84e4ebc77879e88" providerId="LiveId" clId="{B82F5462-FD75-4A2C-AC77-D786512EB089}" dt="2019-12-08T06:15:43.309" v="70" actId="20577"/>
          <ac:spMkLst>
            <pc:docMk/>
            <pc:sldMk cId="2506175793" sldId="895"/>
            <ac:spMk id="6" creationId="{D329B28C-47EF-4462-BD8A-25349090958E}"/>
          </ac:spMkLst>
        </pc:spChg>
      </pc:sldChg>
      <pc:sldChg chg="modSp modAnim">
        <pc:chgData name="Dimitar Zahariev" userId="b84e4ebc77879e88" providerId="LiveId" clId="{B82F5462-FD75-4A2C-AC77-D786512EB089}" dt="2019-12-08T06:16:00.933" v="73"/>
        <pc:sldMkLst>
          <pc:docMk/>
          <pc:sldMk cId="4224565661" sldId="946"/>
        </pc:sldMkLst>
        <pc:spChg chg="mod">
          <ac:chgData name="Dimitar Zahariev" userId="b84e4ebc77879e88" providerId="LiveId" clId="{B82F5462-FD75-4A2C-AC77-D786512EB089}" dt="2019-12-08T06:16:00.933" v="73"/>
          <ac:spMkLst>
            <pc:docMk/>
            <pc:sldMk cId="4224565661" sldId="946"/>
            <ac:spMk id="3" creationId="{CCBBA88C-C72C-46FC-B1CD-F9B946D90BB3}"/>
          </ac:spMkLst>
        </pc:spChg>
      </pc:sldChg>
      <pc:sldChg chg="modSp">
        <pc:chgData name="Dimitar Zahariev" userId="b84e4ebc77879e88" providerId="LiveId" clId="{B82F5462-FD75-4A2C-AC77-D786512EB089}" dt="2019-12-08T06:15:51.105" v="72" actId="20577"/>
        <pc:sldMkLst>
          <pc:docMk/>
          <pc:sldMk cId="1862218309" sldId="947"/>
        </pc:sldMkLst>
        <pc:spChg chg="mod">
          <ac:chgData name="Dimitar Zahariev" userId="b84e4ebc77879e88" providerId="LiveId" clId="{B82F5462-FD75-4A2C-AC77-D786512EB089}" dt="2019-12-08T06:15:51.105" v="72" actId="20577"/>
          <ac:spMkLst>
            <pc:docMk/>
            <pc:sldMk cId="1862218309" sldId="947"/>
            <ac:spMk id="4" creationId="{BEB5BB41-09D4-4E9F-8C80-EE8709171CB3}"/>
          </ac:spMkLst>
        </pc:spChg>
      </pc:sldChg>
      <pc:sldChg chg="modSp modAnim">
        <pc:chgData name="Dimitar Zahariev" userId="b84e4ebc77879e88" providerId="LiveId" clId="{B82F5462-FD75-4A2C-AC77-D786512EB089}" dt="2019-12-09T14:06:00.355" v="2645"/>
        <pc:sldMkLst>
          <pc:docMk/>
          <pc:sldMk cId="3120994191" sldId="948"/>
        </pc:sldMkLst>
        <pc:spChg chg="mod">
          <ac:chgData name="Dimitar Zahariev" userId="b84e4ebc77879e88" providerId="LiveId" clId="{B82F5462-FD75-4A2C-AC77-D786512EB089}" dt="2019-12-08T20:54:01.196" v="1330" actId="20577"/>
          <ac:spMkLst>
            <pc:docMk/>
            <pc:sldMk cId="3120994191" sldId="948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9T14:04:11.697" v="2628" actId="20577"/>
          <ac:spMkLst>
            <pc:docMk/>
            <pc:sldMk cId="3120994191" sldId="948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4:06:00.355" v="2645"/>
          <ac:spMkLst>
            <pc:docMk/>
            <pc:sldMk cId="3120994191" sldId="948"/>
            <ac:spMk id="6" creationId="{5573D971-45F4-41D9-A9B7-646EAF91B4AF}"/>
          </ac:spMkLst>
        </pc:spChg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1927522378" sldId="949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2892226491" sldId="950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3867820875" sldId="951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562828074" sldId="952"/>
        </pc:sldMkLst>
      </pc:sldChg>
      <pc:sldChg chg="modSp del modAnim">
        <pc:chgData name="Dimitar Zahariev" userId="b84e4ebc77879e88" providerId="LiveId" clId="{B82F5462-FD75-4A2C-AC77-D786512EB089}" dt="2019-12-08T15:07:22.823" v="276" actId="47"/>
        <pc:sldMkLst>
          <pc:docMk/>
          <pc:sldMk cId="3275338195" sldId="953"/>
        </pc:sldMkLst>
        <pc:spChg chg="mod">
          <ac:chgData name="Dimitar Zahariev" userId="b84e4ebc77879e88" providerId="LiveId" clId="{B82F5462-FD75-4A2C-AC77-D786512EB089}" dt="2019-12-08T15:07:01.627" v="268" actId="5793"/>
          <ac:spMkLst>
            <pc:docMk/>
            <pc:sldMk cId="3275338195" sldId="953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15:06:59.147" v="264" actId="5793"/>
          <ac:spMkLst>
            <pc:docMk/>
            <pc:sldMk cId="3275338195" sldId="953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8T15:07:04.743" v="272" actId="5793"/>
          <ac:spMkLst>
            <pc:docMk/>
            <pc:sldMk cId="3275338195" sldId="953"/>
            <ac:spMk id="6" creationId="{5573D971-45F4-41D9-A9B7-646EAF91B4AF}"/>
          </ac:spMkLst>
        </pc:spChg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232180000" sldId="954"/>
        </pc:sldMkLst>
      </pc:sldChg>
      <pc:sldChg chg="del">
        <pc:chgData name="Dimitar Zahariev" userId="b84e4ebc77879e88" providerId="LiveId" clId="{B82F5462-FD75-4A2C-AC77-D786512EB089}" dt="2019-12-08T15:07:31.640" v="277" actId="47"/>
        <pc:sldMkLst>
          <pc:docMk/>
          <pc:sldMk cId="4291165990" sldId="955"/>
        </pc:sldMkLst>
      </pc:sldChg>
      <pc:sldChg chg="del">
        <pc:chgData name="Dimitar Zahariev" userId="b84e4ebc77879e88" providerId="LiveId" clId="{B82F5462-FD75-4A2C-AC77-D786512EB089}" dt="2019-12-08T15:07:31.640" v="277" actId="47"/>
        <pc:sldMkLst>
          <pc:docMk/>
          <pc:sldMk cId="3107088967" sldId="956"/>
        </pc:sldMkLst>
      </pc:sldChg>
      <pc:sldChg chg="del">
        <pc:chgData name="Dimitar Zahariev" userId="b84e4ebc77879e88" providerId="LiveId" clId="{B82F5462-FD75-4A2C-AC77-D786512EB089}" dt="2019-12-08T15:07:31.640" v="277" actId="47"/>
        <pc:sldMkLst>
          <pc:docMk/>
          <pc:sldMk cId="4062675318" sldId="957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3480410689" sldId="958"/>
        </pc:sldMkLst>
      </pc:sldChg>
      <pc:sldChg chg="del">
        <pc:chgData name="Dimitar Zahariev" userId="b84e4ebc77879e88" providerId="LiveId" clId="{B82F5462-FD75-4A2C-AC77-D786512EB089}" dt="2019-12-08T15:08:27.286" v="344" actId="47"/>
        <pc:sldMkLst>
          <pc:docMk/>
          <pc:sldMk cId="334311448" sldId="959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887501922" sldId="960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850445298" sldId="961"/>
        </pc:sldMkLst>
      </pc:sldChg>
      <pc:sldChg chg="del">
        <pc:chgData name="Dimitar Zahariev" userId="b84e4ebc77879e88" providerId="LiveId" clId="{B82F5462-FD75-4A2C-AC77-D786512EB089}" dt="2019-12-08T15:08:24.517" v="342" actId="47"/>
        <pc:sldMkLst>
          <pc:docMk/>
          <pc:sldMk cId="567819844" sldId="962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2336339709" sldId="963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3828856112" sldId="964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3266473177" sldId="965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3702725001" sldId="966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242516392" sldId="967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2903764234" sldId="968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4134237024" sldId="969"/>
        </pc:sldMkLst>
      </pc:sldChg>
      <pc:sldChg chg="del">
        <pc:chgData name="Dimitar Zahariev" userId="b84e4ebc77879e88" providerId="LiveId" clId="{B82F5462-FD75-4A2C-AC77-D786512EB089}" dt="2019-12-08T15:08:13.687" v="340" actId="47"/>
        <pc:sldMkLst>
          <pc:docMk/>
          <pc:sldMk cId="1844014830" sldId="970"/>
        </pc:sldMkLst>
      </pc:sldChg>
      <pc:sldChg chg="del">
        <pc:chgData name="Dimitar Zahariev" userId="b84e4ebc77879e88" providerId="LiveId" clId="{B82F5462-FD75-4A2C-AC77-D786512EB089}" dt="2019-12-08T15:07:31.640" v="277" actId="47"/>
        <pc:sldMkLst>
          <pc:docMk/>
          <pc:sldMk cId="3814008730" sldId="971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1421281466" sldId="972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2201168635" sldId="973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112650811" sldId="974"/>
        </pc:sldMkLst>
      </pc:sldChg>
      <pc:sldChg chg="delSp modSp add delAnim modAnim">
        <pc:chgData name="Dimitar Zahariev" userId="b84e4ebc77879e88" providerId="LiveId" clId="{B82F5462-FD75-4A2C-AC77-D786512EB089}" dt="2019-12-09T14:09:15.098" v="2650" actId="478"/>
        <pc:sldMkLst>
          <pc:docMk/>
          <pc:sldMk cId="1137376258" sldId="974"/>
        </pc:sldMkLst>
        <pc:spChg chg="mod">
          <ac:chgData name="Dimitar Zahariev" userId="b84e4ebc77879e88" providerId="LiveId" clId="{B82F5462-FD75-4A2C-AC77-D786512EB089}" dt="2019-12-08T18:33:36.232" v="872" actId="20577"/>
          <ac:spMkLst>
            <pc:docMk/>
            <pc:sldMk cId="1137376258" sldId="974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21:52:31.298" v="2440" actId="255"/>
          <ac:spMkLst>
            <pc:docMk/>
            <pc:sldMk cId="1137376258" sldId="974"/>
            <ac:spMk id="5" creationId="{25D4DC16-7C8F-4647-B097-E39063E1F4FD}"/>
          </ac:spMkLst>
        </pc:spChg>
        <pc:spChg chg="del">
          <ac:chgData name="Dimitar Zahariev" userId="b84e4ebc77879e88" providerId="LiveId" clId="{B82F5462-FD75-4A2C-AC77-D786512EB089}" dt="2019-12-09T14:09:15.098" v="2650" actId="478"/>
          <ac:spMkLst>
            <pc:docMk/>
            <pc:sldMk cId="1137376258" sldId="974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B82F5462-FD75-4A2C-AC77-D786512EB089}" dt="2019-12-08T21:55:58.654" v="2500"/>
        <pc:sldMkLst>
          <pc:docMk/>
          <pc:sldMk cId="1934768845" sldId="975"/>
        </pc:sldMkLst>
        <pc:spChg chg="mod">
          <ac:chgData name="Dimitar Zahariev" userId="b84e4ebc77879e88" providerId="LiveId" clId="{B82F5462-FD75-4A2C-AC77-D786512EB089}" dt="2019-12-08T17:48:42.582" v="409" actId="20577"/>
          <ac:spMkLst>
            <pc:docMk/>
            <pc:sldMk cId="1934768845" sldId="975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18:20:18.049" v="802" actId="20577"/>
          <ac:spMkLst>
            <pc:docMk/>
            <pc:sldMk cId="1934768845" sldId="975"/>
            <ac:spMk id="5" creationId="{25D4DC16-7C8F-4647-B097-E39063E1F4FD}"/>
          </ac:spMkLst>
        </pc:spChg>
      </pc:sldChg>
      <pc:sldChg chg="delSp modSp add ord delAnim modAnim">
        <pc:chgData name="Dimitar Zahariev" userId="b84e4ebc77879e88" providerId="LiveId" clId="{B82F5462-FD75-4A2C-AC77-D786512EB089}" dt="2019-12-09T15:21:24.637" v="3934" actId="113"/>
        <pc:sldMkLst>
          <pc:docMk/>
          <pc:sldMk cId="2461706517" sldId="976"/>
        </pc:sldMkLst>
        <pc:spChg chg="mod">
          <ac:chgData name="Dimitar Zahariev" userId="b84e4ebc77879e88" providerId="LiveId" clId="{B82F5462-FD75-4A2C-AC77-D786512EB089}" dt="2019-12-08T17:53:34.910" v="720" actId="20577"/>
          <ac:spMkLst>
            <pc:docMk/>
            <pc:sldMk cId="2461706517" sldId="976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9T15:21:24.637" v="3934" actId="113"/>
          <ac:spMkLst>
            <pc:docMk/>
            <pc:sldMk cId="2461706517" sldId="976"/>
            <ac:spMk id="5" creationId="{25D4DC16-7C8F-4647-B097-E39063E1F4FD}"/>
          </ac:spMkLst>
        </pc:spChg>
        <pc:spChg chg="del mod">
          <ac:chgData name="Dimitar Zahariev" userId="b84e4ebc77879e88" providerId="LiveId" clId="{B82F5462-FD75-4A2C-AC77-D786512EB089}" dt="2019-12-08T18:14:53.020" v="775" actId="478"/>
          <ac:spMkLst>
            <pc:docMk/>
            <pc:sldMk cId="2461706517" sldId="976"/>
            <ac:spMk id="6" creationId="{5573D971-45F4-41D9-A9B7-646EAF91B4AF}"/>
          </ac:spMkLst>
        </pc:spChg>
      </pc:sldChg>
      <pc:sldChg chg="addSp delSp modSp add ord delAnim modAnim">
        <pc:chgData name="Dimitar Zahariev" userId="b84e4ebc77879e88" providerId="LiveId" clId="{B82F5462-FD75-4A2C-AC77-D786512EB089}" dt="2019-12-08T18:16:03.288" v="787"/>
        <pc:sldMkLst>
          <pc:docMk/>
          <pc:sldMk cId="1447605482" sldId="977"/>
        </pc:sldMkLst>
        <pc:spChg chg="mod">
          <ac:chgData name="Dimitar Zahariev" userId="b84e4ebc77879e88" providerId="LiveId" clId="{B82F5462-FD75-4A2C-AC77-D786512EB089}" dt="2019-12-08T17:56:57.678" v="749" actId="20577"/>
          <ac:spMkLst>
            <pc:docMk/>
            <pc:sldMk cId="1447605482" sldId="977"/>
            <ac:spMk id="4" creationId="{D7702113-46B5-44FF-AE34-AED42A801FFF}"/>
          </ac:spMkLst>
        </pc:spChg>
        <pc:spChg chg="del mod">
          <ac:chgData name="Dimitar Zahariev" userId="b84e4ebc77879e88" providerId="LiveId" clId="{B82F5462-FD75-4A2C-AC77-D786512EB089}" dt="2019-12-08T17:56:40.403" v="733" actId="478"/>
          <ac:spMkLst>
            <pc:docMk/>
            <pc:sldMk cId="1447605482" sldId="977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8T17:56:29.803" v="730"/>
          <ac:spMkLst>
            <pc:docMk/>
            <pc:sldMk cId="1447605482" sldId="977"/>
            <ac:spMk id="6" creationId="{5573D971-45F4-41D9-A9B7-646EAF91B4AF}"/>
          </ac:spMkLst>
        </pc:spChg>
        <pc:picChg chg="add mod">
          <ac:chgData name="Dimitar Zahariev" userId="b84e4ebc77879e88" providerId="LiveId" clId="{B82F5462-FD75-4A2C-AC77-D786512EB089}" dt="2019-12-08T17:56:44.045" v="734" actId="1076"/>
          <ac:picMkLst>
            <pc:docMk/>
            <pc:sldMk cId="1447605482" sldId="977"/>
            <ac:picMk id="3" creationId="{1820177E-86DD-4E83-92F3-80C0982FC9E7}"/>
          </ac:picMkLst>
        </pc:picChg>
      </pc:sldChg>
      <pc:sldChg chg="modSp add del modAnim">
        <pc:chgData name="Dimitar Zahariev" userId="b84e4ebc77879e88" providerId="LiveId" clId="{B82F5462-FD75-4A2C-AC77-D786512EB089}" dt="2019-12-08T18:25:04.119" v="833" actId="47"/>
        <pc:sldMkLst>
          <pc:docMk/>
          <pc:sldMk cId="1245553047" sldId="978"/>
        </pc:sldMkLst>
        <pc:spChg chg="mod">
          <ac:chgData name="Dimitar Zahariev" userId="b84e4ebc77879e88" providerId="LiveId" clId="{B82F5462-FD75-4A2C-AC77-D786512EB089}" dt="2019-12-08T18:16:19.238" v="798" actId="5793"/>
          <ac:spMkLst>
            <pc:docMk/>
            <pc:sldMk cId="1245553047" sldId="978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18:16:16.982" v="794" actId="5793"/>
          <ac:spMkLst>
            <pc:docMk/>
            <pc:sldMk cId="1245553047" sldId="978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B82F5462-FD75-4A2C-AC77-D786512EB089}" dt="2019-12-10T10:18:53.595" v="3939" actId="113"/>
        <pc:sldMkLst>
          <pc:docMk/>
          <pc:sldMk cId="2048199883" sldId="978"/>
        </pc:sldMkLst>
        <pc:spChg chg="mod">
          <ac:chgData name="Dimitar Zahariev" userId="b84e4ebc77879e88" providerId="LiveId" clId="{B82F5462-FD75-4A2C-AC77-D786512EB089}" dt="2019-12-08T18:25:54.773" v="864" actId="20577"/>
          <ac:spMkLst>
            <pc:docMk/>
            <pc:sldMk cId="2048199883" sldId="978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10T10:18:53.595" v="3939" actId="113"/>
          <ac:spMkLst>
            <pc:docMk/>
            <pc:sldMk cId="2048199883" sldId="978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4:28:41.350" v="2689"/>
          <ac:spMkLst>
            <pc:docMk/>
            <pc:sldMk cId="2048199883" sldId="978"/>
            <ac:spMk id="6" creationId="{5573D971-45F4-41D9-A9B7-646EAF91B4AF}"/>
          </ac:spMkLst>
        </pc:spChg>
      </pc:sldChg>
      <pc:sldChg chg="delSp modSp add delAnim modAnim">
        <pc:chgData name="Dimitar Zahariev" userId="b84e4ebc77879e88" providerId="LiveId" clId="{B82F5462-FD75-4A2C-AC77-D786512EB089}" dt="2019-12-09T14:09:46.569" v="2651" actId="478"/>
        <pc:sldMkLst>
          <pc:docMk/>
          <pc:sldMk cId="957512578" sldId="979"/>
        </pc:sldMkLst>
        <pc:spChg chg="mod">
          <ac:chgData name="Dimitar Zahariev" userId="b84e4ebc77879e88" providerId="LiveId" clId="{B82F5462-FD75-4A2C-AC77-D786512EB089}" dt="2019-12-08T21:53:25.698" v="2457" actId="27636"/>
          <ac:spMkLst>
            <pc:docMk/>
            <pc:sldMk cId="957512578" sldId="979"/>
            <ac:spMk id="5" creationId="{25D4DC16-7C8F-4647-B097-E39063E1F4FD}"/>
          </ac:spMkLst>
        </pc:spChg>
        <pc:spChg chg="del">
          <ac:chgData name="Dimitar Zahariev" userId="b84e4ebc77879e88" providerId="LiveId" clId="{B82F5462-FD75-4A2C-AC77-D786512EB089}" dt="2019-12-09T14:09:46.569" v="2651" actId="478"/>
          <ac:spMkLst>
            <pc:docMk/>
            <pc:sldMk cId="957512578" sldId="979"/>
            <ac:spMk id="6" creationId="{5573D971-45F4-41D9-A9B7-646EAF91B4AF}"/>
          </ac:spMkLst>
        </pc:spChg>
      </pc:sldChg>
      <pc:sldChg chg="addSp delSp modSp add delAnim">
        <pc:chgData name="Dimitar Zahariev" userId="b84e4ebc77879e88" providerId="LiveId" clId="{B82F5462-FD75-4A2C-AC77-D786512EB089}" dt="2019-12-09T14:30:17.665" v="2703" actId="1076"/>
        <pc:sldMkLst>
          <pc:docMk/>
          <pc:sldMk cId="4136236753" sldId="980"/>
        </pc:sldMkLst>
        <pc:spChg chg="mod">
          <ac:chgData name="Dimitar Zahariev" userId="b84e4ebc77879e88" providerId="LiveId" clId="{B82F5462-FD75-4A2C-AC77-D786512EB089}" dt="2019-12-08T20:25:59.964" v="1014" actId="20577"/>
          <ac:spMkLst>
            <pc:docMk/>
            <pc:sldMk cId="4136236753" sldId="980"/>
            <ac:spMk id="4" creationId="{D7702113-46B5-44FF-AE34-AED42A801FFF}"/>
          </ac:spMkLst>
        </pc:spChg>
        <pc:spChg chg="del">
          <ac:chgData name="Dimitar Zahariev" userId="b84e4ebc77879e88" providerId="LiveId" clId="{B82F5462-FD75-4A2C-AC77-D786512EB089}" dt="2019-12-09T14:29:23.265" v="2690" actId="478"/>
          <ac:spMkLst>
            <pc:docMk/>
            <pc:sldMk cId="4136236753" sldId="980"/>
            <ac:spMk id="5" creationId="{25D4DC16-7C8F-4647-B097-E39063E1F4FD}"/>
          </ac:spMkLst>
        </pc:spChg>
        <pc:spChg chg="add del mod">
          <ac:chgData name="Dimitar Zahariev" userId="b84e4ebc77879e88" providerId="LiveId" clId="{B82F5462-FD75-4A2C-AC77-D786512EB089}" dt="2019-12-09T14:29:27.431" v="2691" actId="478"/>
          <ac:spMkLst>
            <pc:docMk/>
            <pc:sldMk cId="4136236753" sldId="980"/>
            <ac:spMk id="7" creationId="{C5C714F6-23BC-406F-A228-763E50C15AAA}"/>
          </ac:spMkLst>
        </pc:spChg>
        <pc:picChg chg="add mod modCrop">
          <ac:chgData name="Dimitar Zahariev" userId="b84e4ebc77879e88" providerId="LiveId" clId="{B82F5462-FD75-4A2C-AC77-D786512EB089}" dt="2019-12-09T14:30:17.665" v="2703" actId="1076"/>
          <ac:picMkLst>
            <pc:docMk/>
            <pc:sldMk cId="4136236753" sldId="980"/>
            <ac:picMk id="3" creationId="{175FEEDE-1D41-4056-A970-9C3B5A80F8F5}"/>
          </ac:picMkLst>
        </pc:picChg>
      </pc:sldChg>
      <pc:sldChg chg="addSp modSp add modAnim">
        <pc:chgData name="Dimitar Zahariev" userId="b84e4ebc77879e88" providerId="LiveId" clId="{B82F5462-FD75-4A2C-AC77-D786512EB089}" dt="2019-12-10T10:17:03.261" v="3937"/>
        <pc:sldMkLst>
          <pc:docMk/>
          <pc:sldMk cId="1504723028" sldId="981"/>
        </pc:sldMkLst>
        <pc:spChg chg="mod">
          <ac:chgData name="Dimitar Zahariev" userId="b84e4ebc77879e88" providerId="LiveId" clId="{B82F5462-FD75-4A2C-AC77-D786512EB089}" dt="2019-12-08T21:14:23.113" v="1540" actId="20577"/>
          <ac:spMkLst>
            <pc:docMk/>
            <pc:sldMk cId="1504723028" sldId="981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9T14:38:22.846" v="2952" actId="20577"/>
          <ac:spMkLst>
            <pc:docMk/>
            <pc:sldMk cId="1504723028" sldId="981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4:42:35.911" v="2976"/>
          <ac:spMkLst>
            <pc:docMk/>
            <pc:sldMk cId="1504723028" sldId="981"/>
            <ac:spMk id="6" creationId="{5573D971-45F4-41D9-A9B7-646EAF91B4AF}"/>
          </ac:spMkLst>
        </pc:spChg>
        <pc:spChg chg="add mod">
          <ac:chgData name="Dimitar Zahariev" userId="b84e4ebc77879e88" providerId="LiveId" clId="{B82F5462-FD75-4A2C-AC77-D786512EB089}" dt="2019-12-09T14:39:52.944" v="2959" actId="14100"/>
          <ac:spMkLst>
            <pc:docMk/>
            <pc:sldMk cId="1504723028" sldId="981"/>
            <ac:spMk id="7" creationId="{0B7B2914-E931-4AFF-89F1-5EB759E57B61}"/>
          </ac:spMkLst>
        </pc:spChg>
        <pc:spChg chg="add mod">
          <ac:chgData name="Dimitar Zahariev" userId="b84e4ebc77879e88" providerId="LiveId" clId="{B82F5462-FD75-4A2C-AC77-D786512EB089}" dt="2019-12-09T14:40:34.301" v="2975" actId="1076"/>
          <ac:spMkLst>
            <pc:docMk/>
            <pc:sldMk cId="1504723028" sldId="981"/>
            <ac:spMk id="8" creationId="{83774DD8-82AB-45E0-8A76-F01BF13FBCA2}"/>
          </ac:spMkLst>
        </pc:spChg>
      </pc:sldChg>
      <pc:sldChg chg="addSp modSp add ord modAnim">
        <pc:chgData name="Dimitar Zahariev" userId="b84e4ebc77879e88" providerId="LiveId" clId="{B82F5462-FD75-4A2C-AC77-D786512EB089}" dt="2019-12-09T13:59:02.110" v="2547" actId="20577"/>
        <pc:sldMkLst>
          <pc:docMk/>
          <pc:sldMk cId="2713468900" sldId="982"/>
        </pc:sldMkLst>
        <pc:spChg chg="add mod">
          <ac:chgData name="Dimitar Zahariev" userId="b84e4ebc77879e88" providerId="LiveId" clId="{B82F5462-FD75-4A2C-AC77-D786512EB089}" dt="2019-12-08T21:31:28.378" v="2172" actId="1076"/>
          <ac:spMkLst>
            <pc:docMk/>
            <pc:sldMk cId="2713468900" sldId="982"/>
            <ac:spMk id="2" creationId="{D6425227-6DD2-4515-9ABB-4B1D437099BE}"/>
          </ac:spMkLst>
        </pc:spChg>
        <pc:spChg chg="add mod">
          <ac:chgData name="Dimitar Zahariev" userId="b84e4ebc77879e88" providerId="LiveId" clId="{B82F5462-FD75-4A2C-AC77-D786512EB089}" dt="2019-12-09T13:59:02.110" v="2547" actId="20577"/>
          <ac:spMkLst>
            <pc:docMk/>
            <pc:sldMk cId="2713468900" sldId="982"/>
            <ac:spMk id="3" creationId="{D8524141-EABF-4559-96BB-4A0989697A49}"/>
          </ac:spMkLst>
        </pc:spChg>
        <pc:spChg chg="mod">
          <ac:chgData name="Dimitar Zahariev" userId="b84e4ebc77879e88" providerId="LiveId" clId="{B82F5462-FD75-4A2C-AC77-D786512EB089}" dt="2019-12-08T20:44:00.039" v="1262" actId="313"/>
          <ac:spMkLst>
            <pc:docMk/>
            <pc:sldMk cId="2713468900" sldId="982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20:53:28.927" v="1321" actId="113"/>
          <ac:spMkLst>
            <pc:docMk/>
            <pc:sldMk cId="2713468900" sldId="982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3:47:30.402" v="2546"/>
          <ac:spMkLst>
            <pc:docMk/>
            <pc:sldMk cId="2713468900" sldId="982"/>
            <ac:spMk id="6" creationId="{5573D971-45F4-41D9-A9B7-646EAF91B4AF}"/>
          </ac:spMkLst>
        </pc:spChg>
      </pc:sldChg>
      <pc:sldChg chg="delSp modSp add delAnim modAnim">
        <pc:chgData name="Dimitar Zahariev" userId="b84e4ebc77879e88" providerId="LiveId" clId="{B82F5462-FD75-4A2C-AC77-D786512EB089}" dt="2019-12-09T14:09:03.456" v="2649" actId="478"/>
        <pc:sldMkLst>
          <pc:docMk/>
          <pc:sldMk cId="41866672" sldId="983"/>
        </pc:sldMkLst>
        <pc:spChg chg="mod">
          <ac:chgData name="Dimitar Zahariev" userId="b84e4ebc77879e88" providerId="LiveId" clId="{B82F5462-FD75-4A2C-AC77-D786512EB089}" dt="2019-12-08T21:24:09.300" v="1936" actId="20577"/>
          <ac:spMkLst>
            <pc:docMk/>
            <pc:sldMk cId="41866672" sldId="983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21:27:22.366" v="2108" actId="20577"/>
          <ac:spMkLst>
            <pc:docMk/>
            <pc:sldMk cId="41866672" sldId="983"/>
            <ac:spMk id="5" creationId="{25D4DC16-7C8F-4647-B097-E39063E1F4FD}"/>
          </ac:spMkLst>
        </pc:spChg>
        <pc:spChg chg="del">
          <ac:chgData name="Dimitar Zahariev" userId="b84e4ebc77879e88" providerId="LiveId" clId="{B82F5462-FD75-4A2C-AC77-D786512EB089}" dt="2019-12-09T14:09:03.456" v="2649" actId="478"/>
          <ac:spMkLst>
            <pc:docMk/>
            <pc:sldMk cId="41866672" sldId="983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B82F5462-FD75-4A2C-AC77-D786512EB089}" dt="2019-12-10T14:00:56.579" v="3975" actId="20577"/>
        <pc:sldMkLst>
          <pc:docMk/>
          <pc:sldMk cId="523502528" sldId="984"/>
        </pc:sldMkLst>
        <pc:spChg chg="mod">
          <ac:chgData name="Dimitar Zahariev" userId="b84e4ebc77879e88" providerId="LiveId" clId="{B82F5462-FD75-4A2C-AC77-D786512EB089}" dt="2019-12-08T21:28:34.504" v="2143" actId="20577"/>
          <ac:spMkLst>
            <pc:docMk/>
            <pc:sldMk cId="523502528" sldId="984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10T14:00:56.579" v="3975" actId="20577"/>
          <ac:spMkLst>
            <pc:docMk/>
            <pc:sldMk cId="523502528" sldId="984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4:06:37.500" v="2646"/>
          <ac:spMkLst>
            <pc:docMk/>
            <pc:sldMk cId="523502528" sldId="984"/>
            <ac:spMk id="6" creationId="{5573D971-45F4-41D9-A9B7-646EAF91B4AF}"/>
          </ac:spMkLst>
        </pc:spChg>
      </pc:sldChg>
      <pc:sldChg chg="addSp modSp add ord modAnim">
        <pc:chgData name="Dimitar Zahariev" userId="b84e4ebc77879e88" providerId="LiveId" clId="{B82F5462-FD75-4A2C-AC77-D786512EB089}" dt="2019-12-10T14:02:28.881" v="4067"/>
        <pc:sldMkLst>
          <pc:docMk/>
          <pc:sldMk cId="3113123526" sldId="985"/>
        </pc:sldMkLst>
        <pc:spChg chg="add mod">
          <ac:chgData name="Dimitar Zahariev" userId="b84e4ebc77879e88" providerId="LiveId" clId="{B82F5462-FD75-4A2C-AC77-D786512EB089}" dt="2019-12-10T14:02:23.223" v="4065" actId="113"/>
          <ac:spMkLst>
            <pc:docMk/>
            <pc:sldMk cId="3113123526" sldId="985"/>
            <ac:spMk id="2" creationId="{C620236C-1C1E-4F0D-A886-1E615BC47AD4}"/>
          </ac:spMkLst>
        </pc:spChg>
        <pc:spChg chg="mod">
          <ac:chgData name="Dimitar Zahariev" userId="b84e4ebc77879e88" providerId="LiveId" clId="{B82F5462-FD75-4A2C-AC77-D786512EB089}" dt="2019-12-09T12:08:03.601" v="2545" actId="20577"/>
          <ac:spMkLst>
            <pc:docMk/>
            <pc:sldMk cId="3113123526" sldId="985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21:49:25.249" v="2403" actId="20577"/>
          <ac:spMkLst>
            <pc:docMk/>
            <pc:sldMk cId="3113123526" sldId="985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4:08:05.307" v="2648" actId="404"/>
          <ac:spMkLst>
            <pc:docMk/>
            <pc:sldMk cId="3113123526" sldId="985"/>
            <ac:spMk id="6" creationId="{5573D971-45F4-41D9-A9B7-646EAF91B4AF}"/>
          </ac:spMkLst>
        </pc:spChg>
      </pc:sldChg>
      <pc:sldChg chg="add del">
        <pc:chgData name="Dimitar Zahariev" userId="b84e4ebc77879e88" providerId="LiveId" clId="{B82F5462-FD75-4A2C-AC77-D786512EB089}" dt="2019-12-08T21:50:27.204" v="2431" actId="47"/>
        <pc:sldMkLst>
          <pc:docMk/>
          <pc:sldMk cId="678010406" sldId="986"/>
        </pc:sldMkLst>
      </pc:sldChg>
      <pc:sldChg chg="modSp add modAnim">
        <pc:chgData name="Dimitar Zahariev" userId="b84e4ebc77879e88" providerId="LiveId" clId="{B82F5462-FD75-4A2C-AC77-D786512EB089}" dt="2019-12-09T15:03:56.650" v="3647" actId="20577"/>
        <pc:sldMkLst>
          <pc:docMk/>
          <pc:sldMk cId="1661331659" sldId="986"/>
        </pc:sldMkLst>
        <pc:spChg chg="mod">
          <ac:chgData name="Dimitar Zahariev" userId="b84e4ebc77879e88" providerId="LiveId" clId="{B82F5462-FD75-4A2C-AC77-D786512EB089}" dt="2019-12-09T12:07:03.543" v="2540" actId="20577"/>
          <ac:spMkLst>
            <pc:docMk/>
            <pc:sldMk cId="1661331659" sldId="986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9T15:03:56.650" v="3647" actId="20577"/>
          <ac:spMkLst>
            <pc:docMk/>
            <pc:sldMk cId="1661331659" sldId="986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4:12:15.746" v="2652"/>
          <ac:spMkLst>
            <pc:docMk/>
            <pc:sldMk cId="1661331659" sldId="986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B82F5462-FD75-4A2C-AC77-D786512EB089}" dt="2019-12-10T14:09:05.082" v="4170" actId="20577"/>
        <pc:sldMkLst>
          <pc:docMk/>
          <pc:sldMk cId="3935762101" sldId="987"/>
        </pc:sldMkLst>
        <pc:spChg chg="mod">
          <ac:chgData name="Dimitar Zahariev" userId="b84e4ebc77879e88" providerId="LiveId" clId="{B82F5462-FD75-4A2C-AC77-D786512EB089}" dt="2019-12-10T14:06:38.105" v="4114" actId="313"/>
          <ac:spMkLst>
            <pc:docMk/>
            <pc:sldMk cId="3935762101" sldId="987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10T14:09:05.082" v="4170" actId="20577"/>
          <ac:spMkLst>
            <pc:docMk/>
            <pc:sldMk cId="3935762101" sldId="987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10T14:06:33.524" v="4113"/>
          <ac:spMkLst>
            <pc:docMk/>
            <pc:sldMk cId="3935762101" sldId="987"/>
            <ac:spMk id="6" creationId="{5573D971-45F4-41D9-A9B7-646EAF91B4AF}"/>
          </ac:spMkLst>
        </pc:spChg>
      </pc:sldChg>
    </pc:docChg>
  </pc:docChgLst>
  <pc:docChgLst>
    <pc:chgData name="Dimitar Zahariev" userId="b84e4ebc77879e88" providerId="LiveId" clId="{F27A0FEC-7777-469D-8550-59A752971896}"/>
    <pc:docChg chg="custSel addSld delSld modSld modSection">
      <pc:chgData name="Dimitar Zahariev" userId="b84e4ebc77879e88" providerId="LiveId" clId="{F27A0FEC-7777-469D-8550-59A752971896}" dt="2021-04-11T21:53:00.415" v="67" actId="700"/>
      <pc:docMkLst>
        <pc:docMk/>
      </pc:docMkLst>
      <pc:sldChg chg="modSp mod modClrScheme chgLayout">
        <pc:chgData name="Dimitar Zahariev" userId="b84e4ebc77879e88" providerId="LiveId" clId="{F27A0FEC-7777-469D-8550-59A752971896}" dt="2021-04-11T21:42:16.200" v="11" actId="700"/>
        <pc:sldMkLst>
          <pc:docMk/>
          <pc:sldMk cId="1646986932" sldId="276"/>
        </pc:sldMkLst>
        <pc:spChg chg="mod ord">
          <ac:chgData name="Dimitar Zahariev" userId="b84e4ebc77879e88" providerId="LiveId" clId="{F27A0FEC-7777-469D-8550-59A752971896}" dt="2021-04-11T21:42:16.200" v="11" actId="700"/>
          <ac:spMkLst>
            <pc:docMk/>
            <pc:sldMk cId="1646986932" sldId="276"/>
            <ac:spMk id="2" creationId="{00000000-0000-0000-0000-000000000000}"/>
          </ac:spMkLst>
        </pc:spChg>
        <pc:spChg chg="mod ord">
          <ac:chgData name="Dimitar Zahariev" userId="b84e4ebc77879e88" providerId="LiveId" clId="{F27A0FEC-7777-469D-8550-59A752971896}" dt="2021-04-11T21:42:16.200" v="11" actId="700"/>
          <ac:spMkLst>
            <pc:docMk/>
            <pc:sldMk cId="1646986932" sldId="276"/>
            <ac:spMk id="444418" creationId="{00000000-0000-0000-0000-000000000000}"/>
          </ac:spMkLst>
        </pc:spChg>
        <pc:spChg chg="mod ord">
          <ac:chgData name="Dimitar Zahariev" userId="b84e4ebc77879e88" providerId="LiveId" clId="{F27A0FEC-7777-469D-8550-59A752971896}" dt="2021-04-11T21:42:16.200" v="11" actId="700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mod modClrScheme chgLayout">
        <pc:chgData name="Dimitar Zahariev" userId="b84e4ebc77879e88" providerId="LiveId" clId="{F27A0FEC-7777-469D-8550-59A752971896}" dt="2021-04-11T21:43:02.428" v="16" actId="700"/>
        <pc:sldMkLst>
          <pc:docMk/>
          <pc:sldMk cId="728923767" sldId="569"/>
        </pc:sldMkLst>
        <pc:spChg chg="mod ord">
          <ac:chgData name="Dimitar Zahariev" userId="b84e4ebc77879e88" providerId="LiveId" clId="{F27A0FEC-7777-469D-8550-59A752971896}" dt="2021-04-11T21:43:02.428" v="16" actId="700"/>
          <ac:spMkLst>
            <pc:docMk/>
            <pc:sldMk cId="728923767" sldId="569"/>
            <ac:spMk id="2" creationId="{00000000-0000-0000-0000-000000000000}"/>
          </ac:spMkLst>
        </pc:spChg>
        <pc:spChg chg="mod ord">
          <ac:chgData name="Dimitar Zahariev" userId="b84e4ebc77879e88" providerId="LiveId" clId="{F27A0FEC-7777-469D-8550-59A752971896}" dt="2021-04-11T21:43:02.428" v="16" actId="700"/>
          <ac:spMkLst>
            <pc:docMk/>
            <pc:sldMk cId="728923767" sldId="569"/>
            <ac:spMk id="3" creationId="{00000000-0000-0000-0000-000000000000}"/>
          </ac:spMkLst>
        </pc:spChg>
        <pc:spChg chg="mod ord">
          <ac:chgData name="Dimitar Zahariev" userId="b84e4ebc77879e88" providerId="LiveId" clId="{F27A0FEC-7777-469D-8550-59A752971896}" dt="2021-04-11T21:43:02.428" v="16" actId="700"/>
          <ac:spMkLst>
            <pc:docMk/>
            <pc:sldMk cId="728923767" sldId="569"/>
            <ac:spMk id="4" creationId="{00000000-0000-0000-0000-000000000000}"/>
          </ac:spMkLst>
        </pc:spChg>
      </pc:sldChg>
      <pc:sldChg chg="modSp mod modClrScheme chgLayout">
        <pc:chgData name="Dimitar Zahariev" userId="b84e4ebc77879e88" providerId="LiveId" clId="{F27A0FEC-7777-469D-8550-59A752971896}" dt="2021-04-11T21:44:42.730" v="27" actId="14100"/>
        <pc:sldMkLst>
          <pc:docMk/>
          <pc:sldMk cId="4140008461" sldId="570"/>
        </pc:sldMkLst>
        <pc:spChg chg="mod ord">
          <ac:chgData name="Dimitar Zahariev" userId="b84e4ebc77879e88" providerId="LiveId" clId="{F27A0FEC-7777-469D-8550-59A752971896}" dt="2021-04-11T21:44:15.541" v="24" actId="700"/>
          <ac:spMkLst>
            <pc:docMk/>
            <pc:sldMk cId="4140008461" sldId="570"/>
            <ac:spMk id="2" creationId="{00000000-0000-0000-0000-000000000000}"/>
          </ac:spMkLst>
        </pc:spChg>
        <pc:spChg chg="mod ord">
          <ac:chgData name="Dimitar Zahariev" userId="b84e4ebc77879e88" providerId="LiveId" clId="{F27A0FEC-7777-469D-8550-59A752971896}" dt="2021-04-11T21:44:42.730" v="27" actId="14100"/>
          <ac:spMkLst>
            <pc:docMk/>
            <pc:sldMk cId="4140008461" sldId="570"/>
            <ac:spMk id="3" creationId="{00000000-0000-0000-0000-000000000000}"/>
          </ac:spMkLst>
        </pc:spChg>
        <pc:spChg chg="mod ord">
          <ac:chgData name="Dimitar Zahariev" userId="b84e4ebc77879e88" providerId="LiveId" clId="{F27A0FEC-7777-469D-8550-59A752971896}" dt="2021-04-11T21:44:15.541" v="24" actId="700"/>
          <ac:spMkLst>
            <pc:docMk/>
            <pc:sldMk cId="4140008461" sldId="570"/>
            <ac:spMk id="4" creationId="{00000000-0000-0000-0000-000000000000}"/>
          </ac:spMkLst>
        </pc:spChg>
      </pc:sldChg>
      <pc:sldChg chg="modSp mod modClrScheme chgLayout">
        <pc:chgData name="Dimitar Zahariev" userId="b84e4ebc77879e88" providerId="LiveId" clId="{F27A0FEC-7777-469D-8550-59A752971896}" dt="2021-04-11T21:44:34.989" v="26" actId="14100"/>
        <pc:sldMkLst>
          <pc:docMk/>
          <pc:sldMk cId="11877875" sldId="571"/>
        </pc:sldMkLst>
        <pc:spChg chg="mod ord">
          <ac:chgData name="Dimitar Zahariev" userId="b84e4ebc77879e88" providerId="LiveId" clId="{F27A0FEC-7777-469D-8550-59A752971896}" dt="2021-04-11T21:44:27.949" v="25" actId="700"/>
          <ac:spMkLst>
            <pc:docMk/>
            <pc:sldMk cId="11877875" sldId="571"/>
            <ac:spMk id="2" creationId="{00000000-0000-0000-0000-000000000000}"/>
          </ac:spMkLst>
        </pc:spChg>
        <pc:spChg chg="mod ord">
          <ac:chgData name="Dimitar Zahariev" userId="b84e4ebc77879e88" providerId="LiveId" clId="{F27A0FEC-7777-469D-8550-59A752971896}" dt="2021-04-11T21:44:34.989" v="26" actId="14100"/>
          <ac:spMkLst>
            <pc:docMk/>
            <pc:sldMk cId="11877875" sldId="571"/>
            <ac:spMk id="3" creationId="{00000000-0000-0000-0000-000000000000}"/>
          </ac:spMkLst>
        </pc:spChg>
        <pc:spChg chg="mod ord">
          <ac:chgData name="Dimitar Zahariev" userId="b84e4ebc77879e88" providerId="LiveId" clId="{F27A0FEC-7777-469D-8550-59A752971896}" dt="2021-04-11T21:44:27.949" v="25" actId="700"/>
          <ac:spMkLst>
            <pc:docMk/>
            <pc:sldMk cId="11877875" sldId="571"/>
            <ac:spMk id="4" creationId="{00000000-0000-0000-0000-000000000000}"/>
          </ac:spMkLst>
        </pc:spChg>
      </pc:sldChg>
      <pc:sldChg chg="modSp mod modClrScheme chgLayout">
        <pc:chgData name="Dimitar Zahariev" userId="b84e4ebc77879e88" providerId="LiveId" clId="{F27A0FEC-7777-469D-8550-59A752971896}" dt="2021-04-11T21:45:22.009" v="34" actId="700"/>
        <pc:sldMkLst>
          <pc:docMk/>
          <pc:sldMk cId="4274711410" sldId="572"/>
        </pc:sldMkLst>
        <pc:spChg chg="mod ord">
          <ac:chgData name="Dimitar Zahariev" userId="b84e4ebc77879e88" providerId="LiveId" clId="{F27A0FEC-7777-469D-8550-59A752971896}" dt="2021-04-11T21:45:22.009" v="34" actId="700"/>
          <ac:spMkLst>
            <pc:docMk/>
            <pc:sldMk cId="4274711410" sldId="572"/>
            <ac:spMk id="2" creationId="{00000000-0000-0000-0000-000000000000}"/>
          </ac:spMkLst>
        </pc:spChg>
        <pc:spChg chg="mod ord">
          <ac:chgData name="Dimitar Zahariev" userId="b84e4ebc77879e88" providerId="LiveId" clId="{F27A0FEC-7777-469D-8550-59A752971896}" dt="2021-04-11T21:45:22.009" v="34" actId="700"/>
          <ac:spMkLst>
            <pc:docMk/>
            <pc:sldMk cId="4274711410" sldId="572"/>
            <ac:spMk id="3" creationId="{00000000-0000-0000-0000-000000000000}"/>
          </ac:spMkLst>
        </pc:spChg>
        <pc:spChg chg="mod ord">
          <ac:chgData name="Dimitar Zahariev" userId="b84e4ebc77879e88" providerId="LiveId" clId="{F27A0FEC-7777-469D-8550-59A752971896}" dt="2021-04-11T21:45:22.009" v="34" actId="700"/>
          <ac:spMkLst>
            <pc:docMk/>
            <pc:sldMk cId="4274711410" sldId="572"/>
            <ac:spMk id="4" creationId="{00000000-0000-0000-0000-000000000000}"/>
          </ac:spMkLst>
        </pc:spChg>
      </pc:sldChg>
      <pc:sldChg chg="modSp mod modClrScheme chgLayout">
        <pc:chgData name="Dimitar Zahariev" userId="b84e4ebc77879e88" providerId="LiveId" clId="{F27A0FEC-7777-469D-8550-59A752971896}" dt="2021-04-11T21:43:59.700" v="23" actId="14100"/>
        <pc:sldMkLst>
          <pc:docMk/>
          <pc:sldMk cId="3655922960" sldId="576"/>
        </pc:sldMkLst>
        <pc:spChg chg="mod ord">
          <ac:chgData name="Dimitar Zahariev" userId="b84e4ebc77879e88" providerId="LiveId" clId="{F27A0FEC-7777-469D-8550-59A752971896}" dt="2021-04-11T21:43:45.524" v="21" actId="700"/>
          <ac:spMkLst>
            <pc:docMk/>
            <pc:sldMk cId="3655922960" sldId="576"/>
            <ac:spMk id="2" creationId="{00000000-0000-0000-0000-000000000000}"/>
          </ac:spMkLst>
        </pc:spChg>
        <pc:spChg chg="mod ord">
          <ac:chgData name="Dimitar Zahariev" userId="b84e4ebc77879e88" providerId="LiveId" clId="{F27A0FEC-7777-469D-8550-59A752971896}" dt="2021-04-11T21:43:59.700" v="23" actId="14100"/>
          <ac:spMkLst>
            <pc:docMk/>
            <pc:sldMk cId="3655922960" sldId="576"/>
            <ac:spMk id="3" creationId="{00000000-0000-0000-0000-000000000000}"/>
          </ac:spMkLst>
        </pc:spChg>
        <pc:spChg chg="mod ord">
          <ac:chgData name="Dimitar Zahariev" userId="b84e4ebc77879e88" providerId="LiveId" clId="{F27A0FEC-7777-469D-8550-59A752971896}" dt="2021-04-11T21:43:45.524" v="21" actId="700"/>
          <ac:spMkLst>
            <pc:docMk/>
            <pc:sldMk cId="3655922960" sldId="576"/>
            <ac:spMk id="4" creationId="{00000000-0000-0000-0000-000000000000}"/>
          </ac:spMkLst>
        </pc:spChg>
      </pc:sldChg>
      <pc:sldChg chg="addSp delSp modSp mod modClrScheme chgLayout">
        <pc:chgData name="Dimitar Zahariev" userId="b84e4ebc77879e88" providerId="LiveId" clId="{F27A0FEC-7777-469D-8550-59A752971896}" dt="2021-04-11T21:43:33.916" v="20" actId="478"/>
        <pc:sldMkLst>
          <pc:docMk/>
          <pc:sldMk cId="385114535" sldId="585"/>
        </pc:sldMkLst>
        <pc:spChg chg="mod ord">
          <ac:chgData name="Dimitar Zahariev" userId="b84e4ebc77879e88" providerId="LiveId" clId="{F27A0FEC-7777-469D-8550-59A752971896}" dt="2021-04-11T21:43:24.855" v="18" actId="700"/>
          <ac:spMkLst>
            <pc:docMk/>
            <pc:sldMk cId="385114535" sldId="585"/>
            <ac:spMk id="2" creationId="{00000000-0000-0000-0000-000000000000}"/>
          </ac:spMkLst>
        </pc:spChg>
        <pc:spChg chg="mod ord">
          <ac:chgData name="Dimitar Zahariev" userId="b84e4ebc77879e88" providerId="LiveId" clId="{F27A0FEC-7777-469D-8550-59A752971896}" dt="2021-04-11T21:43:24.855" v="18" actId="700"/>
          <ac:spMkLst>
            <pc:docMk/>
            <pc:sldMk cId="385114535" sldId="585"/>
            <ac:spMk id="4" creationId="{00000000-0000-0000-0000-000000000000}"/>
          </ac:spMkLst>
        </pc:spChg>
        <pc:spChg chg="add del mod ord">
          <ac:chgData name="Dimitar Zahariev" userId="b84e4ebc77879e88" providerId="LiveId" clId="{F27A0FEC-7777-469D-8550-59A752971896}" dt="2021-04-11T21:43:33.916" v="20" actId="478"/>
          <ac:spMkLst>
            <pc:docMk/>
            <pc:sldMk cId="385114535" sldId="585"/>
            <ac:spMk id="20" creationId="{1142CC89-8A89-4D58-A162-78723F1B7681}"/>
          </ac:spMkLst>
        </pc:spChg>
      </pc:sldChg>
      <pc:sldChg chg="modSp mod modClrScheme chgLayout">
        <pc:chgData name="Dimitar Zahariev" userId="b84e4ebc77879e88" providerId="LiveId" clId="{F27A0FEC-7777-469D-8550-59A752971896}" dt="2021-04-11T21:45:08.663" v="33" actId="27636"/>
        <pc:sldMkLst>
          <pc:docMk/>
          <pc:sldMk cId="2011966034" sldId="586"/>
        </pc:sldMkLst>
        <pc:spChg chg="mod ord">
          <ac:chgData name="Dimitar Zahariev" userId="b84e4ebc77879e88" providerId="LiveId" clId="{F27A0FEC-7777-469D-8550-59A752971896}" dt="2021-04-11T21:44:53.295" v="28" actId="700"/>
          <ac:spMkLst>
            <pc:docMk/>
            <pc:sldMk cId="2011966034" sldId="586"/>
            <ac:spMk id="2" creationId="{00000000-0000-0000-0000-000000000000}"/>
          </ac:spMkLst>
        </pc:spChg>
        <pc:spChg chg="mod ord">
          <ac:chgData name="Dimitar Zahariev" userId="b84e4ebc77879e88" providerId="LiveId" clId="{F27A0FEC-7777-469D-8550-59A752971896}" dt="2021-04-11T21:45:08.663" v="33" actId="27636"/>
          <ac:spMkLst>
            <pc:docMk/>
            <pc:sldMk cId="2011966034" sldId="586"/>
            <ac:spMk id="3" creationId="{00000000-0000-0000-0000-000000000000}"/>
          </ac:spMkLst>
        </pc:spChg>
        <pc:spChg chg="mod ord">
          <ac:chgData name="Dimitar Zahariev" userId="b84e4ebc77879e88" providerId="LiveId" clId="{F27A0FEC-7777-469D-8550-59A752971896}" dt="2021-04-11T21:44:53.295" v="28" actId="700"/>
          <ac:spMkLst>
            <pc:docMk/>
            <pc:sldMk cId="2011966034" sldId="586"/>
            <ac:spMk id="4" creationId="{00000000-0000-0000-0000-000000000000}"/>
          </ac:spMkLst>
        </pc:spChg>
      </pc:sldChg>
      <pc:sldChg chg="modSp mod modClrScheme chgLayout">
        <pc:chgData name="Dimitar Zahariev" userId="b84e4ebc77879e88" providerId="LiveId" clId="{F27A0FEC-7777-469D-8550-59A752971896}" dt="2021-04-11T21:46:02.302" v="39" actId="27636"/>
        <pc:sldMkLst>
          <pc:docMk/>
          <pc:sldMk cId="1265203490" sldId="588"/>
        </pc:sldMkLst>
        <pc:spChg chg="mod ord">
          <ac:chgData name="Dimitar Zahariev" userId="b84e4ebc77879e88" providerId="LiveId" clId="{F27A0FEC-7777-469D-8550-59A752971896}" dt="2021-04-11T21:45:56.134" v="36" actId="700"/>
          <ac:spMkLst>
            <pc:docMk/>
            <pc:sldMk cId="1265203490" sldId="588"/>
            <ac:spMk id="2" creationId="{00000000-0000-0000-0000-000000000000}"/>
          </ac:spMkLst>
        </pc:spChg>
        <pc:spChg chg="mod ord">
          <ac:chgData name="Dimitar Zahariev" userId="b84e4ebc77879e88" providerId="LiveId" clId="{F27A0FEC-7777-469D-8550-59A752971896}" dt="2021-04-11T21:46:02.302" v="39" actId="27636"/>
          <ac:spMkLst>
            <pc:docMk/>
            <pc:sldMk cId="1265203490" sldId="588"/>
            <ac:spMk id="3" creationId="{00000000-0000-0000-0000-000000000000}"/>
          </ac:spMkLst>
        </pc:spChg>
        <pc:spChg chg="mod ord">
          <ac:chgData name="Dimitar Zahariev" userId="b84e4ebc77879e88" providerId="LiveId" clId="{F27A0FEC-7777-469D-8550-59A752971896}" dt="2021-04-11T21:45:56.134" v="36" actId="700"/>
          <ac:spMkLst>
            <pc:docMk/>
            <pc:sldMk cId="1265203490" sldId="588"/>
            <ac:spMk id="4" creationId="{00000000-0000-0000-0000-000000000000}"/>
          </ac:spMkLst>
        </pc:spChg>
      </pc:sldChg>
      <pc:sldChg chg="modSp mod modClrScheme chgLayout">
        <pc:chgData name="Dimitar Zahariev" userId="b84e4ebc77879e88" providerId="LiveId" clId="{F27A0FEC-7777-469D-8550-59A752971896}" dt="2021-04-11T21:43:14.051" v="17" actId="700"/>
        <pc:sldMkLst>
          <pc:docMk/>
          <pc:sldMk cId="2547706149" sldId="596"/>
        </pc:sldMkLst>
        <pc:spChg chg="mod ord">
          <ac:chgData name="Dimitar Zahariev" userId="b84e4ebc77879e88" providerId="LiveId" clId="{F27A0FEC-7777-469D-8550-59A752971896}" dt="2021-04-11T21:43:14.051" v="17" actId="700"/>
          <ac:spMkLst>
            <pc:docMk/>
            <pc:sldMk cId="2547706149" sldId="596"/>
            <ac:spMk id="2" creationId="{00000000-0000-0000-0000-000000000000}"/>
          </ac:spMkLst>
        </pc:spChg>
        <pc:spChg chg="mod ord">
          <ac:chgData name="Dimitar Zahariev" userId="b84e4ebc77879e88" providerId="LiveId" clId="{F27A0FEC-7777-469D-8550-59A752971896}" dt="2021-04-11T21:43:14.051" v="17" actId="700"/>
          <ac:spMkLst>
            <pc:docMk/>
            <pc:sldMk cId="2547706149" sldId="596"/>
            <ac:spMk id="3" creationId="{00000000-0000-0000-0000-000000000000}"/>
          </ac:spMkLst>
        </pc:spChg>
        <pc:spChg chg="mod ord">
          <ac:chgData name="Dimitar Zahariev" userId="b84e4ebc77879e88" providerId="LiveId" clId="{F27A0FEC-7777-469D-8550-59A752971896}" dt="2021-04-11T21:43:14.051" v="17" actId="700"/>
          <ac:spMkLst>
            <pc:docMk/>
            <pc:sldMk cId="2547706149" sldId="596"/>
            <ac:spMk id="4" creationId="{00000000-0000-0000-0000-000000000000}"/>
          </ac:spMkLst>
        </pc:spChg>
      </pc:sldChg>
      <pc:sldChg chg="modSp mod modClrScheme chgLayout">
        <pc:chgData name="Dimitar Zahariev" userId="b84e4ebc77879e88" providerId="LiveId" clId="{F27A0FEC-7777-469D-8550-59A752971896}" dt="2021-04-11T21:45:42.134" v="35" actId="700"/>
        <pc:sldMkLst>
          <pc:docMk/>
          <pc:sldMk cId="3713885048" sldId="604"/>
        </pc:sldMkLst>
        <pc:spChg chg="mod ord">
          <ac:chgData name="Dimitar Zahariev" userId="b84e4ebc77879e88" providerId="LiveId" clId="{F27A0FEC-7777-469D-8550-59A752971896}" dt="2021-04-11T21:45:42.134" v="35" actId="700"/>
          <ac:spMkLst>
            <pc:docMk/>
            <pc:sldMk cId="3713885048" sldId="604"/>
            <ac:spMk id="2" creationId="{00000000-0000-0000-0000-000000000000}"/>
          </ac:spMkLst>
        </pc:spChg>
        <pc:spChg chg="mod ord">
          <ac:chgData name="Dimitar Zahariev" userId="b84e4ebc77879e88" providerId="LiveId" clId="{F27A0FEC-7777-469D-8550-59A752971896}" dt="2021-04-11T21:45:42.134" v="35" actId="700"/>
          <ac:spMkLst>
            <pc:docMk/>
            <pc:sldMk cId="3713885048" sldId="604"/>
            <ac:spMk id="3" creationId="{00000000-0000-0000-0000-000000000000}"/>
          </ac:spMkLst>
        </pc:spChg>
        <pc:spChg chg="mod ord">
          <ac:chgData name="Dimitar Zahariev" userId="b84e4ebc77879e88" providerId="LiveId" clId="{F27A0FEC-7777-469D-8550-59A752971896}" dt="2021-04-11T21:45:42.134" v="35" actId="700"/>
          <ac:spMkLst>
            <pc:docMk/>
            <pc:sldMk cId="3713885048" sldId="604"/>
            <ac:spMk id="4" creationId="{00000000-0000-0000-0000-000000000000}"/>
          </ac:spMkLst>
        </pc:spChg>
      </pc:sldChg>
      <pc:sldChg chg="modSp mod modClrScheme chgLayout">
        <pc:chgData name="Dimitar Zahariev" userId="b84e4ebc77879e88" providerId="LiveId" clId="{F27A0FEC-7777-469D-8550-59A752971896}" dt="2021-04-11T21:46:43.702" v="40" actId="700"/>
        <pc:sldMkLst>
          <pc:docMk/>
          <pc:sldMk cId="2993789936" sldId="605"/>
        </pc:sldMkLst>
        <pc:spChg chg="mod ord">
          <ac:chgData name="Dimitar Zahariev" userId="b84e4ebc77879e88" providerId="LiveId" clId="{F27A0FEC-7777-469D-8550-59A752971896}" dt="2021-04-11T21:46:43.702" v="40" actId="700"/>
          <ac:spMkLst>
            <pc:docMk/>
            <pc:sldMk cId="2993789936" sldId="605"/>
            <ac:spMk id="2" creationId="{00000000-0000-0000-0000-000000000000}"/>
          </ac:spMkLst>
        </pc:spChg>
        <pc:spChg chg="mod ord">
          <ac:chgData name="Dimitar Zahariev" userId="b84e4ebc77879e88" providerId="LiveId" clId="{F27A0FEC-7777-469D-8550-59A752971896}" dt="2021-04-11T21:46:43.702" v="40" actId="700"/>
          <ac:spMkLst>
            <pc:docMk/>
            <pc:sldMk cId="2993789936" sldId="605"/>
            <ac:spMk id="3" creationId="{00000000-0000-0000-0000-000000000000}"/>
          </ac:spMkLst>
        </pc:spChg>
        <pc:spChg chg="mod ord">
          <ac:chgData name="Dimitar Zahariev" userId="b84e4ebc77879e88" providerId="LiveId" clId="{F27A0FEC-7777-469D-8550-59A752971896}" dt="2021-04-11T21:46:43.702" v="40" actId="700"/>
          <ac:spMkLst>
            <pc:docMk/>
            <pc:sldMk cId="2993789936" sldId="605"/>
            <ac:spMk id="4" creationId="{00000000-0000-0000-0000-000000000000}"/>
          </ac:spMkLst>
        </pc:spChg>
      </pc:sldChg>
      <pc:sldChg chg="modSp mod modClrScheme chgLayout">
        <pc:chgData name="Dimitar Zahariev" userId="b84e4ebc77879e88" providerId="LiveId" clId="{F27A0FEC-7777-469D-8550-59A752971896}" dt="2021-04-11T21:46:50.771" v="41" actId="700"/>
        <pc:sldMkLst>
          <pc:docMk/>
          <pc:sldMk cId="1946848051" sldId="606"/>
        </pc:sldMkLst>
        <pc:spChg chg="mod ord">
          <ac:chgData name="Dimitar Zahariev" userId="b84e4ebc77879e88" providerId="LiveId" clId="{F27A0FEC-7777-469D-8550-59A752971896}" dt="2021-04-11T21:46:50.771" v="41" actId="700"/>
          <ac:spMkLst>
            <pc:docMk/>
            <pc:sldMk cId="1946848051" sldId="606"/>
            <ac:spMk id="2" creationId="{00000000-0000-0000-0000-000000000000}"/>
          </ac:spMkLst>
        </pc:spChg>
        <pc:spChg chg="mod ord">
          <ac:chgData name="Dimitar Zahariev" userId="b84e4ebc77879e88" providerId="LiveId" clId="{F27A0FEC-7777-469D-8550-59A752971896}" dt="2021-04-11T21:46:50.771" v="41" actId="700"/>
          <ac:spMkLst>
            <pc:docMk/>
            <pc:sldMk cId="1946848051" sldId="606"/>
            <ac:spMk id="3" creationId="{00000000-0000-0000-0000-000000000000}"/>
          </ac:spMkLst>
        </pc:spChg>
        <pc:spChg chg="mod ord">
          <ac:chgData name="Dimitar Zahariev" userId="b84e4ebc77879e88" providerId="LiveId" clId="{F27A0FEC-7777-469D-8550-59A752971896}" dt="2021-04-11T21:46:50.771" v="41" actId="700"/>
          <ac:spMkLst>
            <pc:docMk/>
            <pc:sldMk cId="1946848051" sldId="606"/>
            <ac:spMk id="4" creationId="{00000000-0000-0000-0000-000000000000}"/>
          </ac:spMkLst>
        </pc:spChg>
      </pc:sldChg>
      <pc:sldChg chg="modSp mod modClrScheme chgLayout">
        <pc:chgData name="Dimitar Zahariev" userId="b84e4ebc77879e88" providerId="LiveId" clId="{F27A0FEC-7777-469D-8550-59A752971896}" dt="2021-04-11T21:46:57.763" v="42" actId="700"/>
        <pc:sldMkLst>
          <pc:docMk/>
          <pc:sldMk cId="1996958591" sldId="607"/>
        </pc:sldMkLst>
        <pc:spChg chg="mod ord">
          <ac:chgData name="Dimitar Zahariev" userId="b84e4ebc77879e88" providerId="LiveId" clId="{F27A0FEC-7777-469D-8550-59A752971896}" dt="2021-04-11T21:46:57.763" v="42" actId="700"/>
          <ac:spMkLst>
            <pc:docMk/>
            <pc:sldMk cId="1996958591" sldId="607"/>
            <ac:spMk id="2" creationId="{00000000-0000-0000-0000-000000000000}"/>
          </ac:spMkLst>
        </pc:spChg>
        <pc:spChg chg="mod ord">
          <ac:chgData name="Dimitar Zahariev" userId="b84e4ebc77879e88" providerId="LiveId" clId="{F27A0FEC-7777-469D-8550-59A752971896}" dt="2021-04-11T21:46:57.763" v="42" actId="700"/>
          <ac:spMkLst>
            <pc:docMk/>
            <pc:sldMk cId="1996958591" sldId="607"/>
            <ac:spMk id="3" creationId="{00000000-0000-0000-0000-000000000000}"/>
          </ac:spMkLst>
        </pc:spChg>
        <pc:spChg chg="mod ord">
          <ac:chgData name="Dimitar Zahariev" userId="b84e4ebc77879e88" providerId="LiveId" clId="{F27A0FEC-7777-469D-8550-59A752971896}" dt="2021-04-11T21:46:57.763" v="42" actId="700"/>
          <ac:spMkLst>
            <pc:docMk/>
            <pc:sldMk cId="1996958591" sldId="607"/>
            <ac:spMk id="4" creationId="{00000000-0000-0000-0000-000000000000}"/>
          </ac:spMkLst>
        </pc:spChg>
      </pc:sldChg>
      <pc:sldChg chg="modSp mod modClrScheme chgLayout">
        <pc:chgData name="Dimitar Zahariev" userId="b84e4ebc77879e88" providerId="LiveId" clId="{F27A0FEC-7777-469D-8550-59A752971896}" dt="2021-04-11T21:47:14.342" v="44" actId="313"/>
        <pc:sldMkLst>
          <pc:docMk/>
          <pc:sldMk cId="3166774864" sldId="608"/>
        </pc:sldMkLst>
        <pc:spChg chg="mod ord">
          <ac:chgData name="Dimitar Zahariev" userId="b84e4ebc77879e88" providerId="LiveId" clId="{F27A0FEC-7777-469D-8550-59A752971896}" dt="2021-04-11T21:47:10.516" v="43" actId="700"/>
          <ac:spMkLst>
            <pc:docMk/>
            <pc:sldMk cId="3166774864" sldId="608"/>
            <ac:spMk id="2" creationId="{00000000-0000-0000-0000-000000000000}"/>
          </ac:spMkLst>
        </pc:spChg>
        <pc:spChg chg="mod ord">
          <ac:chgData name="Dimitar Zahariev" userId="b84e4ebc77879e88" providerId="LiveId" clId="{F27A0FEC-7777-469D-8550-59A752971896}" dt="2021-04-11T21:47:10.516" v="43" actId="700"/>
          <ac:spMkLst>
            <pc:docMk/>
            <pc:sldMk cId="3166774864" sldId="608"/>
            <ac:spMk id="3" creationId="{00000000-0000-0000-0000-000000000000}"/>
          </ac:spMkLst>
        </pc:spChg>
        <pc:spChg chg="mod ord">
          <ac:chgData name="Dimitar Zahariev" userId="b84e4ebc77879e88" providerId="LiveId" clId="{F27A0FEC-7777-469D-8550-59A752971896}" dt="2021-04-11T21:47:10.516" v="43" actId="700"/>
          <ac:spMkLst>
            <pc:docMk/>
            <pc:sldMk cId="3166774864" sldId="608"/>
            <ac:spMk id="4" creationId="{00000000-0000-0000-0000-000000000000}"/>
          </ac:spMkLst>
        </pc:spChg>
        <pc:spChg chg="mod">
          <ac:chgData name="Dimitar Zahariev" userId="b84e4ebc77879e88" providerId="LiveId" clId="{F27A0FEC-7777-469D-8550-59A752971896}" dt="2021-04-11T21:47:14.342" v="44" actId="313"/>
          <ac:spMkLst>
            <pc:docMk/>
            <pc:sldMk cId="3166774864" sldId="608"/>
            <ac:spMk id="36" creationId="{EA8359F9-E294-464F-8864-B62EA3909E5C}"/>
          </ac:spMkLst>
        </pc:spChg>
      </pc:sldChg>
      <pc:sldChg chg="del">
        <pc:chgData name="Dimitar Zahariev" userId="b84e4ebc77879e88" providerId="LiveId" clId="{F27A0FEC-7777-469D-8550-59A752971896}" dt="2021-04-11T21:40:19.375" v="4" actId="47"/>
        <pc:sldMkLst>
          <pc:docMk/>
          <pc:sldMk cId="1909796700" sldId="610"/>
        </pc:sldMkLst>
      </pc:sldChg>
      <pc:sldChg chg="addSp delSp modSp mod modClrScheme chgLayout">
        <pc:chgData name="Dimitar Zahariev" userId="b84e4ebc77879e88" providerId="LiveId" clId="{F27A0FEC-7777-469D-8550-59A752971896}" dt="2021-04-11T21:42:29.661" v="13" actId="478"/>
        <pc:sldMkLst>
          <pc:docMk/>
          <pc:sldMk cId="3682259519" sldId="761"/>
        </pc:sldMkLst>
        <pc:spChg chg="mod ord">
          <ac:chgData name="Dimitar Zahariev" userId="b84e4ebc77879e88" providerId="LiveId" clId="{F27A0FEC-7777-469D-8550-59A752971896}" dt="2021-04-11T21:42:25.813" v="12" actId="700"/>
          <ac:spMkLst>
            <pc:docMk/>
            <pc:sldMk cId="3682259519" sldId="761"/>
            <ac:spMk id="2" creationId="{00000000-0000-0000-0000-000000000000}"/>
          </ac:spMkLst>
        </pc:spChg>
        <pc:spChg chg="add del mod ord">
          <ac:chgData name="Dimitar Zahariev" userId="b84e4ebc77879e88" providerId="LiveId" clId="{F27A0FEC-7777-469D-8550-59A752971896}" dt="2021-04-11T21:42:29.661" v="13" actId="478"/>
          <ac:spMkLst>
            <pc:docMk/>
            <pc:sldMk cId="3682259519" sldId="761"/>
            <ac:spMk id="3" creationId="{8C4B18D6-00A1-4BFE-8E15-E03624F0B7F5}"/>
          </ac:spMkLst>
        </pc:spChg>
        <pc:spChg chg="mod ord">
          <ac:chgData name="Dimitar Zahariev" userId="b84e4ebc77879e88" providerId="LiveId" clId="{F27A0FEC-7777-469D-8550-59A752971896}" dt="2021-04-11T21:42:25.813" v="12" actId="700"/>
          <ac:spMkLst>
            <pc:docMk/>
            <pc:sldMk cId="3682259519" sldId="761"/>
            <ac:spMk id="4" creationId="{00000000-0000-0000-0000-000000000000}"/>
          </ac:spMkLst>
        </pc:spChg>
      </pc:sldChg>
      <pc:sldChg chg="delSp modSp mod delAnim">
        <pc:chgData name="Dimitar Zahariev" userId="b84e4ebc77879e88" providerId="LiveId" clId="{F27A0FEC-7777-469D-8550-59A752971896}" dt="2021-04-11T21:42:44.339" v="15" actId="1076"/>
        <pc:sldMkLst>
          <pc:docMk/>
          <pc:sldMk cId="2348770098" sldId="762"/>
        </pc:sldMkLst>
        <pc:spChg chg="del">
          <ac:chgData name="Dimitar Zahariev" userId="b84e4ebc77879e88" providerId="LiveId" clId="{F27A0FEC-7777-469D-8550-59A752971896}" dt="2021-04-11T21:42:39.171" v="14" actId="478"/>
          <ac:spMkLst>
            <pc:docMk/>
            <pc:sldMk cId="2348770098" sldId="762"/>
            <ac:spMk id="6" creationId="{946132F2-BD8D-4A20-A918-E2C768A87F1F}"/>
          </ac:spMkLst>
        </pc:spChg>
        <pc:spChg chg="mod">
          <ac:chgData name="Dimitar Zahariev" userId="b84e4ebc77879e88" providerId="LiveId" clId="{F27A0FEC-7777-469D-8550-59A752971896}" dt="2021-04-11T21:42:44.339" v="15" actId="1076"/>
          <ac:spMkLst>
            <pc:docMk/>
            <pc:sldMk cId="2348770098" sldId="762"/>
            <ac:spMk id="8" creationId="{01D6A7A1-1CC9-4AFE-8CC7-7299214A5E40}"/>
          </ac:spMkLst>
        </pc:spChg>
      </pc:sldChg>
      <pc:sldChg chg="modSp mod modClrScheme chgLayout">
        <pc:chgData name="Dimitar Zahariev" userId="b84e4ebc77879e88" providerId="LiveId" clId="{F27A0FEC-7777-469D-8550-59A752971896}" dt="2021-04-11T21:42:00.880" v="10" actId="700"/>
        <pc:sldMkLst>
          <pc:docMk/>
          <pc:sldMk cId="4224565661" sldId="946"/>
        </pc:sldMkLst>
        <pc:spChg chg="mod ord">
          <ac:chgData name="Dimitar Zahariev" userId="b84e4ebc77879e88" providerId="LiveId" clId="{F27A0FEC-7777-469D-8550-59A752971896}" dt="2021-04-11T21:42:00.880" v="10" actId="700"/>
          <ac:spMkLst>
            <pc:docMk/>
            <pc:sldMk cId="4224565661" sldId="946"/>
            <ac:spMk id="2" creationId="{0EC3D611-83A9-4DFF-BD0D-AE6061924E88}"/>
          </ac:spMkLst>
        </pc:spChg>
        <pc:spChg chg="mod ord">
          <ac:chgData name="Dimitar Zahariev" userId="b84e4ebc77879e88" providerId="LiveId" clId="{F27A0FEC-7777-469D-8550-59A752971896}" dt="2021-04-11T21:42:00.880" v="10" actId="700"/>
          <ac:spMkLst>
            <pc:docMk/>
            <pc:sldMk cId="4224565661" sldId="946"/>
            <ac:spMk id="3" creationId="{CCBBA88C-C72C-46FC-B1CD-F9B946D90BB3}"/>
          </ac:spMkLst>
        </pc:spChg>
        <pc:spChg chg="mod ord">
          <ac:chgData name="Dimitar Zahariev" userId="b84e4ebc77879e88" providerId="LiveId" clId="{F27A0FEC-7777-469D-8550-59A752971896}" dt="2021-04-11T21:42:00.880" v="10" actId="700"/>
          <ac:spMkLst>
            <pc:docMk/>
            <pc:sldMk cId="4224565661" sldId="946"/>
            <ac:spMk id="4" creationId="{0141AF62-65D2-47C8-ACCC-4D20F874D323}"/>
          </ac:spMkLst>
        </pc:spChg>
      </pc:sldChg>
      <pc:sldChg chg="del">
        <pc:chgData name="Dimitar Zahariev" userId="b84e4ebc77879e88" providerId="LiveId" clId="{F27A0FEC-7777-469D-8550-59A752971896}" dt="2021-04-11T21:40:18.203" v="3" actId="47"/>
        <pc:sldMkLst>
          <pc:docMk/>
          <pc:sldMk cId="2575411083" sldId="988"/>
        </pc:sldMkLst>
      </pc:sldChg>
      <pc:sldChg chg="modSp mod modClrScheme chgLayout">
        <pc:chgData name="Dimitar Zahariev" userId="b84e4ebc77879e88" providerId="LiveId" clId="{F27A0FEC-7777-469D-8550-59A752971896}" dt="2021-04-11T21:47:23.374" v="45" actId="700"/>
        <pc:sldMkLst>
          <pc:docMk/>
          <pc:sldMk cId="1218617546" sldId="997"/>
        </pc:sldMkLst>
        <pc:spChg chg="mod ord">
          <ac:chgData name="Dimitar Zahariev" userId="b84e4ebc77879e88" providerId="LiveId" clId="{F27A0FEC-7777-469D-8550-59A752971896}" dt="2021-04-11T21:47:23.374" v="45" actId="700"/>
          <ac:spMkLst>
            <pc:docMk/>
            <pc:sldMk cId="1218617546" sldId="997"/>
            <ac:spMk id="4" creationId="{D7702113-46B5-44FF-AE34-AED42A801FFF}"/>
          </ac:spMkLst>
        </pc:spChg>
        <pc:spChg chg="mod ord">
          <ac:chgData name="Dimitar Zahariev" userId="b84e4ebc77879e88" providerId="LiveId" clId="{F27A0FEC-7777-469D-8550-59A752971896}" dt="2021-04-11T21:47:23.374" v="45" actId="700"/>
          <ac:spMkLst>
            <pc:docMk/>
            <pc:sldMk cId="1218617546" sldId="997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F27A0FEC-7777-469D-8550-59A752971896}" dt="2021-04-11T21:50:46.583" v="56" actId="700"/>
        <pc:sldMkLst>
          <pc:docMk/>
          <pc:sldMk cId="2130510727" sldId="1009"/>
        </pc:sldMkLst>
        <pc:spChg chg="mod ord">
          <ac:chgData name="Dimitar Zahariev" userId="b84e4ebc77879e88" providerId="LiveId" clId="{F27A0FEC-7777-469D-8550-59A752971896}" dt="2021-04-11T21:50:46.583" v="56" actId="700"/>
          <ac:spMkLst>
            <pc:docMk/>
            <pc:sldMk cId="2130510727" sldId="1009"/>
            <ac:spMk id="4" creationId="{D7702113-46B5-44FF-AE34-AED42A801FFF}"/>
          </ac:spMkLst>
        </pc:spChg>
        <pc:spChg chg="mod ord">
          <ac:chgData name="Dimitar Zahariev" userId="b84e4ebc77879e88" providerId="LiveId" clId="{F27A0FEC-7777-469D-8550-59A752971896}" dt="2021-04-11T21:50:46.583" v="56" actId="700"/>
          <ac:spMkLst>
            <pc:docMk/>
            <pc:sldMk cId="2130510727" sldId="1009"/>
            <ac:spMk id="5" creationId="{25D4DC16-7C8F-4647-B097-E39063E1F4FD}"/>
          </ac:spMkLst>
        </pc:spChg>
      </pc:sldChg>
      <pc:sldChg chg="addSp delSp modSp mod modClrScheme chgLayout">
        <pc:chgData name="Dimitar Zahariev" userId="b84e4ebc77879e88" providerId="LiveId" clId="{F27A0FEC-7777-469D-8550-59A752971896}" dt="2021-04-11T21:52:35.584" v="64" actId="478"/>
        <pc:sldMkLst>
          <pc:docMk/>
          <pc:sldMk cId="2149719947" sldId="1012"/>
        </pc:sldMkLst>
        <pc:spChg chg="add del mod ord">
          <ac:chgData name="Dimitar Zahariev" userId="b84e4ebc77879e88" providerId="LiveId" clId="{F27A0FEC-7777-469D-8550-59A752971896}" dt="2021-04-11T21:52:35.584" v="64" actId="478"/>
          <ac:spMkLst>
            <pc:docMk/>
            <pc:sldMk cId="2149719947" sldId="1012"/>
            <ac:spMk id="3" creationId="{40D8C123-2B20-47B6-8D6B-B7E1F5E2FAD2}"/>
          </ac:spMkLst>
        </pc:spChg>
        <pc:spChg chg="mod ord">
          <ac:chgData name="Dimitar Zahariev" userId="b84e4ebc77879e88" providerId="LiveId" clId="{F27A0FEC-7777-469D-8550-59A752971896}" dt="2021-04-11T21:52:31.943" v="63" actId="700"/>
          <ac:spMkLst>
            <pc:docMk/>
            <pc:sldMk cId="2149719947" sldId="1012"/>
            <ac:spMk id="4" creationId="{D7702113-46B5-44FF-AE34-AED42A801FFF}"/>
          </ac:spMkLst>
        </pc:spChg>
      </pc:sldChg>
      <pc:sldChg chg="modSp add del">
        <pc:chgData name="Dimitar Zahariev" userId="b84e4ebc77879e88" providerId="LiveId" clId="{F27A0FEC-7777-469D-8550-59A752971896}" dt="2021-04-11T21:40:12.583" v="2"/>
        <pc:sldMkLst>
          <pc:docMk/>
          <pc:sldMk cId="1942477716" sldId="1015"/>
        </pc:sldMkLst>
        <pc:spChg chg="mod">
          <ac:chgData name="Dimitar Zahariev" userId="b84e4ebc77879e88" providerId="LiveId" clId="{F27A0FEC-7777-469D-8550-59A752971896}" dt="2021-04-11T21:40:08.285" v="0"/>
          <ac:spMkLst>
            <pc:docMk/>
            <pc:sldMk cId="1942477716" sldId="1015"/>
            <ac:spMk id="4" creationId="{B25A82AF-B841-4AD8-88B2-39B74FFEFA44}"/>
          </ac:spMkLst>
        </pc:spChg>
      </pc:sldChg>
      <pc:sldChg chg="modSp mod modClrScheme chgLayout">
        <pc:chgData name="Dimitar Zahariev" userId="b84e4ebc77879e88" providerId="LiveId" clId="{F27A0FEC-7777-469D-8550-59A752971896}" dt="2021-04-11T21:50:03.341" v="53" actId="27636"/>
        <pc:sldMkLst>
          <pc:docMk/>
          <pc:sldMk cId="3864353854" sldId="1017"/>
        </pc:sldMkLst>
        <pc:spChg chg="mod ord">
          <ac:chgData name="Dimitar Zahariev" userId="b84e4ebc77879e88" providerId="LiveId" clId="{F27A0FEC-7777-469D-8550-59A752971896}" dt="2021-04-11T21:50:03.294" v="52" actId="700"/>
          <ac:spMkLst>
            <pc:docMk/>
            <pc:sldMk cId="3864353854" sldId="1017"/>
            <ac:spMk id="2" creationId="{00000000-0000-0000-0000-000000000000}"/>
          </ac:spMkLst>
        </pc:spChg>
        <pc:spChg chg="mod ord">
          <ac:chgData name="Dimitar Zahariev" userId="b84e4ebc77879e88" providerId="LiveId" clId="{F27A0FEC-7777-469D-8550-59A752971896}" dt="2021-04-11T21:50:03.341" v="53" actId="27636"/>
          <ac:spMkLst>
            <pc:docMk/>
            <pc:sldMk cId="3864353854" sldId="1017"/>
            <ac:spMk id="3" creationId="{00000000-0000-0000-0000-000000000000}"/>
          </ac:spMkLst>
        </pc:spChg>
        <pc:spChg chg="mod ord">
          <ac:chgData name="Dimitar Zahariev" userId="b84e4ebc77879e88" providerId="LiveId" clId="{F27A0FEC-7777-469D-8550-59A752971896}" dt="2021-04-11T21:50:03.294" v="52" actId="700"/>
          <ac:spMkLst>
            <pc:docMk/>
            <pc:sldMk cId="3864353854" sldId="1017"/>
            <ac:spMk id="4" creationId="{00000000-0000-0000-0000-000000000000}"/>
          </ac:spMkLst>
        </pc:spChg>
      </pc:sldChg>
      <pc:sldChg chg="addSp delSp modSp mod modClrScheme chgLayout">
        <pc:chgData name="Dimitar Zahariev" userId="b84e4ebc77879e88" providerId="LiveId" clId="{F27A0FEC-7777-469D-8550-59A752971896}" dt="2021-04-11T21:47:43.503" v="47" actId="478"/>
        <pc:sldMkLst>
          <pc:docMk/>
          <pc:sldMk cId="911835924" sldId="1019"/>
        </pc:sldMkLst>
        <pc:spChg chg="mod ord">
          <ac:chgData name="Dimitar Zahariev" userId="b84e4ebc77879e88" providerId="LiveId" clId="{F27A0FEC-7777-469D-8550-59A752971896}" dt="2021-04-11T21:47:39.358" v="46" actId="700"/>
          <ac:spMkLst>
            <pc:docMk/>
            <pc:sldMk cId="911835924" sldId="1019"/>
            <ac:spMk id="4" creationId="{D7702113-46B5-44FF-AE34-AED42A801FFF}"/>
          </ac:spMkLst>
        </pc:spChg>
        <pc:spChg chg="add del mod ord">
          <ac:chgData name="Dimitar Zahariev" userId="b84e4ebc77879e88" providerId="LiveId" clId="{F27A0FEC-7777-469D-8550-59A752971896}" dt="2021-04-11T21:47:43.503" v="47" actId="478"/>
          <ac:spMkLst>
            <pc:docMk/>
            <pc:sldMk cId="911835924" sldId="1019"/>
            <ac:spMk id="5" creationId="{EF97E5E3-7B7F-4E92-8508-917B3F590D07}"/>
          </ac:spMkLst>
        </pc:spChg>
      </pc:sldChg>
      <pc:sldChg chg="modSp mod modClrScheme chgLayout">
        <pc:chgData name="Dimitar Zahariev" userId="b84e4ebc77879e88" providerId="LiveId" clId="{F27A0FEC-7777-469D-8550-59A752971896}" dt="2021-04-11T21:49:40.654" v="49" actId="27636"/>
        <pc:sldMkLst>
          <pc:docMk/>
          <pc:sldMk cId="3628873681" sldId="1020"/>
        </pc:sldMkLst>
        <pc:spChg chg="mod ord">
          <ac:chgData name="Dimitar Zahariev" userId="b84e4ebc77879e88" providerId="LiveId" clId="{F27A0FEC-7777-469D-8550-59A752971896}" dt="2021-04-11T21:49:40.585" v="48" actId="700"/>
          <ac:spMkLst>
            <pc:docMk/>
            <pc:sldMk cId="3628873681" sldId="1020"/>
            <ac:spMk id="4" creationId="{D7702113-46B5-44FF-AE34-AED42A801FFF}"/>
          </ac:spMkLst>
        </pc:spChg>
        <pc:spChg chg="mod ord">
          <ac:chgData name="Dimitar Zahariev" userId="b84e4ebc77879e88" providerId="LiveId" clId="{F27A0FEC-7777-469D-8550-59A752971896}" dt="2021-04-11T21:49:40.654" v="49" actId="27636"/>
          <ac:spMkLst>
            <pc:docMk/>
            <pc:sldMk cId="3628873681" sldId="1020"/>
            <ac:spMk id="5" creationId="{25D4DC16-7C8F-4647-B097-E39063E1F4FD}"/>
          </ac:spMkLst>
        </pc:spChg>
      </pc:sldChg>
      <pc:sldChg chg="addSp delSp modSp mod modClrScheme chgLayout">
        <pc:chgData name="Dimitar Zahariev" userId="b84e4ebc77879e88" providerId="LiveId" clId="{F27A0FEC-7777-469D-8550-59A752971896}" dt="2021-04-11T21:49:56.235" v="51" actId="478"/>
        <pc:sldMkLst>
          <pc:docMk/>
          <pc:sldMk cId="1426907676" sldId="1021"/>
        </pc:sldMkLst>
        <pc:spChg chg="add del mod ord">
          <ac:chgData name="Dimitar Zahariev" userId="b84e4ebc77879e88" providerId="LiveId" clId="{F27A0FEC-7777-469D-8550-59A752971896}" dt="2021-04-11T21:49:56.235" v="51" actId="478"/>
          <ac:spMkLst>
            <pc:docMk/>
            <pc:sldMk cId="1426907676" sldId="1021"/>
            <ac:spMk id="3" creationId="{6BCC7FCE-ABA4-466D-A455-C640CB9DA6FC}"/>
          </ac:spMkLst>
        </pc:spChg>
        <pc:spChg chg="mod ord">
          <ac:chgData name="Dimitar Zahariev" userId="b84e4ebc77879e88" providerId="LiveId" clId="{F27A0FEC-7777-469D-8550-59A752971896}" dt="2021-04-11T21:49:51.990" v="50" actId="700"/>
          <ac:spMkLst>
            <pc:docMk/>
            <pc:sldMk cId="1426907676" sldId="1021"/>
            <ac:spMk id="4" creationId="{D7702113-46B5-44FF-AE34-AED42A801FFF}"/>
          </ac:spMkLst>
        </pc:spChg>
      </pc:sldChg>
      <pc:sldChg chg="addSp delSp modSp mod modClrScheme chgLayout">
        <pc:chgData name="Dimitar Zahariev" userId="b84e4ebc77879e88" providerId="LiveId" clId="{F27A0FEC-7777-469D-8550-59A752971896}" dt="2021-04-11T21:50:36.499" v="55" actId="478"/>
        <pc:sldMkLst>
          <pc:docMk/>
          <pc:sldMk cId="3062022739" sldId="1022"/>
        </pc:sldMkLst>
        <pc:spChg chg="add del mod ord">
          <ac:chgData name="Dimitar Zahariev" userId="b84e4ebc77879e88" providerId="LiveId" clId="{F27A0FEC-7777-469D-8550-59A752971896}" dt="2021-04-11T21:50:36.499" v="55" actId="478"/>
          <ac:spMkLst>
            <pc:docMk/>
            <pc:sldMk cId="3062022739" sldId="1022"/>
            <ac:spMk id="3" creationId="{64D2B2F3-04D5-4735-B30E-EE2D1154A2CB}"/>
          </ac:spMkLst>
        </pc:spChg>
        <pc:spChg chg="mod ord">
          <ac:chgData name="Dimitar Zahariev" userId="b84e4ebc77879e88" providerId="LiveId" clId="{F27A0FEC-7777-469D-8550-59A752971896}" dt="2021-04-11T21:50:33.396" v="54" actId="700"/>
          <ac:spMkLst>
            <pc:docMk/>
            <pc:sldMk cId="3062022739" sldId="1022"/>
            <ac:spMk id="4" creationId="{D7702113-46B5-44FF-AE34-AED42A801FFF}"/>
          </ac:spMkLst>
        </pc:spChg>
      </pc:sldChg>
      <pc:sldChg chg="modSp mod modClrScheme chgLayout">
        <pc:chgData name="Dimitar Zahariev" userId="b84e4ebc77879e88" providerId="LiveId" clId="{F27A0FEC-7777-469D-8550-59A752971896}" dt="2021-04-11T21:50:58.709" v="57" actId="700"/>
        <pc:sldMkLst>
          <pc:docMk/>
          <pc:sldMk cId="2905096772" sldId="1023"/>
        </pc:sldMkLst>
        <pc:spChg chg="mod ord">
          <ac:chgData name="Dimitar Zahariev" userId="b84e4ebc77879e88" providerId="LiveId" clId="{F27A0FEC-7777-469D-8550-59A752971896}" dt="2021-04-11T21:50:58.709" v="57" actId="700"/>
          <ac:spMkLst>
            <pc:docMk/>
            <pc:sldMk cId="2905096772" sldId="1023"/>
            <ac:spMk id="4" creationId="{D7702113-46B5-44FF-AE34-AED42A801FFF}"/>
          </ac:spMkLst>
        </pc:spChg>
        <pc:spChg chg="mod ord">
          <ac:chgData name="Dimitar Zahariev" userId="b84e4ebc77879e88" providerId="LiveId" clId="{F27A0FEC-7777-469D-8550-59A752971896}" dt="2021-04-11T21:50:58.709" v="57" actId="700"/>
          <ac:spMkLst>
            <pc:docMk/>
            <pc:sldMk cId="2905096772" sldId="1023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F27A0FEC-7777-469D-8550-59A752971896}" dt="2021-04-11T21:51:37.698" v="61" actId="700"/>
        <pc:sldMkLst>
          <pc:docMk/>
          <pc:sldMk cId="616519127" sldId="1025"/>
        </pc:sldMkLst>
        <pc:spChg chg="mod ord">
          <ac:chgData name="Dimitar Zahariev" userId="b84e4ebc77879e88" providerId="LiveId" clId="{F27A0FEC-7777-469D-8550-59A752971896}" dt="2021-04-11T21:51:37.698" v="61" actId="700"/>
          <ac:spMkLst>
            <pc:docMk/>
            <pc:sldMk cId="616519127" sldId="1025"/>
            <ac:spMk id="4" creationId="{D7702113-46B5-44FF-AE34-AED42A801FFF}"/>
          </ac:spMkLst>
        </pc:spChg>
        <pc:spChg chg="mod ord">
          <ac:chgData name="Dimitar Zahariev" userId="b84e4ebc77879e88" providerId="LiveId" clId="{F27A0FEC-7777-469D-8550-59A752971896}" dt="2021-04-11T21:51:37.698" v="61" actId="700"/>
          <ac:spMkLst>
            <pc:docMk/>
            <pc:sldMk cId="616519127" sldId="1025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F27A0FEC-7777-469D-8550-59A752971896}" dt="2021-04-11T21:52:09.880" v="62" actId="700"/>
        <pc:sldMkLst>
          <pc:docMk/>
          <pc:sldMk cId="193760778" sldId="1026"/>
        </pc:sldMkLst>
        <pc:spChg chg="mod ord">
          <ac:chgData name="Dimitar Zahariev" userId="b84e4ebc77879e88" providerId="LiveId" clId="{F27A0FEC-7777-469D-8550-59A752971896}" dt="2021-04-11T21:52:09.880" v="62" actId="700"/>
          <ac:spMkLst>
            <pc:docMk/>
            <pc:sldMk cId="193760778" sldId="1026"/>
            <ac:spMk id="4" creationId="{D7702113-46B5-44FF-AE34-AED42A801FFF}"/>
          </ac:spMkLst>
        </pc:spChg>
        <pc:spChg chg="mod ord">
          <ac:chgData name="Dimitar Zahariev" userId="b84e4ebc77879e88" providerId="LiveId" clId="{F27A0FEC-7777-469D-8550-59A752971896}" dt="2021-04-11T21:52:09.880" v="62" actId="700"/>
          <ac:spMkLst>
            <pc:docMk/>
            <pc:sldMk cId="193760778" sldId="1026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F27A0FEC-7777-469D-8550-59A752971896}" dt="2021-04-11T21:51:08.085" v="58" actId="700"/>
        <pc:sldMkLst>
          <pc:docMk/>
          <pc:sldMk cId="1529751575" sldId="1027"/>
        </pc:sldMkLst>
        <pc:spChg chg="mod ord">
          <ac:chgData name="Dimitar Zahariev" userId="b84e4ebc77879e88" providerId="LiveId" clId="{F27A0FEC-7777-469D-8550-59A752971896}" dt="2021-04-11T21:51:08.085" v="58" actId="700"/>
          <ac:spMkLst>
            <pc:docMk/>
            <pc:sldMk cId="1529751575" sldId="1027"/>
            <ac:spMk id="4" creationId="{D7702113-46B5-44FF-AE34-AED42A801FFF}"/>
          </ac:spMkLst>
        </pc:spChg>
        <pc:spChg chg="mod ord">
          <ac:chgData name="Dimitar Zahariev" userId="b84e4ebc77879e88" providerId="LiveId" clId="{F27A0FEC-7777-469D-8550-59A752971896}" dt="2021-04-11T21:51:08.085" v="58" actId="700"/>
          <ac:spMkLst>
            <pc:docMk/>
            <pc:sldMk cId="1529751575" sldId="1027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F27A0FEC-7777-469D-8550-59A752971896}" dt="2021-04-11T21:52:45.144" v="65" actId="700"/>
        <pc:sldMkLst>
          <pc:docMk/>
          <pc:sldMk cId="828575371" sldId="1028"/>
        </pc:sldMkLst>
        <pc:spChg chg="mod ord">
          <ac:chgData name="Dimitar Zahariev" userId="b84e4ebc77879e88" providerId="LiveId" clId="{F27A0FEC-7777-469D-8550-59A752971896}" dt="2021-04-11T21:52:45.144" v="65" actId="700"/>
          <ac:spMkLst>
            <pc:docMk/>
            <pc:sldMk cId="828575371" sldId="1028"/>
            <ac:spMk id="4" creationId="{D7702113-46B5-44FF-AE34-AED42A801FFF}"/>
          </ac:spMkLst>
        </pc:spChg>
        <pc:spChg chg="mod ord">
          <ac:chgData name="Dimitar Zahariev" userId="b84e4ebc77879e88" providerId="LiveId" clId="{F27A0FEC-7777-469D-8550-59A752971896}" dt="2021-04-11T21:52:45.144" v="65" actId="700"/>
          <ac:spMkLst>
            <pc:docMk/>
            <pc:sldMk cId="828575371" sldId="1028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F27A0FEC-7777-469D-8550-59A752971896}" dt="2021-04-11T21:51:20.249" v="59" actId="700"/>
        <pc:sldMkLst>
          <pc:docMk/>
          <pc:sldMk cId="3878850741" sldId="1033"/>
        </pc:sldMkLst>
        <pc:spChg chg="mod ord">
          <ac:chgData name="Dimitar Zahariev" userId="b84e4ebc77879e88" providerId="LiveId" clId="{F27A0FEC-7777-469D-8550-59A752971896}" dt="2021-04-11T21:51:20.249" v="59" actId="700"/>
          <ac:spMkLst>
            <pc:docMk/>
            <pc:sldMk cId="3878850741" sldId="1033"/>
            <ac:spMk id="4" creationId="{D7702113-46B5-44FF-AE34-AED42A801FFF}"/>
          </ac:spMkLst>
        </pc:spChg>
        <pc:spChg chg="mod ord">
          <ac:chgData name="Dimitar Zahariev" userId="b84e4ebc77879e88" providerId="LiveId" clId="{F27A0FEC-7777-469D-8550-59A752971896}" dt="2021-04-11T21:51:20.249" v="59" actId="700"/>
          <ac:spMkLst>
            <pc:docMk/>
            <pc:sldMk cId="3878850741" sldId="1033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F27A0FEC-7777-469D-8550-59A752971896}" dt="2021-04-11T21:51:29.137" v="60" actId="700"/>
        <pc:sldMkLst>
          <pc:docMk/>
          <pc:sldMk cId="3339334074" sldId="1034"/>
        </pc:sldMkLst>
        <pc:spChg chg="mod ord">
          <ac:chgData name="Dimitar Zahariev" userId="b84e4ebc77879e88" providerId="LiveId" clId="{F27A0FEC-7777-469D-8550-59A752971896}" dt="2021-04-11T21:51:29.137" v="60" actId="700"/>
          <ac:spMkLst>
            <pc:docMk/>
            <pc:sldMk cId="3339334074" sldId="1034"/>
            <ac:spMk id="4" creationId="{D7702113-46B5-44FF-AE34-AED42A801FFF}"/>
          </ac:spMkLst>
        </pc:spChg>
        <pc:spChg chg="mod ord">
          <ac:chgData name="Dimitar Zahariev" userId="b84e4ebc77879e88" providerId="LiveId" clId="{F27A0FEC-7777-469D-8550-59A752971896}" dt="2021-04-11T21:51:29.137" v="60" actId="700"/>
          <ac:spMkLst>
            <pc:docMk/>
            <pc:sldMk cId="3339334074" sldId="1034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F27A0FEC-7777-469D-8550-59A752971896}" dt="2021-04-11T21:52:52.181" v="66" actId="700"/>
        <pc:sldMkLst>
          <pc:docMk/>
          <pc:sldMk cId="264229073" sldId="1035"/>
        </pc:sldMkLst>
        <pc:spChg chg="mod ord">
          <ac:chgData name="Dimitar Zahariev" userId="b84e4ebc77879e88" providerId="LiveId" clId="{F27A0FEC-7777-469D-8550-59A752971896}" dt="2021-04-11T21:52:52.181" v="66" actId="700"/>
          <ac:spMkLst>
            <pc:docMk/>
            <pc:sldMk cId="264229073" sldId="1035"/>
            <ac:spMk id="4" creationId="{D7702113-46B5-44FF-AE34-AED42A801FFF}"/>
          </ac:spMkLst>
        </pc:spChg>
        <pc:spChg chg="mod ord">
          <ac:chgData name="Dimitar Zahariev" userId="b84e4ebc77879e88" providerId="LiveId" clId="{F27A0FEC-7777-469D-8550-59A752971896}" dt="2021-04-11T21:52:52.181" v="66" actId="700"/>
          <ac:spMkLst>
            <pc:docMk/>
            <pc:sldMk cId="264229073" sldId="1035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F27A0FEC-7777-469D-8550-59A752971896}" dt="2021-04-11T21:53:00.415" v="67" actId="700"/>
        <pc:sldMkLst>
          <pc:docMk/>
          <pc:sldMk cId="2117776783" sldId="1036"/>
        </pc:sldMkLst>
        <pc:spChg chg="mod ord">
          <ac:chgData name="Dimitar Zahariev" userId="b84e4ebc77879e88" providerId="LiveId" clId="{F27A0FEC-7777-469D-8550-59A752971896}" dt="2021-04-11T21:53:00.415" v="67" actId="700"/>
          <ac:spMkLst>
            <pc:docMk/>
            <pc:sldMk cId="2117776783" sldId="1036"/>
            <ac:spMk id="4" creationId="{D7702113-46B5-44FF-AE34-AED42A801FFF}"/>
          </ac:spMkLst>
        </pc:spChg>
        <pc:spChg chg="mod ord">
          <ac:chgData name="Dimitar Zahariev" userId="b84e4ebc77879e88" providerId="LiveId" clId="{F27A0FEC-7777-469D-8550-59A752971896}" dt="2021-04-11T21:53:00.415" v="67" actId="700"/>
          <ac:spMkLst>
            <pc:docMk/>
            <pc:sldMk cId="2117776783" sldId="1036"/>
            <ac:spMk id="5" creationId="{25D4DC16-7C8F-4647-B097-E39063E1F4FD}"/>
          </ac:spMkLst>
        </pc:spChg>
      </pc:sldChg>
      <pc:sldChg chg="modSp add del mod">
        <pc:chgData name="Dimitar Zahariev" userId="b84e4ebc77879e88" providerId="LiveId" clId="{F27A0FEC-7777-469D-8550-59A752971896}" dt="2021-04-11T21:41:41.084" v="9" actId="27918"/>
        <pc:sldMkLst>
          <pc:docMk/>
          <pc:sldMk cId="2856544599" sldId="1038"/>
        </pc:sldMkLst>
        <pc:spChg chg="mod">
          <ac:chgData name="Dimitar Zahariev" userId="b84e4ebc77879e88" providerId="LiveId" clId="{F27A0FEC-7777-469D-8550-59A752971896}" dt="2021-04-11T21:40:08.285" v="0"/>
          <ac:spMkLst>
            <pc:docMk/>
            <pc:sldMk cId="2856544599" sldId="1038"/>
            <ac:spMk id="2" creationId="{0EC3D611-83A9-4DFF-BD0D-AE6061924E88}"/>
          </ac:spMkLst>
        </pc:spChg>
      </pc:sldChg>
    </pc:docChg>
  </pc:docChgLst>
  <pc:docChgLst>
    <pc:chgData name="Dimitar Zahariev" userId="b84e4ebc77879e88" providerId="LiveId" clId="{3700EFBF-A6B9-418E-AEF0-C811B61A28C1}"/>
    <pc:docChg chg="undo redo custSel addSld delSld modSld sldOrd modMainMaster modSection">
      <pc:chgData name="Dimitar Zahariev" userId="b84e4ebc77879e88" providerId="LiveId" clId="{3700EFBF-A6B9-418E-AEF0-C811B61A28C1}" dt="2019-12-03T08:55:15.360" v="14869" actId="20577"/>
      <pc:docMkLst>
        <pc:docMk/>
      </pc:docMkLst>
      <pc:sldChg chg="modSp">
        <pc:chgData name="Dimitar Zahariev" userId="b84e4ebc77879e88" providerId="LiveId" clId="{3700EFBF-A6B9-418E-AEF0-C811B61A28C1}" dt="2019-12-01T18:10:10.526" v="4732" actId="20577"/>
        <pc:sldMkLst>
          <pc:docMk/>
          <pc:sldMk cId="3215379390" sldId="274"/>
        </pc:sldMkLst>
        <pc:spChg chg="mod">
          <ac:chgData name="Dimitar Zahariev" userId="b84e4ebc77879e88" providerId="LiveId" clId="{3700EFBF-A6B9-418E-AEF0-C811B61A28C1}" dt="2019-12-01T14:59:13.709" v="668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3700EFBF-A6B9-418E-AEF0-C811B61A28C1}" dt="2019-12-01T18:10:10.526" v="4732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3700EFBF-A6B9-418E-AEF0-C811B61A28C1}" dt="2019-12-02T14:31:14.423" v="13607"/>
        <pc:sldMkLst>
          <pc:docMk/>
          <pc:sldMk cId="1646986932" sldId="276"/>
        </pc:sldMkLst>
        <pc:spChg chg="mod">
          <ac:chgData name="Dimitar Zahariev" userId="b84e4ebc77879e88" providerId="LiveId" clId="{3700EFBF-A6B9-418E-AEF0-C811B61A28C1}" dt="2019-12-01T17:41:03.438" v="4424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delSp modSp delAnim modAnim">
        <pc:chgData name="Dimitar Zahariev" userId="b84e4ebc77879e88" providerId="LiveId" clId="{3700EFBF-A6B9-418E-AEF0-C811B61A28C1}" dt="2019-12-03T08:55:15.360" v="14869" actId="20577"/>
        <pc:sldMkLst>
          <pc:docMk/>
          <pc:sldMk cId="2087190546" sldId="349"/>
        </pc:sldMkLst>
        <pc:spChg chg="mod">
          <ac:chgData name="Dimitar Zahariev" userId="b84e4ebc77879e88" providerId="LiveId" clId="{3700EFBF-A6B9-418E-AEF0-C811B61A28C1}" dt="2019-12-03T08:49:18.713" v="14663" actId="20577"/>
          <ac:spMkLst>
            <pc:docMk/>
            <pc:sldMk cId="2087190546" sldId="349"/>
            <ac:spMk id="4" creationId="{00000000-0000-0000-0000-000000000000}"/>
          </ac:spMkLst>
        </pc:spChg>
        <pc:spChg chg="mod">
          <ac:chgData name="Dimitar Zahariev" userId="b84e4ebc77879e88" providerId="LiveId" clId="{3700EFBF-A6B9-418E-AEF0-C811B61A28C1}" dt="2019-12-03T08:55:15.360" v="14869" actId="20577"/>
          <ac:spMkLst>
            <pc:docMk/>
            <pc:sldMk cId="2087190546" sldId="349"/>
            <ac:spMk id="14" creationId="{0E49D336-45B6-44D3-97C4-E28F8DEA2022}"/>
          </ac:spMkLst>
        </pc:spChg>
        <pc:spChg chg="del mod">
          <ac:chgData name="Dimitar Zahariev" userId="b84e4ebc77879e88" providerId="LiveId" clId="{3700EFBF-A6B9-418E-AEF0-C811B61A28C1}" dt="2019-12-01T15:04:18.663" v="912" actId="478"/>
          <ac:spMkLst>
            <pc:docMk/>
            <pc:sldMk cId="2087190546" sldId="349"/>
            <ac:spMk id="15" creationId="{589431F5-332F-456F-AE1F-E00605CB02EF}"/>
          </ac:spMkLst>
        </pc:spChg>
        <pc:spChg chg="del">
          <ac:chgData name="Dimitar Zahariev" userId="b84e4ebc77879e88" providerId="LiveId" clId="{3700EFBF-A6B9-418E-AEF0-C811B61A28C1}" dt="2019-12-01T15:04:13.483" v="910" actId="478"/>
          <ac:spMkLst>
            <pc:docMk/>
            <pc:sldMk cId="2087190546" sldId="349"/>
            <ac:spMk id="16" creationId="{B4487FE9-72AA-4089-9DD7-E1ED64273A95}"/>
          </ac:spMkLst>
        </pc:spChg>
        <pc:grpChg chg="mod">
          <ac:chgData name="Dimitar Zahariev" userId="b84e4ebc77879e88" providerId="LiveId" clId="{3700EFBF-A6B9-418E-AEF0-C811B61A28C1}" dt="2019-12-03T08:54:43.492" v="14866" actId="14100"/>
          <ac:grpSpMkLst>
            <pc:docMk/>
            <pc:sldMk cId="2087190546" sldId="349"/>
            <ac:grpSpMk id="9" creationId="{EBAFE522-EB7D-4931-A015-9A7E8A98517D}"/>
          </ac:grpSpMkLst>
        </pc:grpChg>
        <pc:picChg chg="mod">
          <ac:chgData name="Dimitar Zahariev" userId="b84e4ebc77879e88" providerId="LiveId" clId="{3700EFBF-A6B9-418E-AEF0-C811B61A28C1}" dt="2019-12-03T08:54:50.045" v="14867" actId="1076"/>
          <ac:picMkLst>
            <pc:docMk/>
            <pc:sldMk cId="2087190546" sldId="349"/>
            <ac:picMk id="13" creationId="{CCC3A316-993C-4741-8826-E104F27650A3}"/>
          </ac:picMkLst>
        </pc:picChg>
      </pc:sldChg>
      <pc:sldChg chg="delSp modSp">
        <pc:chgData name="Dimitar Zahariev" userId="b84e4ebc77879e88" providerId="LiveId" clId="{3700EFBF-A6B9-418E-AEF0-C811B61A28C1}" dt="2019-12-01T20:48:55.627" v="4849" actId="20577"/>
        <pc:sldMkLst>
          <pc:docMk/>
          <pc:sldMk cId="882194472" sldId="353"/>
        </pc:sldMkLst>
        <pc:spChg chg="mod">
          <ac:chgData name="Dimitar Zahariev" userId="b84e4ebc77879e88" providerId="LiveId" clId="{3700EFBF-A6B9-418E-AEF0-C811B61A28C1}" dt="2019-12-01T15:16:54.788" v="1037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0:48:55.627" v="4849" actId="20577"/>
          <ac:spMkLst>
            <pc:docMk/>
            <pc:sldMk cId="882194472" sldId="353"/>
            <ac:spMk id="5" creationId="{11A1BDA3-1568-4FA9-867E-D3CB207F2824}"/>
          </ac:spMkLst>
        </pc:spChg>
        <pc:picChg chg="del">
          <ac:chgData name="Dimitar Zahariev" userId="b84e4ebc77879e88" providerId="LiveId" clId="{3700EFBF-A6B9-418E-AEF0-C811B61A28C1}" dt="2019-12-01T15:14:17.859" v="927" actId="478"/>
          <ac:picMkLst>
            <pc:docMk/>
            <pc:sldMk cId="882194472" sldId="353"/>
            <ac:picMk id="8" creationId="{2270ACC5-8169-478D-B459-9B0DCDB597D0}"/>
          </ac:picMkLst>
        </pc:picChg>
      </pc:sldChg>
      <pc:sldChg chg="del">
        <pc:chgData name="Dimitar Zahariev" userId="b84e4ebc77879e88" providerId="LiveId" clId="{3700EFBF-A6B9-418E-AEF0-C811B61A28C1}" dt="2019-12-01T15:16:16.052" v="1010" actId="2696"/>
        <pc:sldMkLst>
          <pc:docMk/>
          <pc:sldMk cId="3038124296" sldId="388"/>
        </pc:sldMkLst>
      </pc:sldChg>
      <pc:sldChg chg="del">
        <pc:chgData name="Dimitar Zahariev" userId="b84e4ebc77879e88" providerId="LiveId" clId="{3700EFBF-A6B9-418E-AEF0-C811B61A28C1}" dt="2019-12-01T15:16:18.277" v="1012" actId="2696"/>
        <pc:sldMkLst>
          <pc:docMk/>
          <pc:sldMk cId="3577361470" sldId="391"/>
        </pc:sldMkLst>
      </pc:sldChg>
      <pc:sldChg chg="del">
        <pc:chgData name="Dimitar Zahariev" userId="b84e4ebc77879e88" providerId="LiveId" clId="{3700EFBF-A6B9-418E-AEF0-C811B61A28C1}" dt="2019-12-01T15:16:16.043" v="1008" actId="2696"/>
        <pc:sldMkLst>
          <pc:docMk/>
          <pc:sldMk cId="4133683101" sldId="394"/>
        </pc:sldMkLst>
      </pc:sldChg>
      <pc:sldChg chg="del">
        <pc:chgData name="Dimitar Zahariev" userId="b84e4ebc77879e88" providerId="LiveId" clId="{3700EFBF-A6B9-418E-AEF0-C811B61A28C1}" dt="2019-12-01T15:16:16.052" v="1009" actId="2696"/>
        <pc:sldMkLst>
          <pc:docMk/>
          <pc:sldMk cId="90662675" sldId="395"/>
        </pc:sldMkLst>
      </pc:sldChg>
      <pc:sldChg chg="del">
        <pc:chgData name="Dimitar Zahariev" userId="b84e4ebc77879e88" providerId="LiveId" clId="{3700EFBF-A6B9-418E-AEF0-C811B61A28C1}" dt="2019-12-01T15:16:20.421" v="1013" actId="2696"/>
        <pc:sldMkLst>
          <pc:docMk/>
          <pc:sldMk cId="2820825661" sldId="397"/>
        </pc:sldMkLst>
      </pc:sldChg>
      <pc:sldChg chg="del">
        <pc:chgData name="Dimitar Zahariev" userId="b84e4ebc77879e88" providerId="LiveId" clId="{3700EFBF-A6B9-418E-AEF0-C811B61A28C1}" dt="2019-12-01T15:14:25.922" v="928" actId="2696"/>
        <pc:sldMkLst>
          <pc:docMk/>
          <pc:sldMk cId="1909796700" sldId="402"/>
        </pc:sldMkLst>
      </pc:sldChg>
      <pc:sldChg chg="del">
        <pc:chgData name="Dimitar Zahariev" userId="b84e4ebc77879e88" providerId="LiveId" clId="{3700EFBF-A6B9-418E-AEF0-C811B61A28C1}" dt="2019-12-01T15:16:16.012" v="1001" actId="2696"/>
        <pc:sldMkLst>
          <pc:docMk/>
          <pc:sldMk cId="1083497418" sldId="407"/>
        </pc:sldMkLst>
      </pc:sldChg>
      <pc:sldChg chg="del">
        <pc:chgData name="Dimitar Zahariev" userId="b84e4ebc77879e88" providerId="LiveId" clId="{3700EFBF-A6B9-418E-AEF0-C811B61A28C1}" dt="2019-12-01T15:16:16.022" v="1003" actId="2696"/>
        <pc:sldMkLst>
          <pc:docMk/>
          <pc:sldMk cId="2385577251" sldId="409"/>
        </pc:sldMkLst>
      </pc:sldChg>
      <pc:sldChg chg="del">
        <pc:chgData name="Dimitar Zahariev" userId="b84e4ebc77879e88" providerId="LiveId" clId="{3700EFBF-A6B9-418E-AEF0-C811B61A28C1}" dt="2019-12-01T15:16:16.032" v="1005" actId="2696"/>
        <pc:sldMkLst>
          <pc:docMk/>
          <pc:sldMk cId="3943276581" sldId="410"/>
        </pc:sldMkLst>
      </pc:sldChg>
      <pc:sldChg chg="del">
        <pc:chgData name="Dimitar Zahariev" userId="b84e4ebc77879e88" providerId="LiveId" clId="{3700EFBF-A6B9-418E-AEF0-C811B61A28C1}" dt="2019-12-01T15:16:16.032" v="1006" actId="2696"/>
        <pc:sldMkLst>
          <pc:docMk/>
          <pc:sldMk cId="3521445500" sldId="411"/>
        </pc:sldMkLst>
      </pc:sldChg>
      <pc:sldChg chg="del">
        <pc:chgData name="Dimitar Zahariev" userId="b84e4ebc77879e88" providerId="LiveId" clId="{3700EFBF-A6B9-418E-AEF0-C811B61A28C1}" dt="2019-12-01T14:57:35.276" v="623" actId="2696"/>
        <pc:sldMkLst>
          <pc:docMk/>
          <pc:sldMk cId="3366093874" sldId="492"/>
        </pc:sldMkLst>
      </pc:sldChg>
      <pc:sldChg chg="del">
        <pc:chgData name="Dimitar Zahariev" userId="b84e4ebc77879e88" providerId="LiveId" clId="{3700EFBF-A6B9-418E-AEF0-C811B61A28C1}" dt="2019-12-01T15:16:16.043" v="1007" actId="2696"/>
        <pc:sldMkLst>
          <pc:docMk/>
          <pc:sldMk cId="2927863715" sldId="494"/>
        </pc:sldMkLst>
      </pc:sldChg>
      <pc:sldChg chg="del">
        <pc:chgData name="Dimitar Zahariev" userId="b84e4ebc77879e88" providerId="LiveId" clId="{3700EFBF-A6B9-418E-AEF0-C811B61A28C1}" dt="2019-12-01T15:16:16.052" v="1011" actId="2696"/>
        <pc:sldMkLst>
          <pc:docMk/>
          <pc:sldMk cId="2461307865" sldId="495"/>
        </pc:sldMkLst>
      </pc:sldChg>
      <pc:sldChg chg="del">
        <pc:chgData name="Dimitar Zahariev" userId="b84e4ebc77879e88" providerId="LiveId" clId="{3700EFBF-A6B9-418E-AEF0-C811B61A28C1}" dt="2019-12-01T15:16:15.971" v="997" actId="2696"/>
        <pc:sldMkLst>
          <pc:docMk/>
          <pc:sldMk cId="1536342511" sldId="496"/>
        </pc:sldMkLst>
      </pc:sldChg>
      <pc:sldChg chg="del">
        <pc:chgData name="Dimitar Zahariev" userId="b84e4ebc77879e88" providerId="LiveId" clId="{3700EFBF-A6B9-418E-AEF0-C811B61A28C1}" dt="2019-12-01T15:16:15.992" v="998" actId="2696"/>
        <pc:sldMkLst>
          <pc:docMk/>
          <pc:sldMk cId="4006955103" sldId="497"/>
        </pc:sldMkLst>
      </pc:sldChg>
      <pc:sldChg chg="del">
        <pc:chgData name="Dimitar Zahariev" userId="b84e4ebc77879e88" providerId="LiveId" clId="{3700EFBF-A6B9-418E-AEF0-C811B61A28C1}" dt="2019-12-01T15:16:16.022" v="1002" actId="2696"/>
        <pc:sldMkLst>
          <pc:docMk/>
          <pc:sldMk cId="3901867048" sldId="499"/>
        </pc:sldMkLst>
      </pc:sldChg>
      <pc:sldChg chg="del">
        <pc:chgData name="Dimitar Zahariev" userId="b84e4ebc77879e88" providerId="LiveId" clId="{3700EFBF-A6B9-418E-AEF0-C811B61A28C1}" dt="2019-12-01T15:16:15.992" v="999" actId="2696"/>
        <pc:sldMkLst>
          <pc:docMk/>
          <pc:sldMk cId="2364615923" sldId="501"/>
        </pc:sldMkLst>
      </pc:sldChg>
      <pc:sldChg chg="del">
        <pc:chgData name="Dimitar Zahariev" userId="b84e4ebc77879e88" providerId="LiveId" clId="{3700EFBF-A6B9-418E-AEF0-C811B61A28C1}" dt="2019-12-01T15:16:16.007" v="1000" actId="2696"/>
        <pc:sldMkLst>
          <pc:docMk/>
          <pc:sldMk cId="2070847450" sldId="502"/>
        </pc:sldMkLst>
      </pc:sldChg>
      <pc:sldChg chg="addSp delSp modSp add del">
        <pc:chgData name="Dimitar Zahariev" userId="b84e4ebc77879e88" providerId="LiveId" clId="{3700EFBF-A6B9-418E-AEF0-C811B61A28C1}" dt="2019-12-01T15:16:16.032" v="1004" actId="2696"/>
        <pc:sldMkLst>
          <pc:docMk/>
          <pc:sldMk cId="848125996" sldId="503"/>
        </pc:sldMkLst>
        <pc:spChg chg="add del">
          <ac:chgData name="Dimitar Zahariev" userId="b84e4ebc77879e88" providerId="LiveId" clId="{3700EFBF-A6B9-418E-AEF0-C811B61A28C1}" dt="2019-11-24T17:46:49.362" v="24" actId="478"/>
          <ac:spMkLst>
            <pc:docMk/>
            <pc:sldMk cId="848125996" sldId="503"/>
            <ac:spMk id="2" creationId="{BABDDE62-ACE6-46B1-A995-43ED09C21348}"/>
          </ac:spMkLst>
        </pc:spChg>
        <pc:spChg chg="mod">
          <ac:chgData name="Dimitar Zahariev" userId="b84e4ebc77879e88" providerId="LiveId" clId="{3700EFBF-A6B9-418E-AEF0-C811B61A28C1}" dt="2019-11-24T18:31:12.834" v="212" actId="20577"/>
          <ac:spMkLst>
            <pc:docMk/>
            <pc:sldMk cId="848125996" sldId="503"/>
            <ac:spMk id="3" creationId="{03C508C8-5E64-4DEB-BD23-B6068DB2966A}"/>
          </ac:spMkLst>
        </pc:spChg>
        <pc:spChg chg="add del mod">
          <ac:chgData name="Dimitar Zahariev" userId="b84e4ebc77879e88" providerId="LiveId" clId="{3700EFBF-A6B9-418E-AEF0-C811B61A28C1}" dt="2019-11-24T17:45:34.722" v="2" actId="478"/>
          <ac:spMkLst>
            <pc:docMk/>
            <pc:sldMk cId="848125996" sldId="503"/>
            <ac:spMk id="5" creationId="{4BCDEB82-0A4B-402A-BE07-C2F82FB3FFA6}"/>
          </ac:spMkLst>
        </pc:spChg>
        <pc:spChg chg="mod">
          <ac:chgData name="Dimitar Zahariev" userId="b84e4ebc77879e88" providerId="LiveId" clId="{3700EFBF-A6B9-418E-AEF0-C811B61A28C1}" dt="2019-11-24T17:47:27.202" v="32" actId="113"/>
          <ac:spMkLst>
            <pc:docMk/>
            <pc:sldMk cId="848125996" sldId="503"/>
            <ac:spMk id="8" creationId="{AA3A9AE2-37C9-4AA4-AB5A-BCF85232FB58}"/>
          </ac:spMkLst>
        </pc:spChg>
        <pc:spChg chg="add del mod">
          <ac:chgData name="Dimitar Zahariev" userId="b84e4ebc77879e88" providerId="LiveId" clId="{3700EFBF-A6B9-418E-AEF0-C811B61A28C1}" dt="2019-11-24T17:46:08.913" v="12"/>
          <ac:spMkLst>
            <pc:docMk/>
            <pc:sldMk cId="848125996" sldId="503"/>
            <ac:spMk id="9" creationId="{C2339024-FF6B-412D-A0CD-9635F2E40816}"/>
          </ac:spMkLst>
        </pc:spChg>
        <pc:spChg chg="add del mod">
          <ac:chgData name="Dimitar Zahariev" userId="b84e4ebc77879e88" providerId="LiveId" clId="{3700EFBF-A6B9-418E-AEF0-C811B61A28C1}" dt="2019-11-24T17:46:30.803" v="15" actId="478"/>
          <ac:spMkLst>
            <pc:docMk/>
            <pc:sldMk cId="848125996" sldId="503"/>
            <ac:spMk id="10" creationId="{4823579D-1CF0-4D6D-92AF-004007814289}"/>
          </ac:spMkLst>
        </pc:spChg>
        <pc:spChg chg="mod">
          <ac:chgData name="Dimitar Zahariev" userId="b84e4ebc77879e88" providerId="LiveId" clId="{3700EFBF-A6B9-418E-AEF0-C811B61A28C1}" dt="2019-11-24T17:47:32.662" v="33" actId="113"/>
          <ac:spMkLst>
            <pc:docMk/>
            <pc:sldMk cId="848125996" sldId="503"/>
            <ac:spMk id="13" creationId="{1C1601B3-5FD9-4ABC-AD2D-B2E379510165}"/>
          </ac:spMkLst>
        </pc:spChg>
        <pc:spChg chg="mod">
          <ac:chgData name="Dimitar Zahariev" userId="b84e4ebc77879e88" providerId="LiveId" clId="{3700EFBF-A6B9-418E-AEF0-C811B61A28C1}" dt="2019-11-24T18:01:37.563" v="38" actId="20577"/>
          <ac:spMkLst>
            <pc:docMk/>
            <pc:sldMk cId="848125996" sldId="503"/>
            <ac:spMk id="16" creationId="{5A2E0BCB-7978-4233-B5AE-B2CE89FF5BEC}"/>
          </ac:spMkLst>
        </pc:spChg>
        <pc:spChg chg="mod">
          <ac:chgData name="Dimitar Zahariev" userId="b84e4ebc77879e88" providerId="LiveId" clId="{3700EFBF-A6B9-418E-AEF0-C811B61A28C1}" dt="2019-11-24T18:01:53.493" v="46" actId="20577"/>
          <ac:spMkLst>
            <pc:docMk/>
            <pc:sldMk cId="848125996" sldId="503"/>
            <ac:spMk id="19" creationId="{E71FDD11-B0F7-474B-9EFE-2AD15F7EDB98}"/>
          </ac:spMkLst>
        </pc:spChg>
        <pc:spChg chg="mod">
          <ac:chgData name="Dimitar Zahariev" userId="b84e4ebc77879e88" providerId="LiveId" clId="{3700EFBF-A6B9-418E-AEF0-C811B61A28C1}" dt="2019-11-24T18:03:41.413" v="62" actId="20577"/>
          <ac:spMkLst>
            <pc:docMk/>
            <pc:sldMk cId="848125996" sldId="503"/>
            <ac:spMk id="22" creationId="{B4EBE116-52DE-4887-89AC-7E4A8866461B}"/>
          </ac:spMkLst>
        </pc:spChg>
        <pc:spChg chg="mod">
          <ac:chgData name="Dimitar Zahariev" userId="b84e4ebc77879e88" providerId="LiveId" clId="{3700EFBF-A6B9-418E-AEF0-C811B61A28C1}" dt="2019-11-24T18:04:14.163" v="66" actId="20577"/>
          <ac:spMkLst>
            <pc:docMk/>
            <pc:sldMk cId="848125996" sldId="503"/>
            <ac:spMk id="25" creationId="{FD057E20-BAEE-4F43-AA72-E443E8BA7C28}"/>
          </ac:spMkLst>
        </pc:spChg>
        <pc:spChg chg="mod">
          <ac:chgData name="Dimitar Zahariev" userId="b84e4ebc77879e88" providerId="LiveId" clId="{3700EFBF-A6B9-418E-AEF0-C811B61A28C1}" dt="2019-11-24T18:04:38.434" v="72" actId="20577"/>
          <ac:spMkLst>
            <pc:docMk/>
            <pc:sldMk cId="848125996" sldId="503"/>
            <ac:spMk id="28" creationId="{CF81944C-9EF7-4804-B282-7D5E3C87A550}"/>
          </ac:spMkLst>
        </pc:spChg>
        <pc:spChg chg="add mod">
          <ac:chgData name="Dimitar Zahariev" userId="b84e4ebc77879e88" providerId="LiveId" clId="{3700EFBF-A6B9-418E-AEF0-C811B61A28C1}" dt="2019-11-24T18:56:50.903" v="588" actId="1076"/>
          <ac:spMkLst>
            <pc:docMk/>
            <pc:sldMk cId="848125996" sldId="503"/>
            <ac:spMk id="29" creationId="{30A1627C-5D28-4BC1-92C2-C4B24D73D913}"/>
          </ac:spMkLst>
        </pc:spChg>
        <pc:spChg chg="add mod">
          <ac:chgData name="Dimitar Zahariev" userId="b84e4ebc77879e88" providerId="LiveId" clId="{3700EFBF-A6B9-418E-AEF0-C811B61A28C1}" dt="2019-11-24T18:24:14.913" v="115" actId="164"/>
          <ac:spMkLst>
            <pc:docMk/>
            <pc:sldMk cId="848125996" sldId="503"/>
            <ac:spMk id="30" creationId="{07944B52-EC21-4F7F-BA03-83BC8AA1F802}"/>
          </ac:spMkLst>
        </pc:spChg>
        <pc:spChg chg="add del mod">
          <ac:chgData name="Dimitar Zahariev" userId="b84e4ebc77879e88" providerId="LiveId" clId="{3700EFBF-A6B9-418E-AEF0-C811B61A28C1}" dt="2019-11-24T18:24:06.372" v="114"/>
          <ac:spMkLst>
            <pc:docMk/>
            <pc:sldMk cId="848125996" sldId="503"/>
            <ac:spMk id="31" creationId="{781808E7-D69A-4FE0-8544-2A3F3926CCE2}"/>
          </ac:spMkLst>
        </pc:spChg>
        <pc:spChg chg="mod">
          <ac:chgData name="Dimitar Zahariev" userId="b84e4ebc77879e88" providerId="LiveId" clId="{3700EFBF-A6B9-418E-AEF0-C811B61A28C1}" dt="2019-11-24T18:24:36.242" v="125" actId="20577"/>
          <ac:spMkLst>
            <pc:docMk/>
            <pc:sldMk cId="848125996" sldId="503"/>
            <ac:spMk id="35" creationId="{B29E3DE4-8B1B-4630-A062-6F216F231DBA}"/>
          </ac:spMkLst>
        </pc:spChg>
        <pc:spChg chg="mod">
          <ac:chgData name="Dimitar Zahariev" userId="b84e4ebc77879e88" providerId="LiveId" clId="{3700EFBF-A6B9-418E-AEF0-C811B61A28C1}" dt="2019-11-24T18:53:18.483" v="561" actId="1076"/>
          <ac:spMkLst>
            <pc:docMk/>
            <pc:sldMk cId="848125996" sldId="503"/>
            <ac:spMk id="37" creationId="{FF01CCA1-3DB7-4359-A23D-F662BE0351B8}"/>
          </ac:spMkLst>
        </pc:spChg>
        <pc:spChg chg="mod">
          <ac:chgData name="Dimitar Zahariev" userId="b84e4ebc77879e88" providerId="LiveId" clId="{3700EFBF-A6B9-418E-AEF0-C811B61A28C1}" dt="2019-11-24T18:24:44.603" v="129" actId="20577"/>
          <ac:spMkLst>
            <pc:docMk/>
            <pc:sldMk cId="848125996" sldId="503"/>
            <ac:spMk id="38" creationId="{4DEF32BB-5B53-457F-9C8D-8682F2FB5AEF}"/>
          </ac:spMkLst>
        </pc:spChg>
        <pc:spChg chg="mod">
          <ac:chgData name="Dimitar Zahariev" userId="b84e4ebc77879e88" providerId="LiveId" clId="{3700EFBF-A6B9-418E-AEF0-C811B61A28C1}" dt="2019-11-24T18:25:02.391" v="135" actId="20577"/>
          <ac:spMkLst>
            <pc:docMk/>
            <pc:sldMk cId="848125996" sldId="503"/>
            <ac:spMk id="41" creationId="{C9939B9A-0DA4-4092-B6DD-7973B4562AD0}"/>
          </ac:spMkLst>
        </pc:spChg>
        <pc:spChg chg="mod">
          <ac:chgData name="Dimitar Zahariev" userId="b84e4ebc77879e88" providerId="LiveId" clId="{3700EFBF-A6B9-418E-AEF0-C811B61A28C1}" dt="2019-11-24T18:25:12.142" v="141" actId="20577"/>
          <ac:spMkLst>
            <pc:docMk/>
            <pc:sldMk cId="848125996" sldId="503"/>
            <ac:spMk id="44" creationId="{89372946-E8B0-4C36-BA0C-E6A5303BED26}"/>
          </ac:spMkLst>
        </pc:spChg>
        <pc:spChg chg="mod">
          <ac:chgData name="Dimitar Zahariev" userId="b84e4ebc77879e88" providerId="LiveId" clId="{3700EFBF-A6B9-418E-AEF0-C811B61A28C1}" dt="2019-11-24T18:25:26.812" v="149" actId="20577"/>
          <ac:spMkLst>
            <pc:docMk/>
            <pc:sldMk cId="848125996" sldId="503"/>
            <ac:spMk id="47" creationId="{1632A9EE-2687-4E80-BF4A-5194FB2D8CA0}"/>
          </ac:spMkLst>
        </pc:spChg>
        <pc:spChg chg="mod">
          <ac:chgData name="Dimitar Zahariev" userId="b84e4ebc77879e88" providerId="LiveId" clId="{3700EFBF-A6B9-418E-AEF0-C811B61A28C1}" dt="2019-11-24T18:25:41.272" v="157" actId="20577"/>
          <ac:spMkLst>
            <pc:docMk/>
            <pc:sldMk cId="848125996" sldId="503"/>
            <ac:spMk id="50" creationId="{5C9648BE-B3BF-45DD-AA16-A33CEC37470D}"/>
          </ac:spMkLst>
        </pc:spChg>
        <pc:spChg chg="add mod">
          <ac:chgData name="Dimitar Zahariev" userId="b84e4ebc77879e88" providerId="LiveId" clId="{3700EFBF-A6B9-418E-AEF0-C811B61A28C1}" dt="2019-11-24T18:50:26.987" v="545" actId="164"/>
          <ac:spMkLst>
            <pc:docMk/>
            <pc:sldMk cId="848125996" sldId="503"/>
            <ac:spMk id="60" creationId="{B574D42E-5667-47DC-A7D0-EBFFFC3BCEC6}"/>
          </ac:spMkLst>
        </pc:spChg>
        <pc:spChg chg="add mod">
          <ac:chgData name="Dimitar Zahariev" userId="b84e4ebc77879e88" providerId="LiveId" clId="{3700EFBF-A6B9-418E-AEF0-C811B61A28C1}" dt="2019-11-24T18:56:34.322" v="584" actId="164"/>
          <ac:spMkLst>
            <pc:docMk/>
            <pc:sldMk cId="848125996" sldId="503"/>
            <ac:spMk id="61" creationId="{DE93FAA8-3FAE-4247-8E26-8904BE447779}"/>
          </ac:spMkLst>
        </pc:spChg>
        <pc:spChg chg="add mod">
          <ac:chgData name="Dimitar Zahariev" userId="b84e4ebc77879e88" providerId="LiveId" clId="{3700EFBF-A6B9-418E-AEF0-C811B61A28C1}" dt="2019-11-24T18:55:42.382" v="577" actId="164"/>
          <ac:spMkLst>
            <pc:docMk/>
            <pc:sldMk cId="848125996" sldId="503"/>
            <ac:spMk id="62" creationId="{35FA1F95-0C77-4EE3-A425-162C0086E57C}"/>
          </ac:spMkLst>
        </pc:spChg>
        <pc:spChg chg="add mod">
          <ac:chgData name="Dimitar Zahariev" userId="b84e4ebc77879e88" providerId="LiveId" clId="{3700EFBF-A6B9-418E-AEF0-C811B61A28C1}" dt="2019-11-24T18:56:25.183" v="582" actId="164"/>
          <ac:spMkLst>
            <pc:docMk/>
            <pc:sldMk cId="848125996" sldId="503"/>
            <ac:spMk id="63" creationId="{836E29FF-81BE-473D-9B83-01635778F196}"/>
          </ac:spMkLst>
        </pc:spChg>
        <pc:spChg chg="add mod">
          <ac:chgData name="Dimitar Zahariev" userId="b84e4ebc77879e88" providerId="LiveId" clId="{3700EFBF-A6B9-418E-AEF0-C811B61A28C1}" dt="2019-11-24T18:54:14.383" v="566" actId="164"/>
          <ac:spMkLst>
            <pc:docMk/>
            <pc:sldMk cId="848125996" sldId="503"/>
            <ac:spMk id="64" creationId="{E4453365-0A58-47DD-B73F-A82CF307192F}"/>
          </ac:spMkLst>
        </pc:spChg>
        <pc:spChg chg="add mod">
          <ac:chgData name="Dimitar Zahariev" userId="b84e4ebc77879e88" providerId="LiveId" clId="{3700EFBF-A6B9-418E-AEF0-C811B61A28C1}" dt="2019-11-24T18:54:55.113" v="571" actId="164"/>
          <ac:spMkLst>
            <pc:docMk/>
            <pc:sldMk cId="848125996" sldId="503"/>
            <ac:spMk id="65" creationId="{FFED5D0A-5D77-458A-88E3-3163684C903F}"/>
          </ac:spMkLst>
        </pc:s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6" creationId="{1261FD4F-FE01-4D7C-BBB3-ECE00B7CF86D}"/>
          </ac:grpSpMkLst>
        </pc:grpChg>
        <pc:grpChg chg="add del mod">
          <ac:chgData name="Dimitar Zahariev" userId="b84e4ebc77879e88" providerId="LiveId" clId="{3700EFBF-A6B9-418E-AEF0-C811B61A28C1}" dt="2019-11-24T18:05:25.963" v="75" actId="478"/>
          <ac:grpSpMkLst>
            <pc:docMk/>
            <pc:sldMk cId="848125996" sldId="503"/>
            <ac:grpSpMk id="11" creationId="{B2399806-C13E-4252-94E3-C5E77911AA5E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14" creationId="{02DCE55B-762B-4AA7-A550-7129142BD9FB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17" creationId="{B9647E45-3C8C-4D7F-B839-8A021A526777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0" creationId="{7FD5C1A5-92B6-48E4-9F6A-8345EAD88C17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3" creationId="{2DF251D8-DD8A-415C-B31E-C180FDE3CCF0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6" creationId="{A9BBD7D9-8C5F-444D-89D0-9C6785532D64}"/>
          </ac:grpSpMkLst>
        </pc:grpChg>
        <pc:grpChg chg="add mod">
          <ac:chgData name="Dimitar Zahariev" userId="b84e4ebc77879e88" providerId="LiveId" clId="{3700EFBF-A6B9-418E-AEF0-C811B61A28C1}" dt="2019-11-24T18:58:27.552" v="598" actId="1076"/>
          <ac:grpSpMkLst>
            <pc:docMk/>
            <pc:sldMk cId="848125996" sldId="503"/>
            <ac:grpSpMk id="32" creationId="{2545C5E9-A395-4A87-99D8-EFC0D709CB92}"/>
          </ac:grpSpMkLst>
        </pc:grpChg>
        <pc:grpChg chg="add mod">
          <ac:chgData name="Dimitar Zahariev" userId="b84e4ebc77879e88" providerId="LiveId" clId="{3700EFBF-A6B9-418E-AEF0-C811B61A28C1}" dt="2019-11-24T18:58:37.073" v="599" actId="1076"/>
          <ac:grpSpMkLst>
            <pc:docMk/>
            <pc:sldMk cId="848125996" sldId="503"/>
            <ac:grpSpMk id="33" creationId="{C9974AE0-4887-4773-AF64-DD2B347CE2BA}"/>
          </ac:grpSpMkLst>
        </pc:grpChg>
        <pc:grpChg chg="add mod">
          <ac:chgData name="Dimitar Zahariev" userId="b84e4ebc77879e88" providerId="LiveId" clId="{3700EFBF-A6B9-418E-AEF0-C811B61A28C1}" dt="2019-11-24T18:58:57.144" v="602" actId="1076"/>
          <ac:grpSpMkLst>
            <pc:docMk/>
            <pc:sldMk cId="848125996" sldId="503"/>
            <ac:grpSpMk id="36" creationId="{2A965A70-70B1-46E8-9338-0300286AEA2E}"/>
          </ac:grpSpMkLst>
        </pc:grpChg>
        <pc:grpChg chg="add mod">
          <ac:chgData name="Dimitar Zahariev" userId="b84e4ebc77879e88" providerId="LiveId" clId="{3700EFBF-A6B9-418E-AEF0-C811B61A28C1}" dt="2019-11-24T18:59:35.681" v="613" actId="1076"/>
          <ac:grpSpMkLst>
            <pc:docMk/>
            <pc:sldMk cId="848125996" sldId="503"/>
            <ac:grpSpMk id="39" creationId="{133D0D03-FBDB-4324-B662-9D88F5AED980}"/>
          </ac:grpSpMkLst>
        </pc:grpChg>
        <pc:grpChg chg="add mod">
          <ac:chgData name="Dimitar Zahariev" userId="b84e4ebc77879e88" providerId="LiveId" clId="{3700EFBF-A6B9-418E-AEF0-C811B61A28C1}" dt="2019-11-24T18:59:37.788" v="614" actId="1076"/>
          <ac:grpSpMkLst>
            <pc:docMk/>
            <pc:sldMk cId="848125996" sldId="503"/>
            <ac:grpSpMk id="42" creationId="{0075B9F7-E01A-4C72-A8A5-29823029D99A}"/>
          </ac:grpSpMkLst>
        </pc:grpChg>
        <pc:grpChg chg="add mod">
          <ac:chgData name="Dimitar Zahariev" userId="b84e4ebc77879e88" providerId="LiveId" clId="{3700EFBF-A6B9-418E-AEF0-C811B61A28C1}" dt="2019-11-24T18:59:23.422" v="609" actId="1076"/>
          <ac:grpSpMkLst>
            <pc:docMk/>
            <pc:sldMk cId="848125996" sldId="503"/>
            <ac:grpSpMk id="45" creationId="{CC15AD84-E6CD-4F8B-8410-EFEB33BE00BA}"/>
          </ac:grpSpMkLst>
        </pc:grpChg>
        <pc:grpChg chg="add mod">
          <ac:chgData name="Dimitar Zahariev" userId="b84e4ebc77879e88" providerId="LiveId" clId="{3700EFBF-A6B9-418E-AEF0-C811B61A28C1}" dt="2019-11-24T18:59:41.052" v="615" actId="1076"/>
          <ac:grpSpMkLst>
            <pc:docMk/>
            <pc:sldMk cId="848125996" sldId="503"/>
            <ac:grpSpMk id="48" creationId="{84EB1E37-5153-4667-8880-F5C3F7EC5A20}"/>
          </ac:grpSpMkLst>
        </pc:grpChg>
        <pc:grpChg chg="add mod">
          <ac:chgData name="Dimitar Zahariev" userId="b84e4ebc77879e88" providerId="LiveId" clId="{3700EFBF-A6B9-418E-AEF0-C811B61A28C1}" dt="2019-11-24T18:58:27.552" v="598" actId="1076"/>
          <ac:grpSpMkLst>
            <pc:docMk/>
            <pc:sldMk cId="848125996" sldId="503"/>
            <ac:grpSpMk id="66" creationId="{C628A2F7-DBA6-4A2D-A79D-6C96333F20CC}"/>
          </ac:grpSpMkLst>
        </pc:grpChg>
        <pc:grpChg chg="add mod">
          <ac:chgData name="Dimitar Zahariev" userId="b84e4ebc77879e88" providerId="LiveId" clId="{3700EFBF-A6B9-418E-AEF0-C811B61A28C1}" dt="2019-11-24T18:59:25.713" v="610" actId="1076"/>
          <ac:grpSpMkLst>
            <pc:docMk/>
            <pc:sldMk cId="848125996" sldId="503"/>
            <ac:grpSpMk id="68" creationId="{5310718D-5590-47C4-A6F8-C543DBCC3BF7}"/>
          </ac:grpSpMkLst>
        </pc:grpChg>
        <pc:grpChg chg="add mod">
          <ac:chgData name="Dimitar Zahariev" userId="b84e4ebc77879e88" providerId="LiveId" clId="{3700EFBF-A6B9-418E-AEF0-C811B61A28C1}" dt="2019-11-24T18:59:31.094" v="612" actId="1076"/>
          <ac:grpSpMkLst>
            <pc:docMk/>
            <pc:sldMk cId="848125996" sldId="503"/>
            <ac:grpSpMk id="69" creationId="{D3CC7AB4-44BE-41C6-9529-A994A8B2F1AD}"/>
          </ac:grpSpMkLst>
        </pc:grpChg>
        <pc:grpChg chg="add mod">
          <ac:chgData name="Dimitar Zahariev" userId="b84e4ebc77879e88" providerId="LiveId" clId="{3700EFBF-A6B9-418E-AEF0-C811B61A28C1}" dt="2019-11-24T18:59:16.312" v="607" actId="1076"/>
          <ac:grpSpMkLst>
            <pc:docMk/>
            <pc:sldMk cId="848125996" sldId="503"/>
            <ac:grpSpMk id="71" creationId="{9452C97A-EF2F-4177-9C6E-D8A5093F0ABC}"/>
          </ac:grpSpMkLst>
        </pc:grpChg>
        <pc:grpChg chg="add mod">
          <ac:chgData name="Dimitar Zahariev" userId="b84e4ebc77879e88" providerId="LiveId" clId="{3700EFBF-A6B9-418E-AEF0-C811B61A28C1}" dt="2019-11-24T18:59:43.444" v="616" actId="1076"/>
          <ac:grpSpMkLst>
            <pc:docMk/>
            <pc:sldMk cId="848125996" sldId="503"/>
            <ac:grpSpMk id="73" creationId="{05EF7775-5139-4A38-8B65-CC5651CE79FA}"/>
          </ac:grpSpMkLst>
        </pc:grpChg>
        <pc:grpChg chg="add mod">
          <ac:chgData name="Dimitar Zahariev" userId="b84e4ebc77879e88" providerId="LiveId" clId="{3700EFBF-A6B9-418E-AEF0-C811B61A28C1}" dt="2019-11-24T18:59:09.423" v="605" actId="1076"/>
          <ac:grpSpMkLst>
            <pc:docMk/>
            <pc:sldMk cId="848125996" sldId="503"/>
            <ac:grpSpMk id="74" creationId="{4FCE365C-9B82-48C0-867D-473AC3C9623E}"/>
          </ac:grpSpMkLst>
        </pc:grpChg>
        <pc:picChg chg="add mod">
          <ac:chgData name="Dimitar Zahariev" userId="b84e4ebc77879e88" providerId="LiveId" clId="{3700EFBF-A6B9-418E-AEF0-C811B61A28C1}" dt="2019-11-24T18:50:26.987" v="545" actId="164"/>
          <ac:picMkLst>
            <pc:docMk/>
            <pc:sldMk cId="848125996" sldId="503"/>
            <ac:picMk id="52" creationId="{EADCCCC3-98DD-4D02-9F9E-439559FD6F95}"/>
          </ac:picMkLst>
        </pc:picChg>
        <pc:picChg chg="add mod">
          <ac:chgData name="Dimitar Zahariev" userId="b84e4ebc77879e88" providerId="LiveId" clId="{3700EFBF-A6B9-418E-AEF0-C811B61A28C1}" dt="2019-11-24T18:56:34.322" v="584" actId="164"/>
          <ac:picMkLst>
            <pc:docMk/>
            <pc:sldMk cId="848125996" sldId="503"/>
            <ac:picMk id="54" creationId="{6D0384AE-EB35-4B54-8742-82101FC6A7EF}"/>
          </ac:picMkLst>
        </pc:picChg>
        <pc:picChg chg="add mod">
          <ac:chgData name="Dimitar Zahariev" userId="b84e4ebc77879e88" providerId="LiveId" clId="{3700EFBF-A6B9-418E-AEF0-C811B61A28C1}" dt="2019-11-24T18:54:14.383" v="566" actId="164"/>
          <ac:picMkLst>
            <pc:docMk/>
            <pc:sldMk cId="848125996" sldId="503"/>
            <ac:picMk id="56" creationId="{FC5CF960-0BE1-4601-B086-83CEC52A7D35}"/>
          </ac:picMkLst>
        </pc:picChg>
        <pc:picChg chg="add del mod">
          <ac:chgData name="Dimitar Zahariev" userId="b84e4ebc77879e88" providerId="LiveId" clId="{3700EFBF-A6B9-418E-AEF0-C811B61A28C1}" dt="2019-11-24T18:40:41.622" v="412" actId="478"/>
          <ac:picMkLst>
            <pc:docMk/>
            <pc:sldMk cId="848125996" sldId="503"/>
            <ac:picMk id="57" creationId="{4B866724-18D9-4E31-A6C1-C5BC18007CD2}"/>
          </ac:picMkLst>
        </pc:picChg>
        <pc:picChg chg="add del mod">
          <ac:chgData name="Dimitar Zahariev" userId="b84e4ebc77879e88" providerId="LiveId" clId="{3700EFBF-A6B9-418E-AEF0-C811B61A28C1}" dt="2019-11-24T18:40:45.352" v="414" actId="478"/>
          <ac:picMkLst>
            <pc:docMk/>
            <pc:sldMk cId="848125996" sldId="503"/>
            <ac:picMk id="58" creationId="{0DEFCFDD-F75E-4D10-BF6A-E712B4F1A801}"/>
          </ac:picMkLst>
        </pc:picChg>
        <pc:picChg chg="add del mod">
          <ac:chgData name="Dimitar Zahariev" userId="b84e4ebc77879e88" providerId="LiveId" clId="{3700EFBF-A6B9-418E-AEF0-C811B61A28C1}" dt="2019-11-24T18:40:43.343" v="413" actId="478"/>
          <ac:picMkLst>
            <pc:docMk/>
            <pc:sldMk cId="848125996" sldId="503"/>
            <ac:picMk id="59" creationId="{131D6073-61E1-4E2D-8F76-7B65FCD01507}"/>
          </ac:picMkLst>
        </pc:picChg>
        <pc:picChg chg="add mod">
          <ac:chgData name="Dimitar Zahariev" userId="b84e4ebc77879e88" providerId="LiveId" clId="{3700EFBF-A6B9-418E-AEF0-C811B61A28C1}" dt="2019-11-24T18:54:55.113" v="571" actId="164"/>
          <ac:picMkLst>
            <pc:docMk/>
            <pc:sldMk cId="848125996" sldId="503"/>
            <ac:picMk id="67" creationId="{62EF331D-3970-4065-8ACA-202343FA0683}"/>
          </ac:picMkLst>
        </pc:picChg>
        <pc:picChg chg="add mod">
          <ac:chgData name="Dimitar Zahariev" userId="b84e4ebc77879e88" providerId="LiveId" clId="{3700EFBF-A6B9-418E-AEF0-C811B61A28C1}" dt="2019-11-24T18:55:42.382" v="577" actId="164"/>
          <ac:picMkLst>
            <pc:docMk/>
            <pc:sldMk cId="848125996" sldId="503"/>
            <ac:picMk id="70" creationId="{168703BA-11C3-41CE-9040-9BB5AD2C2CDF}"/>
          </ac:picMkLst>
        </pc:picChg>
        <pc:picChg chg="add mod">
          <ac:chgData name="Dimitar Zahariev" userId="b84e4ebc77879e88" providerId="LiveId" clId="{3700EFBF-A6B9-418E-AEF0-C811B61A28C1}" dt="2019-11-24T18:56:25.183" v="582" actId="164"/>
          <ac:picMkLst>
            <pc:docMk/>
            <pc:sldMk cId="848125996" sldId="503"/>
            <ac:picMk id="72" creationId="{B84403C5-45F7-4DF8-9976-BA1B1D8667D2}"/>
          </ac:picMkLst>
        </pc:picChg>
      </pc:sldChg>
      <pc:sldChg chg="modSp add ord">
        <pc:chgData name="Dimitar Zahariev" userId="b84e4ebc77879e88" providerId="LiveId" clId="{3700EFBF-A6B9-418E-AEF0-C811B61A28C1}" dt="2019-12-02T11:02:24.327" v="13093" actId="20577"/>
        <pc:sldMkLst>
          <pc:docMk/>
          <pc:sldMk cId="1022073263" sldId="698"/>
        </pc:sldMkLst>
        <pc:spChg chg="mod">
          <ac:chgData name="Dimitar Zahariev" userId="b84e4ebc77879e88" providerId="LiveId" clId="{3700EFBF-A6B9-418E-AEF0-C811B61A28C1}" dt="2019-12-01T14:57:57.488" v="630" actId="20577"/>
          <ac:spMkLst>
            <pc:docMk/>
            <pc:sldMk cId="1022073263" sldId="698"/>
            <ac:spMk id="4" creationId="{0141AF62-65D2-47C8-ACCC-4D20F874D323}"/>
          </ac:spMkLst>
        </pc:spChg>
        <pc:spChg chg="mod">
          <ac:chgData name="Dimitar Zahariev" userId="b84e4ebc77879e88" providerId="LiveId" clId="{3700EFBF-A6B9-418E-AEF0-C811B61A28C1}" dt="2019-12-02T11:02:15.514" v="13080" actId="20577"/>
          <ac:spMkLst>
            <pc:docMk/>
            <pc:sldMk cId="1022073263" sldId="698"/>
            <ac:spMk id="7" creationId="{F6F1EF36-6894-4DF5-88AE-7CAB1EB19FFC}"/>
          </ac:spMkLst>
        </pc:spChg>
        <pc:spChg chg="mod">
          <ac:chgData name="Dimitar Zahariev" userId="b84e4ebc77879e88" providerId="LiveId" clId="{3700EFBF-A6B9-418E-AEF0-C811B61A28C1}" dt="2019-12-02T11:02:24.327" v="13093" actId="20577"/>
          <ac:spMkLst>
            <pc:docMk/>
            <pc:sldMk cId="1022073263" sldId="698"/>
            <ac:spMk id="10" creationId="{00000000-0000-0000-0000-000000000000}"/>
          </ac:spMkLst>
        </pc:spChg>
      </pc:sldChg>
      <pc:sldChg chg="modSp add">
        <pc:chgData name="Dimitar Zahariev" userId="b84e4ebc77879e88" providerId="LiveId" clId="{3700EFBF-A6B9-418E-AEF0-C811B61A28C1}" dt="2019-12-01T22:35:56.073" v="8147" actId="20577"/>
        <pc:sldMkLst>
          <pc:docMk/>
          <pc:sldMk cId="3602216718" sldId="699"/>
        </pc:sldMkLst>
        <pc:spChg chg="mod">
          <ac:chgData name="Dimitar Zahariev" userId="b84e4ebc77879e88" providerId="LiveId" clId="{3700EFBF-A6B9-418E-AEF0-C811B61A28C1}" dt="2019-12-01T15:15:07.105" v="959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2:35:56.073" v="8147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addSp delSp modSp add modAnim">
        <pc:chgData name="Dimitar Zahariev" userId="b84e4ebc77879e88" providerId="LiveId" clId="{3700EFBF-A6B9-418E-AEF0-C811B61A28C1}" dt="2019-12-02T14:33:51.203" v="13678"/>
        <pc:sldMkLst>
          <pc:docMk/>
          <pc:sldMk cId="82294416" sldId="700"/>
        </pc:sldMkLst>
        <pc:spChg chg="del">
          <ac:chgData name="Dimitar Zahariev" userId="b84e4ebc77879e88" providerId="LiveId" clId="{3700EFBF-A6B9-418E-AEF0-C811B61A28C1}" dt="2019-12-01T15:16:32.221" v="1015"/>
          <ac:spMkLst>
            <pc:docMk/>
            <pc:sldMk cId="82294416" sldId="700"/>
            <ac:spMk id="2" creationId="{12452599-F1BC-4724-B4C2-9A00CC3286AB}"/>
          </ac:spMkLst>
        </pc:spChg>
        <pc:spChg chg="del">
          <ac:chgData name="Dimitar Zahariev" userId="b84e4ebc77879e88" providerId="LiveId" clId="{3700EFBF-A6B9-418E-AEF0-C811B61A28C1}" dt="2019-12-01T15:16:32.221" v="1015"/>
          <ac:spMkLst>
            <pc:docMk/>
            <pc:sldMk cId="82294416" sldId="700"/>
            <ac:spMk id="3" creationId="{8C08928C-E2D9-499D-90A1-950DCDF77794}"/>
          </ac:spMkLst>
        </pc:spChg>
        <pc:spChg chg="add mod">
          <ac:chgData name="Dimitar Zahariev" userId="b84e4ebc77879e88" providerId="LiveId" clId="{3700EFBF-A6B9-418E-AEF0-C811B61A28C1}" dt="2019-12-01T20:48:39.292" v="4820" actId="20577"/>
          <ac:spMkLst>
            <pc:docMk/>
            <pc:sldMk cId="82294416" sldId="700"/>
            <ac:spMk id="4" creationId="{D7702113-46B5-44FF-AE34-AED42A801FFF}"/>
          </ac:spMkLst>
        </pc:spChg>
        <pc:spChg chg="add mod">
          <ac:chgData name="Dimitar Zahariev" userId="b84e4ebc77879e88" providerId="LiveId" clId="{3700EFBF-A6B9-418E-AEF0-C811B61A28C1}" dt="2019-12-01T21:37:04.088" v="6805" actId="20577"/>
          <ac:spMkLst>
            <pc:docMk/>
            <pc:sldMk cId="82294416" sldId="700"/>
            <ac:spMk id="5" creationId="{25D4DC16-7C8F-4647-B097-E39063E1F4FD}"/>
          </ac:spMkLst>
        </pc:spChg>
      </pc:sldChg>
      <pc:sldChg chg="modSp add ord">
        <pc:chgData name="Dimitar Zahariev" userId="b84e4ebc77879e88" providerId="LiveId" clId="{3700EFBF-A6B9-418E-AEF0-C811B61A28C1}" dt="2019-12-02T02:10:36.839" v="12786" actId="20577"/>
        <pc:sldMkLst>
          <pc:docMk/>
          <pc:sldMk cId="3208377020" sldId="701"/>
        </pc:sldMkLst>
        <pc:spChg chg="mod">
          <ac:chgData name="Dimitar Zahariev" userId="b84e4ebc77879e88" providerId="LiveId" clId="{3700EFBF-A6B9-418E-AEF0-C811B61A28C1}" dt="2019-12-01T17:41:20.739" v="4437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2:10:36.839" v="12786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addSp modSp add ord modAnim">
        <pc:chgData name="Dimitar Zahariev" userId="b84e4ebc77879e88" providerId="LiveId" clId="{3700EFBF-A6B9-418E-AEF0-C811B61A28C1}" dt="2019-12-02T14:47:58.728" v="13875"/>
        <pc:sldMkLst>
          <pc:docMk/>
          <pc:sldMk cId="3317344958" sldId="702"/>
        </pc:sldMkLst>
        <pc:spChg chg="mod">
          <ac:chgData name="Dimitar Zahariev" userId="b84e4ebc77879e88" providerId="LiveId" clId="{3700EFBF-A6B9-418E-AEF0-C811B61A28C1}" dt="2019-12-02T00:56:20.998" v="11060" actId="20577"/>
          <ac:spMkLst>
            <pc:docMk/>
            <pc:sldMk cId="3317344958" sldId="70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6:30:43.513" v="12990" actId="20577"/>
          <ac:spMkLst>
            <pc:docMk/>
            <pc:sldMk cId="3317344958" sldId="70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10:18.959" v="12770"/>
          <ac:spMkLst>
            <pc:docMk/>
            <pc:sldMk cId="3317344958" sldId="702"/>
            <ac:spMk id="6" creationId="{D4096F37-F8A8-4BDF-B72C-7D68CB815E26}"/>
          </ac:spMkLst>
        </pc:spChg>
      </pc:sldChg>
      <pc:sldChg chg="modSp add modAnim">
        <pc:chgData name="Dimitar Zahariev" userId="b84e4ebc77879e88" providerId="LiveId" clId="{3700EFBF-A6B9-418E-AEF0-C811B61A28C1}" dt="2019-12-02T14:48:23.881" v="13877"/>
        <pc:sldMkLst>
          <pc:docMk/>
          <pc:sldMk cId="3373911128" sldId="703"/>
        </pc:sldMkLst>
        <pc:spChg chg="mod">
          <ac:chgData name="Dimitar Zahariev" userId="b84e4ebc77879e88" providerId="LiveId" clId="{3700EFBF-A6B9-418E-AEF0-C811B61A28C1}" dt="2019-12-02T06:31:50.825" v="13030" actId="20577"/>
          <ac:spMkLst>
            <pc:docMk/>
            <pc:sldMk cId="3373911128" sldId="70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04:21.922" v="11380" actId="20577"/>
          <ac:spMkLst>
            <pc:docMk/>
            <pc:sldMk cId="3373911128" sldId="703"/>
            <ac:spMk id="5" creationId="{25D4DC16-7C8F-4647-B097-E39063E1F4FD}"/>
          </ac:spMkLst>
        </pc:spChg>
      </pc:sldChg>
      <pc:sldChg chg="addSp modSp add ord modAnim">
        <pc:chgData name="Dimitar Zahariev" userId="b84e4ebc77879e88" providerId="LiveId" clId="{3700EFBF-A6B9-418E-AEF0-C811B61A28C1}" dt="2019-12-02T14:48:36.417" v="13881"/>
        <pc:sldMkLst>
          <pc:docMk/>
          <pc:sldMk cId="1474218019" sldId="704"/>
        </pc:sldMkLst>
        <pc:spChg chg="mod">
          <ac:chgData name="Dimitar Zahariev" userId="b84e4ebc77879e88" providerId="LiveId" clId="{3700EFBF-A6B9-418E-AEF0-C811B61A28C1}" dt="2019-12-02T00:45:32.557" v="10988" actId="20577"/>
          <ac:spMkLst>
            <pc:docMk/>
            <pc:sldMk cId="1474218019" sldId="70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6:31:04.003" v="12999" actId="27636"/>
          <ac:spMkLst>
            <pc:docMk/>
            <pc:sldMk cId="1474218019" sldId="704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0:46:00.219" v="10990"/>
          <ac:spMkLst>
            <pc:docMk/>
            <pc:sldMk cId="1474218019" sldId="704"/>
            <ac:spMk id="6" creationId="{E61A9E43-9BE4-401E-99CD-FD193B79DCE8}"/>
          </ac:spMkLst>
        </pc:spChg>
      </pc:sldChg>
      <pc:sldChg chg="addSp modSp add modAnim">
        <pc:chgData name="Dimitar Zahariev" userId="b84e4ebc77879e88" providerId="LiveId" clId="{3700EFBF-A6B9-418E-AEF0-C811B61A28C1}" dt="2019-12-02T14:48:48.130" v="13885"/>
        <pc:sldMkLst>
          <pc:docMk/>
          <pc:sldMk cId="3168640342" sldId="705"/>
        </pc:sldMkLst>
        <pc:spChg chg="mod">
          <ac:chgData name="Dimitar Zahariev" userId="b84e4ebc77879e88" providerId="LiveId" clId="{3700EFBF-A6B9-418E-AEF0-C811B61A28C1}" dt="2019-12-02T01:05:48.261" v="11396" actId="5793"/>
          <ac:spMkLst>
            <pc:docMk/>
            <pc:sldMk cId="3168640342" sldId="70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17:31.388" v="11690" actId="27636"/>
          <ac:spMkLst>
            <pc:docMk/>
            <pc:sldMk cId="3168640342" sldId="705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07:38.990" v="12643"/>
          <ac:spMkLst>
            <pc:docMk/>
            <pc:sldMk cId="3168640342" sldId="705"/>
            <ac:spMk id="6" creationId="{8AD4159B-1221-44E3-A89A-1793539FFFFC}"/>
          </ac:spMkLst>
        </pc:spChg>
      </pc:sldChg>
      <pc:sldChg chg="addSp modSp add modAnim">
        <pc:chgData name="Dimitar Zahariev" userId="b84e4ebc77879e88" providerId="LiveId" clId="{3700EFBF-A6B9-418E-AEF0-C811B61A28C1}" dt="2019-12-02T14:50:17.262" v="13905"/>
        <pc:sldMkLst>
          <pc:docMk/>
          <pc:sldMk cId="2942871613" sldId="706"/>
        </pc:sldMkLst>
        <pc:spChg chg="mod">
          <ac:chgData name="Dimitar Zahariev" userId="b84e4ebc77879e88" providerId="LiveId" clId="{3700EFBF-A6B9-418E-AEF0-C811B61A28C1}" dt="2019-12-02T01:49:11.069" v="12095" actId="20577"/>
          <ac:spMkLst>
            <pc:docMk/>
            <pc:sldMk cId="2942871613" sldId="70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43:55.255" v="12061" actId="113"/>
          <ac:spMkLst>
            <pc:docMk/>
            <pc:sldMk cId="2942871613" sldId="70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06:22.225" v="12636"/>
          <ac:spMkLst>
            <pc:docMk/>
            <pc:sldMk cId="2942871613" sldId="706"/>
            <ac:spMk id="6" creationId="{33EECAF7-616D-4720-890D-3D11EDA54AF4}"/>
          </ac:spMkLst>
        </pc:spChg>
      </pc:sldChg>
      <pc:sldChg chg="modSp add">
        <pc:chgData name="Dimitar Zahariev" userId="b84e4ebc77879e88" providerId="LiveId" clId="{3700EFBF-A6B9-418E-AEF0-C811B61A28C1}" dt="2019-12-02T06:33:52.638" v="13072" actId="20577"/>
        <pc:sldMkLst>
          <pc:docMk/>
          <pc:sldMk cId="1792130294" sldId="707"/>
        </pc:sldMkLst>
        <pc:spChg chg="mod">
          <ac:chgData name="Dimitar Zahariev" userId="b84e4ebc77879e88" providerId="LiveId" clId="{3700EFBF-A6B9-418E-AEF0-C811B61A28C1}" dt="2019-12-01T17:41:34.667" v="4454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6:33:52.638" v="13072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add">
        <pc:chgData name="Dimitar Zahariev" userId="b84e4ebc77879e88" providerId="LiveId" clId="{3700EFBF-A6B9-418E-AEF0-C811B61A28C1}" dt="2019-12-01T15:39:48.644" v="1261"/>
        <pc:sldMkLst>
          <pc:docMk/>
          <pc:sldMk cId="2914857172" sldId="708"/>
        </pc:sldMkLst>
      </pc:sldChg>
      <pc:sldChg chg="addSp modSp add modAnim">
        <pc:chgData name="Dimitar Zahariev" userId="b84e4ebc77879e88" providerId="LiveId" clId="{3700EFBF-A6B9-418E-AEF0-C811B61A28C1}" dt="2019-12-03T08:46:57.458" v="14652" actId="20577"/>
        <pc:sldMkLst>
          <pc:docMk/>
          <pc:sldMk cId="124392679" sldId="709"/>
        </pc:sldMkLst>
        <pc:spChg chg="add mod">
          <ac:chgData name="Dimitar Zahariev" userId="b84e4ebc77879e88" providerId="LiveId" clId="{3700EFBF-A6B9-418E-AEF0-C811B61A28C1}" dt="2019-12-02T14:51:30.477" v="13932" actId="1582"/>
          <ac:spMkLst>
            <pc:docMk/>
            <pc:sldMk cId="124392679" sldId="709"/>
            <ac:spMk id="2" creationId="{C20DE9EC-AE77-4EE8-80CF-C2BFC2ACF666}"/>
          </ac:spMkLst>
        </pc:spChg>
        <pc:spChg chg="add mod">
          <ac:chgData name="Dimitar Zahariev" userId="b84e4ebc77879e88" providerId="LiveId" clId="{3700EFBF-A6B9-418E-AEF0-C811B61A28C1}" dt="2019-12-03T08:46:57.458" v="14652" actId="20577"/>
          <ac:spMkLst>
            <pc:docMk/>
            <pc:sldMk cId="124392679" sldId="709"/>
            <ac:spMk id="3" creationId="{2FE8FD69-A27D-4608-A2D9-9A8CC43E76CA}"/>
          </ac:spMkLst>
        </pc:spChg>
        <pc:spChg chg="mod">
          <ac:chgData name="Dimitar Zahariev" userId="b84e4ebc77879e88" providerId="LiveId" clId="{3700EFBF-A6B9-418E-AEF0-C811B61A28C1}" dt="2019-12-03T08:46:54.979" v="14651" actId="20577"/>
          <ac:spMkLst>
            <pc:docMk/>
            <pc:sldMk cId="124392679" sldId="709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51:50.722" v="13938"/>
        <pc:sldMkLst>
          <pc:docMk/>
          <pc:sldMk cId="2881568439" sldId="710"/>
        </pc:sldMkLst>
        <pc:spChg chg="mod">
          <ac:chgData name="Dimitar Zahariev" userId="b84e4ebc77879e88" providerId="LiveId" clId="{3700EFBF-A6B9-418E-AEF0-C811B61A28C1}" dt="2019-12-01T17:50:38.444" v="4606" actId="20577"/>
          <ac:spMkLst>
            <pc:docMk/>
            <pc:sldMk cId="2881568439" sldId="710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48:42.288" v="4460"/>
          <ac:spMkLst>
            <pc:docMk/>
            <pc:sldMk cId="2881568439" sldId="710"/>
            <ac:spMk id="6" creationId="{BA4A7289-76C1-442E-ADC1-6856D9F4C3F2}"/>
          </ac:spMkLst>
        </pc:spChg>
      </pc:sldChg>
      <pc:sldChg chg="addSp modSp add modAnim">
        <pc:chgData name="Dimitar Zahariev" userId="b84e4ebc77879e88" providerId="LiveId" clId="{3700EFBF-A6B9-418E-AEF0-C811B61A28C1}" dt="2019-12-02T14:52:51.410" v="13961"/>
        <pc:sldMkLst>
          <pc:docMk/>
          <pc:sldMk cId="119216020" sldId="711"/>
        </pc:sldMkLst>
        <pc:spChg chg="mod">
          <ac:chgData name="Dimitar Zahariev" userId="b84e4ebc77879e88" providerId="LiveId" clId="{3700EFBF-A6B9-418E-AEF0-C811B61A28C1}" dt="2019-12-01T16:56:06.104" v="3709" actId="113"/>
          <ac:spMkLst>
            <pc:docMk/>
            <pc:sldMk cId="119216020" sldId="711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21:00.046" v="4009"/>
          <ac:spMkLst>
            <pc:docMk/>
            <pc:sldMk cId="119216020" sldId="711"/>
            <ac:spMk id="6" creationId="{26684FC6-A629-494D-AC02-C8D0A1BD3129}"/>
          </ac:spMkLst>
        </pc:spChg>
        <pc:spChg chg="add mod">
          <ac:chgData name="Dimitar Zahariev" userId="b84e4ebc77879e88" providerId="LiveId" clId="{3700EFBF-A6B9-418E-AEF0-C811B61A28C1}" dt="2019-12-01T16:51:31.798" v="3589" actId="1036"/>
          <ac:spMkLst>
            <pc:docMk/>
            <pc:sldMk cId="119216020" sldId="711"/>
            <ac:spMk id="7" creationId="{7A3B5F7A-8042-4BE7-84FF-F53309B76C19}"/>
          </ac:spMkLst>
        </pc:spChg>
        <pc:spChg chg="add mod">
          <ac:chgData name="Dimitar Zahariev" userId="b84e4ebc77879e88" providerId="LiveId" clId="{3700EFBF-A6B9-418E-AEF0-C811B61A28C1}" dt="2019-12-01T16:51:37.639" v="3601" actId="1036"/>
          <ac:spMkLst>
            <pc:docMk/>
            <pc:sldMk cId="119216020" sldId="711"/>
            <ac:spMk id="8" creationId="{E2E68AA6-65B9-437A-B0BF-7BCC6A34D067}"/>
          </ac:spMkLst>
        </pc:spChg>
      </pc:sldChg>
      <pc:sldChg chg="addSp delSp modSp add modAnim">
        <pc:chgData name="Dimitar Zahariev" userId="b84e4ebc77879e88" providerId="LiveId" clId="{3700EFBF-A6B9-418E-AEF0-C811B61A28C1}" dt="2019-12-02T14:53:26.676" v="13974"/>
        <pc:sldMkLst>
          <pc:docMk/>
          <pc:sldMk cId="1793222823" sldId="712"/>
        </pc:sldMkLst>
        <pc:spChg chg="add del mod">
          <ac:chgData name="Dimitar Zahariev" userId="b84e4ebc77879e88" providerId="LiveId" clId="{3700EFBF-A6B9-418E-AEF0-C811B61A28C1}" dt="2019-12-01T16:22:40.274" v="2730" actId="478"/>
          <ac:spMkLst>
            <pc:docMk/>
            <pc:sldMk cId="1793222823" sldId="712"/>
            <ac:spMk id="2" creationId="{65323DBB-A9A3-4A03-B052-8122380F0CD4}"/>
          </ac:spMkLst>
        </pc:spChg>
        <pc:spChg chg="mod">
          <ac:chgData name="Dimitar Zahariev" userId="b84e4ebc77879e88" providerId="LiveId" clId="{3700EFBF-A6B9-418E-AEF0-C811B61A28C1}" dt="2019-12-01T16:56:25.355" v="3724" actId="20577"/>
          <ac:spMkLst>
            <pc:docMk/>
            <pc:sldMk cId="1793222823" sldId="71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19:54.431" v="4008"/>
          <ac:spMkLst>
            <pc:docMk/>
            <pc:sldMk cId="1793222823" sldId="712"/>
            <ac:spMk id="6" creationId="{9332AA6B-00B2-45D0-9AC3-0DD8E4D178D4}"/>
          </ac:spMkLst>
        </pc:spChg>
        <pc:spChg chg="add mod">
          <ac:chgData name="Dimitar Zahariev" userId="b84e4ebc77879e88" providerId="LiveId" clId="{3700EFBF-A6B9-418E-AEF0-C811B61A28C1}" dt="2019-12-01T16:53:57.586" v="3704" actId="1036"/>
          <ac:spMkLst>
            <pc:docMk/>
            <pc:sldMk cId="1793222823" sldId="712"/>
            <ac:spMk id="7" creationId="{963D127E-D21F-40DE-B200-1E6255CBC0E7}"/>
          </ac:spMkLst>
        </pc:spChg>
        <pc:spChg chg="add mod">
          <ac:chgData name="Dimitar Zahariev" userId="b84e4ebc77879e88" providerId="LiveId" clId="{3700EFBF-A6B9-418E-AEF0-C811B61A28C1}" dt="2019-12-01T16:58:02.137" v="3729" actId="20577"/>
          <ac:spMkLst>
            <pc:docMk/>
            <pc:sldMk cId="1793222823" sldId="712"/>
            <ac:spMk id="8" creationId="{EE9EEC41-73F4-4D80-8015-8A2D98D01980}"/>
          </ac:spMkLst>
        </pc:spChg>
      </pc:sldChg>
      <pc:sldChg chg="addSp modSp add modAnim">
        <pc:chgData name="Dimitar Zahariev" userId="b84e4ebc77879e88" providerId="LiveId" clId="{3700EFBF-A6B9-418E-AEF0-C811B61A28C1}" dt="2019-12-02T14:55:57.762" v="13978"/>
        <pc:sldMkLst>
          <pc:docMk/>
          <pc:sldMk cId="1900185108" sldId="713"/>
        </pc:sldMkLst>
        <pc:spChg chg="mod">
          <ac:chgData name="Dimitar Zahariev" userId="b84e4ebc77879e88" providerId="LiveId" clId="{3700EFBF-A6B9-418E-AEF0-C811B61A28C1}" dt="2019-12-01T17:11:00.280" v="3831" actId="20577"/>
          <ac:spMkLst>
            <pc:docMk/>
            <pc:sldMk cId="1900185108" sldId="71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17:34.133" v="3984" actId="20577"/>
          <ac:spMkLst>
            <pc:docMk/>
            <pc:sldMk cId="1900185108" sldId="713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18:08.679" v="4007" actId="20577"/>
          <ac:spMkLst>
            <pc:docMk/>
            <pc:sldMk cId="1900185108" sldId="713"/>
            <ac:spMk id="6" creationId="{21585817-825A-4F06-B061-BA6832855950}"/>
          </ac:spMkLst>
        </pc:spChg>
      </pc:sldChg>
      <pc:sldChg chg="modSp add">
        <pc:chgData name="Dimitar Zahariev" userId="b84e4ebc77879e88" providerId="LiveId" clId="{3700EFBF-A6B9-418E-AEF0-C811B61A28C1}" dt="2019-12-01T15:43:20.717" v="1480" actId="20577"/>
        <pc:sldMkLst>
          <pc:docMk/>
          <pc:sldMk cId="1177571149" sldId="714"/>
        </pc:sldMkLst>
        <pc:spChg chg="mod">
          <ac:chgData name="Dimitar Zahariev" userId="b84e4ebc77879e88" providerId="LiveId" clId="{3700EFBF-A6B9-418E-AEF0-C811B61A28C1}" dt="2019-12-01T15:42:47.208" v="1418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15:43:20.717" v="1480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modSp add">
        <pc:chgData name="Dimitar Zahariev" userId="b84e4ebc77879e88" providerId="LiveId" clId="{3700EFBF-A6B9-418E-AEF0-C811B61A28C1}" dt="2019-12-01T17:26:26.440" v="4191" actId="313"/>
        <pc:sldMkLst>
          <pc:docMk/>
          <pc:sldMk cId="2311176215" sldId="715"/>
        </pc:sldMkLst>
        <pc:spChg chg="mod">
          <ac:chgData name="Dimitar Zahariev" userId="b84e4ebc77879e88" providerId="LiveId" clId="{3700EFBF-A6B9-418E-AEF0-C811B61A28C1}" dt="2019-12-01T17:26:26.440" v="4191" actId="313"/>
          <ac:spMkLst>
            <pc:docMk/>
            <pc:sldMk cId="2311176215" sldId="715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17:26:21.041" v="4190" actId="20577"/>
          <ac:spMkLst>
            <pc:docMk/>
            <pc:sldMk cId="2311176215" sldId="715"/>
            <ac:spMk id="5" creationId="{11A1BDA3-1568-4FA9-867E-D3CB207F2824}"/>
          </ac:spMkLst>
        </pc:spChg>
      </pc:sldChg>
      <pc:sldChg chg="addSp modSp add modAnim">
        <pc:chgData name="Dimitar Zahariev" userId="b84e4ebc77879e88" providerId="LiveId" clId="{3700EFBF-A6B9-418E-AEF0-C811B61A28C1}" dt="2019-12-02T14:56:38.903" v="13993"/>
        <pc:sldMkLst>
          <pc:docMk/>
          <pc:sldMk cId="252777691" sldId="716"/>
        </pc:sldMkLst>
        <pc:spChg chg="mod">
          <ac:chgData name="Dimitar Zahariev" userId="b84e4ebc77879e88" providerId="LiveId" clId="{3700EFBF-A6B9-418E-AEF0-C811B61A28C1}" dt="2019-12-01T15:42:27.841" v="1394" actId="20577"/>
          <ac:spMkLst>
            <pc:docMk/>
            <pc:sldMk cId="252777691" sldId="71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6:02:05.745" v="1756" actId="20577"/>
          <ac:spMkLst>
            <pc:docMk/>
            <pc:sldMk cId="252777691" sldId="71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39:12.104" v="4402"/>
          <ac:spMkLst>
            <pc:docMk/>
            <pc:sldMk cId="252777691" sldId="716"/>
            <ac:spMk id="6" creationId="{C0E5A3D3-2069-48A4-BBDA-F665E4ABC03A}"/>
          </ac:spMkLst>
        </pc:spChg>
        <pc:spChg chg="add mod">
          <ac:chgData name="Dimitar Zahariev" userId="b84e4ebc77879e88" providerId="LiveId" clId="{3700EFBF-A6B9-418E-AEF0-C811B61A28C1}" dt="2019-12-01T17:39:44.424" v="4410" actId="20577"/>
          <ac:spMkLst>
            <pc:docMk/>
            <pc:sldMk cId="252777691" sldId="716"/>
            <ac:spMk id="7" creationId="{AC2955D2-6137-401C-B46B-7938D233B5EC}"/>
          </ac:spMkLst>
        </pc:spChg>
      </pc:sldChg>
      <pc:sldChg chg="addSp modSp add modAnim">
        <pc:chgData name="Dimitar Zahariev" userId="b84e4ebc77879e88" providerId="LiveId" clId="{3700EFBF-A6B9-418E-AEF0-C811B61A28C1}" dt="2019-12-02T14:56:57.519" v="14002"/>
        <pc:sldMkLst>
          <pc:docMk/>
          <pc:sldMk cId="3930653115" sldId="717"/>
        </pc:sldMkLst>
        <pc:spChg chg="mod">
          <ac:chgData name="Dimitar Zahariev" userId="b84e4ebc77879e88" providerId="LiveId" clId="{3700EFBF-A6B9-418E-AEF0-C811B61A28C1}" dt="2019-12-01T17:26:16.764" v="4188" actId="20577"/>
          <ac:spMkLst>
            <pc:docMk/>
            <pc:sldMk cId="3930653115" sldId="71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27:58.403" v="4198" actId="20577"/>
          <ac:spMkLst>
            <pc:docMk/>
            <pc:sldMk cId="3930653115" sldId="717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38:59.903" v="4399"/>
          <ac:spMkLst>
            <pc:docMk/>
            <pc:sldMk cId="3930653115" sldId="717"/>
            <ac:spMk id="6" creationId="{A8E7E5E1-19E6-4F29-B580-2A46E704293D}"/>
          </ac:spMkLst>
        </pc:spChg>
        <pc:spChg chg="add mod">
          <ac:chgData name="Dimitar Zahariev" userId="b84e4ebc77879e88" providerId="LiveId" clId="{3700EFBF-A6B9-418E-AEF0-C811B61A28C1}" dt="2019-12-01T17:40:03.634" v="4418" actId="20577"/>
          <ac:spMkLst>
            <pc:docMk/>
            <pc:sldMk cId="3930653115" sldId="717"/>
            <ac:spMk id="7" creationId="{756FA07D-9F78-4188-AA81-A1B87097A951}"/>
          </ac:spMkLst>
        </pc:spChg>
      </pc:sldChg>
      <pc:sldChg chg="modSp add del">
        <pc:chgData name="Dimitar Zahariev" userId="b84e4ebc77879e88" providerId="LiveId" clId="{3700EFBF-A6B9-418E-AEF0-C811B61A28C1}" dt="2019-12-01T17:30:52.919" v="4232" actId="2696"/>
        <pc:sldMkLst>
          <pc:docMk/>
          <pc:sldMk cId="1816291914" sldId="718"/>
        </pc:sldMkLst>
        <pc:spChg chg="mod">
          <ac:chgData name="Dimitar Zahariev" userId="b84e4ebc77879e88" providerId="LiveId" clId="{3700EFBF-A6B9-418E-AEF0-C811B61A28C1}" dt="2019-12-01T15:42:34.352" v="1405" actId="20577"/>
          <ac:spMkLst>
            <pc:docMk/>
            <pc:sldMk cId="1816291914" sldId="718"/>
            <ac:spMk id="4" creationId="{D7702113-46B5-44FF-AE34-AED42A801FFF}"/>
          </ac:spMkLst>
        </pc:spChg>
      </pc:sldChg>
      <pc:sldChg chg="addSp modSp add modAnim">
        <pc:chgData name="Dimitar Zahariev" userId="b84e4ebc77879e88" providerId="LiveId" clId="{3700EFBF-A6B9-418E-AEF0-C811B61A28C1}" dt="2019-12-03T08:47:03.584" v="14653" actId="20577"/>
        <pc:sldMkLst>
          <pc:docMk/>
          <pc:sldMk cId="4241398349" sldId="719"/>
        </pc:sldMkLst>
        <pc:spChg chg="mod">
          <ac:chgData name="Dimitar Zahariev" userId="b84e4ebc77879e88" providerId="LiveId" clId="{3700EFBF-A6B9-418E-AEF0-C811B61A28C1}" dt="2019-12-03T08:47:03.584" v="14653" actId="20577"/>
          <ac:spMkLst>
            <pc:docMk/>
            <pc:sldMk cId="4241398349" sldId="71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6:41:23.209" v="3182" actId="20577"/>
          <ac:spMkLst>
            <pc:docMk/>
            <pc:sldMk cId="4241398349" sldId="719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6:31:52.243" v="2958"/>
          <ac:spMkLst>
            <pc:docMk/>
            <pc:sldMk cId="4241398349" sldId="719"/>
            <ac:spMk id="6" creationId="{006AA2BA-FCBC-4803-A0F8-0F48213EF763}"/>
          </ac:spMkLst>
        </pc:spChg>
        <pc:spChg chg="add mod">
          <ac:chgData name="Dimitar Zahariev" userId="b84e4ebc77879e88" providerId="LiveId" clId="{3700EFBF-A6B9-418E-AEF0-C811B61A28C1}" dt="2019-12-01T16:42:08.740" v="3210" actId="1076"/>
          <ac:spMkLst>
            <pc:docMk/>
            <pc:sldMk cId="4241398349" sldId="719"/>
            <ac:spMk id="7" creationId="{CD005495-9170-4805-A109-34699B0D1CA2}"/>
          </ac:spMkLst>
        </pc:spChg>
      </pc:sldChg>
      <pc:sldChg chg="add modAnim">
        <pc:chgData name="Dimitar Zahariev" userId="b84e4ebc77879e88" providerId="LiveId" clId="{3700EFBF-A6B9-418E-AEF0-C811B61A28C1}" dt="2019-12-02T14:56:07.513" v="13982"/>
        <pc:sldMkLst>
          <pc:docMk/>
          <pc:sldMk cId="714116626" sldId="720"/>
        </pc:sldMkLst>
      </pc:sldChg>
      <pc:sldChg chg="modSp add modAnim">
        <pc:chgData name="Dimitar Zahariev" userId="b84e4ebc77879e88" providerId="LiveId" clId="{3700EFBF-A6B9-418E-AEF0-C811B61A28C1}" dt="2019-12-02T14:57:12.606" v="14009"/>
        <pc:sldMkLst>
          <pc:docMk/>
          <pc:sldMk cId="2476974398" sldId="721"/>
        </pc:sldMkLst>
        <pc:spChg chg="mod">
          <ac:chgData name="Dimitar Zahariev" userId="b84e4ebc77879e88" providerId="LiveId" clId="{3700EFBF-A6B9-418E-AEF0-C811B61A28C1}" dt="2019-12-01T17:30:59.319" v="4249" actId="20577"/>
          <ac:spMkLst>
            <pc:docMk/>
            <pc:sldMk cId="2476974398" sldId="721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38:19.223" v="4391" actId="20577"/>
          <ac:spMkLst>
            <pc:docMk/>
            <pc:sldMk cId="2476974398" sldId="721"/>
            <ac:spMk id="5" creationId="{25D4DC16-7C8F-4647-B097-E39063E1F4FD}"/>
          </ac:spMkLst>
        </pc:spChg>
        <pc:spChg chg="mod">
          <ac:chgData name="Dimitar Zahariev" userId="b84e4ebc77879e88" providerId="LiveId" clId="{3700EFBF-A6B9-418E-AEF0-C811B61A28C1}" dt="2019-12-01T17:35:22.024" v="4361" actId="20577"/>
          <ac:spMkLst>
            <pc:docMk/>
            <pc:sldMk cId="2476974398" sldId="721"/>
            <ac:spMk id="6" creationId="{A8E7E5E1-19E6-4F29-B580-2A46E704293D}"/>
          </ac:spMkLst>
        </pc:spChg>
        <pc:spChg chg="mod">
          <ac:chgData name="Dimitar Zahariev" userId="b84e4ebc77879e88" providerId="LiveId" clId="{3700EFBF-A6B9-418E-AEF0-C811B61A28C1}" dt="2019-12-01T17:38:37.925" v="4396" actId="113"/>
          <ac:spMkLst>
            <pc:docMk/>
            <pc:sldMk cId="2476974398" sldId="721"/>
            <ac:spMk id="7" creationId="{756FA07D-9F78-4188-AA81-A1B87097A951}"/>
          </ac:spMkLst>
        </pc:spChg>
      </pc:sldChg>
      <pc:sldChg chg="addSp modSp add modAnim">
        <pc:chgData name="Dimitar Zahariev" userId="b84e4ebc77879e88" providerId="LiveId" clId="{3700EFBF-A6B9-418E-AEF0-C811B61A28C1}" dt="2019-12-02T14:50:30.580" v="13909"/>
        <pc:sldMkLst>
          <pc:docMk/>
          <pc:sldMk cId="3867363491" sldId="722"/>
        </pc:sldMkLst>
        <pc:spChg chg="mod">
          <ac:chgData name="Dimitar Zahariev" userId="b84e4ebc77879e88" providerId="LiveId" clId="{3700EFBF-A6B9-418E-AEF0-C811B61A28C1}" dt="2019-12-02T01:49:06.112" v="12091" actId="20577"/>
          <ac:spMkLst>
            <pc:docMk/>
            <pc:sldMk cId="3867363491" sldId="72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2:32.725" v="12580" actId="20577"/>
          <ac:spMkLst>
            <pc:docMk/>
            <pc:sldMk cId="3867363491" sldId="72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1:53:37.248" v="12157" actId="14100"/>
          <ac:spMkLst>
            <pc:docMk/>
            <pc:sldMk cId="3867363491" sldId="722"/>
            <ac:spMk id="6" creationId="{931D8B6F-B85F-45EC-8E94-546DBD19E39D}"/>
          </ac:spMkLst>
        </pc:spChg>
      </pc:sldChg>
      <pc:sldChg chg="modSp add">
        <pc:chgData name="Dimitar Zahariev" userId="b84e4ebc77879e88" providerId="LiveId" clId="{3700EFBF-A6B9-418E-AEF0-C811B61A28C1}" dt="2019-12-01T22:56:03.946" v="8666" actId="20577"/>
        <pc:sldMkLst>
          <pc:docMk/>
          <pc:sldMk cId="1517662865" sldId="723"/>
        </pc:sldMkLst>
        <pc:spChg chg="mod">
          <ac:chgData name="Dimitar Zahariev" userId="b84e4ebc77879e88" providerId="LiveId" clId="{3700EFBF-A6B9-418E-AEF0-C811B61A28C1}" dt="2019-12-01T18:10:38.035" v="4751" actId="20577"/>
          <ac:spMkLst>
            <pc:docMk/>
            <pc:sldMk cId="1517662865" sldId="723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2:56:03.946" v="8666" actId="20577"/>
          <ac:spMkLst>
            <pc:docMk/>
            <pc:sldMk cId="1517662865" sldId="723"/>
            <ac:spMk id="5" creationId="{11A1BDA3-1568-4FA9-867E-D3CB207F2824}"/>
          </ac:spMkLst>
        </pc:spChg>
      </pc:sldChg>
      <pc:sldChg chg="addSp delSp modSp add modAnim">
        <pc:chgData name="Dimitar Zahariev" userId="b84e4ebc77879e88" providerId="LiveId" clId="{3700EFBF-A6B9-418E-AEF0-C811B61A28C1}" dt="2019-12-02T19:19:49.861" v="14650"/>
        <pc:sldMkLst>
          <pc:docMk/>
          <pc:sldMk cId="500513785" sldId="724"/>
        </pc:sldMkLst>
        <pc:spChg chg="mod">
          <ac:chgData name="Dimitar Zahariev" userId="b84e4ebc77879e88" providerId="LiveId" clId="{3700EFBF-A6B9-418E-AEF0-C811B61A28C1}" dt="2019-12-01T22:23:27.670" v="7818" actId="20577"/>
          <ac:spMkLst>
            <pc:docMk/>
            <pc:sldMk cId="500513785" sldId="724"/>
            <ac:spMk id="4" creationId="{D7702113-46B5-44FF-AE34-AED42A801FFF}"/>
          </ac:spMkLst>
        </pc:spChg>
        <pc:spChg chg="del mod">
          <ac:chgData name="Dimitar Zahariev" userId="b84e4ebc77879e88" providerId="LiveId" clId="{3700EFBF-A6B9-418E-AEF0-C811B61A28C1}" dt="2019-12-01T22:25:23.398" v="7857" actId="478"/>
          <ac:spMkLst>
            <pc:docMk/>
            <pc:sldMk cId="500513785" sldId="724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6" creationId="{A241320C-5A00-42B8-8B2F-8CFD0A9F7EFF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7" creationId="{6B8F7E1C-EC68-4F61-97F7-E07139936099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8" creationId="{251F96ED-22AF-460C-A13E-45702680E101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9" creationId="{168ECBDC-D079-4511-B29E-AB07848E8115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0" creationId="{BA146B31-777B-4C78-ADFD-750AB7432F23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1" creationId="{4ABA5065-0259-46AF-97FE-4D5E363F45D8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2" creationId="{BB1F53C3-CE00-4FD7-8FA7-3F30D47FFD2A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3" creationId="{0B87AEA5-E336-443F-A12A-E70D6DF4F13E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4" creationId="{5710A916-DDA4-4D2F-8D80-D016AFD4CBD3}"/>
          </ac:spMkLst>
        </pc:spChg>
        <pc:spChg chg="add del mod">
          <ac:chgData name="Dimitar Zahariev" userId="b84e4ebc77879e88" providerId="LiveId" clId="{3700EFBF-A6B9-418E-AEF0-C811B61A28C1}" dt="2019-12-01T22:25:24.526" v="7858" actId="478"/>
          <ac:spMkLst>
            <pc:docMk/>
            <pc:sldMk cId="500513785" sldId="724"/>
            <ac:spMk id="16" creationId="{A617FCBB-DB9D-4A09-9963-2F04F20C59A1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7" creationId="{72965BB6-ECD2-4FCD-B584-E8E1C81BE391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8" creationId="{A0AFCBB4-DD1B-45B5-B340-2EF4677D8AD8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9" creationId="{7C1C68D3-AD5A-4922-8A31-FE8086CE66DB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20" creationId="{9BC3C960-F7AF-429C-9D43-38D8B7063FF5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21" creationId="{D9D6F801-9EB2-4FD6-8129-C7865BEC17EB}"/>
          </ac:spMkLst>
        </pc:spChg>
        <pc:picChg chg="add mod">
          <ac:chgData name="Dimitar Zahariev" userId="b84e4ebc77879e88" providerId="LiveId" clId="{3700EFBF-A6B9-418E-AEF0-C811B61A28C1}" dt="2019-12-01T22:25:03.832" v="7847" actId="1076"/>
          <ac:picMkLst>
            <pc:docMk/>
            <pc:sldMk cId="500513785" sldId="724"/>
            <ac:picMk id="3" creationId="{FC63E575-7296-4288-BC76-EB1CB8D6DBAA}"/>
          </ac:picMkLst>
        </pc:picChg>
      </pc:sldChg>
      <pc:sldChg chg="modSp add modAnim">
        <pc:chgData name="Dimitar Zahariev" userId="b84e4ebc77879e88" providerId="LiveId" clId="{3700EFBF-A6B9-418E-AEF0-C811B61A28C1}" dt="2019-12-02T14:39:11.572" v="13760"/>
        <pc:sldMkLst>
          <pc:docMk/>
          <pc:sldMk cId="2877116737" sldId="725"/>
        </pc:sldMkLst>
        <pc:spChg chg="mod">
          <ac:chgData name="Dimitar Zahariev" userId="b84e4ebc77879e88" providerId="LiveId" clId="{3700EFBF-A6B9-418E-AEF0-C811B61A28C1}" dt="2019-12-01T22:30:36.815" v="8066" actId="20577"/>
          <ac:spMkLst>
            <pc:docMk/>
            <pc:sldMk cId="2877116737" sldId="72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14:25.168" v="12807" actId="113"/>
          <ac:spMkLst>
            <pc:docMk/>
            <pc:sldMk cId="2877116737" sldId="725"/>
            <ac:spMk id="5" creationId="{25D4DC16-7C8F-4647-B097-E39063E1F4FD}"/>
          </ac:spMkLst>
        </pc:spChg>
      </pc:sldChg>
      <pc:sldChg chg="modSp add ord modAnim">
        <pc:chgData name="Dimitar Zahariev" userId="b84e4ebc77879e88" providerId="LiveId" clId="{3700EFBF-A6B9-418E-AEF0-C811B61A28C1}" dt="2019-12-02T14:42:59.336" v="13814"/>
        <pc:sldMkLst>
          <pc:docMk/>
          <pc:sldMk cId="1690613444" sldId="726"/>
        </pc:sldMkLst>
        <pc:spChg chg="mod">
          <ac:chgData name="Dimitar Zahariev" userId="b84e4ebc77879e88" providerId="LiveId" clId="{3700EFBF-A6B9-418E-AEF0-C811B61A28C1}" dt="2019-12-01T23:06:38.653" v="8876" actId="20577"/>
          <ac:spMkLst>
            <pc:docMk/>
            <pc:sldMk cId="1690613444" sldId="72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42:01.167" v="13798" actId="20577"/>
          <ac:spMkLst>
            <pc:docMk/>
            <pc:sldMk cId="1690613444" sldId="726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31.624" v="13716"/>
        <pc:sldMkLst>
          <pc:docMk/>
          <pc:sldMk cId="786897904" sldId="727"/>
        </pc:sldMkLst>
        <pc:spChg chg="mod">
          <ac:chgData name="Dimitar Zahariev" userId="b84e4ebc77879e88" providerId="LiveId" clId="{3700EFBF-A6B9-418E-AEF0-C811B61A28C1}" dt="2019-12-01T20:39:28.796" v="4760" actId="20577"/>
          <ac:spMkLst>
            <pc:docMk/>
            <pc:sldMk cId="786897904" sldId="72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56:44.542" v="7534" actId="20577"/>
          <ac:spMkLst>
            <pc:docMk/>
            <pc:sldMk cId="786897904" sldId="727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38.227" v="13718"/>
        <pc:sldMkLst>
          <pc:docMk/>
          <pc:sldMk cId="965342604" sldId="728"/>
        </pc:sldMkLst>
        <pc:spChg chg="mod">
          <ac:chgData name="Dimitar Zahariev" userId="b84e4ebc77879e88" providerId="LiveId" clId="{3700EFBF-A6B9-418E-AEF0-C811B61A28C1}" dt="2019-12-01T20:39:35.674" v="4768" actId="20577"/>
          <ac:spMkLst>
            <pc:docMk/>
            <pc:sldMk cId="965342604" sldId="72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49:11.742" v="7249" actId="20577"/>
          <ac:spMkLst>
            <pc:docMk/>
            <pc:sldMk cId="965342604" sldId="728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43.652" v="13720"/>
        <pc:sldMkLst>
          <pc:docMk/>
          <pc:sldMk cId="897861" sldId="729"/>
        </pc:sldMkLst>
        <pc:spChg chg="mod">
          <ac:chgData name="Dimitar Zahariev" userId="b84e4ebc77879e88" providerId="LiveId" clId="{3700EFBF-A6B9-418E-AEF0-C811B61A28C1}" dt="2019-12-01T20:39:42.095" v="4775" actId="20577"/>
          <ac:spMkLst>
            <pc:docMk/>
            <pc:sldMk cId="897861" sldId="72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55:16.075" v="7494" actId="5793"/>
          <ac:spMkLst>
            <pc:docMk/>
            <pc:sldMk cId="897861" sldId="729"/>
            <ac:spMk id="5" creationId="{25D4DC16-7C8F-4647-B097-E39063E1F4FD}"/>
          </ac:spMkLst>
        </pc:spChg>
      </pc:sldChg>
      <pc:sldChg chg="modSp add ord modAnim">
        <pc:chgData name="Dimitar Zahariev" userId="b84e4ebc77879e88" providerId="LiveId" clId="{3700EFBF-A6B9-418E-AEF0-C811B61A28C1}" dt="2019-12-02T14:33:22.687" v="13672"/>
        <pc:sldMkLst>
          <pc:docMk/>
          <pc:sldMk cId="1571730899" sldId="730"/>
        </pc:sldMkLst>
        <pc:spChg chg="mod">
          <ac:chgData name="Dimitar Zahariev" userId="b84e4ebc77879e88" providerId="LiveId" clId="{3700EFBF-A6B9-418E-AEF0-C811B61A28C1}" dt="2019-12-02T14:32:46.695" v="13656" actId="113"/>
          <ac:spMkLst>
            <pc:docMk/>
            <pc:sldMk cId="1571730899" sldId="730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35:21.860" v="13705" actId="20577"/>
        <pc:sldMkLst>
          <pc:docMk/>
          <pc:sldMk cId="1484844565" sldId="731"/>
        </pc:sldMkLst>
        <pc:spChg chg="add mod">
          <ac:chgData name="Dimitar Zahariev" userId="b84e4ebc77879e88" providerId="LiveId" clId="{3700EFBF-A6B9-418E-AEF0-C811B61A28C1}" dt="2019-12-01T21:04:48.321" v="5550" actId="20577"/>
          <ac:spMkLst>
            <pc:docMk/>
            <pc:sldMk cId="1484844565" sldId="731"/>
            <ac:spMk id="2" creationId="{104C2380-05AD-4463-BAEE-C7A2B48B2F73}"/>
          </ac:spMkLst>
        </pc:spChg>
        <pc:spChg chg="mod">
          <ac:chgData name="Dimitar Zahariev" userId="b84e4ebc77879e88" providerId="LiveId" clId="{3700EFBF-A6B9-418E-AEF0-C811B61A28C1}" dt="2019-12-01T21:04:08.683" v="5533" actId="20577"/>
          <ac:spMkLst>
            <pc:docMk/>
            <pc:sldMk cId="1484844565" sldId="731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35:21.860" v="13705" actId="20577"/>
          <ac:spMkLst>
            <pc:docMk/>
            <pc:sldMk cId="1484844565" sldId="731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1:04:58.857" v="5568" actId="20577"/>
          <ac:spMkLst>
            <pc:docMk/>
            <pc:sldMk cId="1484844565" sldId="731"/>
            <ac:spMk id="6" creationId="{01951085-3A42-40D7-AB51-56556428A34D}"/>
          </ac:spMkLst>
        </pc:spChg>
        <pc:spChg chg="add mod">
          <ac:chgData name="Dimitar Zahariev" userId="b84e4ebc77879e88" providerId="LiveId" clId="{3700EFBF-A6B9-418E-AEF0-C811B61A28C1}" dt="2019-12-01T21:05:18.606" v="5591" actId="20577"/>
          <ac:spMkLst>
            <pc:docMk/>
            <pc:sldMk cId="1484844565" sldId="731"/>
            <ac:spMk id="7" creationId="{C90B24F0-1D2D-4AEA-9C59-CE9DF8097D8A}"/>
          </ac:spMkLst>
        </pc:spChg>
        <pc:spChg chg="add mod">
          <ac:chgData name="Dimitar Zahariev" userId="b84e4ebc77879e88" providerId="LiveId" clId="{3700EFBF-A6B9-418E-AEF0-C811B61A28C1}" dt="2019-12-01T21:05:39.009" v="5617" actId="20577"/>
          <ac:spMkLst>
            <pc:docMk/>
            <pc:sldMk cId="1484844565" sldId="731"/>
            <ac:spMk id="8" creationId="{AE6B4E3D-D17E-40D2-AF6F-08659338F9EE}"/>
          </ac:spMkLst>
        </pc:spChg>
      </pc:sldChg>
      <pc:sldChg chg="addSp delSp modSp add modAnim">
        <pc:chgData name="Dimitar Zahariev" userId="b84e4ebc77879e88" providerId="LiveId" clId="{3700EFBF-A6B9-418E-AEF0-C811B61A28C1}" dt="2019-12-02T14:37:30.118" v="13730"/>
        <pc:sldMkLst>
          <pc:docMk/>
          <pc:sldMk cId="2380381746" sldId="732"/>
        </pc:sldMkLst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" creationId="{70DB7692-EFB7-446D-A045-780A95FFDAB2}"/>
          </ac:spMkLst>
        </pc:spChg>
        <pc:spChg chg="mod">
          <ac:chgData name="Dimitar Zahariev" userId="b84e4ebc77879e88" providerId="LiveId" clId="{3700EFBF-A6B9-418E-AEF0-C811B61A28C1}" dt="2019-12-01T20:57:36.851" v="5315" actId="20577"/>
          <ac:spMkLst>
            <pc:docMk/>
            <pc:sldMk cId="2380381746" sldId="732"/>
            <ac:spMk id="4" creationId="{D7702113-46B5-44FF-AE34-AED42A801FFF}"/>
          </ac:spMkLst>
        </pc:spChg>
        <pc:spChg chg="del mod">
          <ac:chgData name="Dimitar Zahariev" userId="b84e4ebc77879e88" providerId="LiveId" clId="{3700EFBF-A6B9-418E-AEF0-C811B61A28C1}" dt="2019-12-01T21:20:00.570" v="6421" actId="478"/>
          <ac:spMkLst>
            <pc:docMk/>
            <pc:sldMk cId="2380381746" sldId="73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6" creationId="{1C855396-80B4-4C0C-BA59-818A1F203BF1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7" creationId="{AF7D2542-A11F-42B2-BFEB-081C2A8FE95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8" creationId="{1C4561E5-11E4-4040-B433-7C19B2AFB5D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9" creationId="{D9AE19CB-7620-46B8-96D2-2C0AD4D59ABE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0" creationId="{8AA7A766-B1D3-49F7-B639-7425EDFB067A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1" creationId="{2CE67D12-B4EC-43B0-9A43-178A5648B1F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2" creationId="{570CB52B-2FD9-43A7-81C3-E837532DB37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3" creationId="{94B7A78E-92E9-43EB-9369-C590DECCB247}"/>
          </ac:spMkLst>
        </pc:spChg>
        <pc:spChg chg="add del mod">
          <ac:chgData name="Dimitar Zahariev" userId="b84e4ebc77879e88" providerId="LiveId" clId="{3700EFBF-A6B9-418E-AEF0-C811B61A28C1}" dt="2019-12-01T21:20:02.455" v="6422" actId="478"/>
          <ac:spMkLst>
            <pc:docMk/>
            <pc:sldMk cId="2380381746" sldId="732"/>
            <ac:spMk id="14" creationId="{E729C04F-672E-4322-A31C-DC7B5E74D31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5" creationId="{46F5BD77-6B11-45D4-9605-7EFAC8E08FA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6" creationId="{5F0A6031-8E43-4124-BB79-F059986E9DC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7" creationId="{9DDB2EDA-8618-4197-AF7C-79C42251C9D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8" creationId="{FA9A4106-2B45-4003-A92D-B952C02E42D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9" creationId="{4DB9C279-EBD6-49EF-8C63-EA3D202DFBB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0" creationId="{149FD4B8-92D8-4DC3-815C-20AB2F5208F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1" creationId="{81310003-E812-4A60-AEED-52D8EADDC15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2" creationId="{CC328391-197A-4B07-9F7F-D7D2E01ABA6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3" creationId="{B8E6AD85-712C-4AA1-B187-D8FE3C6056D8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4" creationId="{543A377C-B362-481E-A234-A07DEE0ED50F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5" creationId="{0F279F5C-8753-4ECC-B33C-3E19859599D5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6" creationId="{6A99179C-AD7A-4469-BFB3-914FB430E4D9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7" creationId="{9B136FF7-5BC7-484B-AD7E-1B6A1B53834D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8" creationId="{2ECBEA65-F467-4151-A368-817B9222DBEF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9" creationId="{4064D706-696C-4575-9314-63964EB7B3F0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0" creationId="{3CCAC2D8-3E95-4D00-8E83-6FCA20CF5A2C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1" creationId="{A799E8AC-08C6-4DA5-8F48-6CBB499CCBD1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2" creationId="{EA9B9A37-159B-4E9F-8862-1FCF68EB31AF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3" creationId="{44817778-1FC7-472C-B4C0-6399799EF2C3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4" creationId="{CBD07020-5D4E-4141-AC98-EAE291F2BEF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5" creationId="{5961166A-A4E4-4FAC-8254-526CC4288CED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6" creationId="{C82622EB-67BD-4DEE-BB4E-4E7D5598949E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7" creationId="{672CDF80-B5A0-4E64-9E07-7479311103F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8" creationId="{46FDADB2-9C23-4DC3-9478-2753642D9FE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9" creationId="{32E1E70A-77F7-48BB-9EFB-63C49764E361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0" creationId="{62300B30-AF63-4F54-A5DE-B2B31516AFA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1" creationId="{F835025F-1EEA-4AFE-9C33-3AEBF498575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2" creationId="{BD3AC49E-3A5D-4418-A59A-83374B0CD04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3" creationId="{66725E43-2B4B-4CE3-97AD-95870F00D756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4" creationId="{7CF7C24D-A210-447A-8877-B4E6AFBC713B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5" creationId="{81BA4B01-1087-4FC1-B90F-77213B58677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6" creationId="{6229AF25-827C-4FA2-9551-E6472D9C12BA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7" creationId="{FFCA0E78-AA10-45DD-8BC2-206C831C3B5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8" creationId="{3C1C7765-9881-4988-8E80-1ED3FC8B372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9" creationId="{89CC2DC7-1A63-4FAA-994A-7FC191A0D506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50" creationId="{5F243B50-3272-43AE-88D3-08007351F08F}"/>
          </ac:spMkLst>
        </pc:spChg>
        <pc:spChg chg="add mod">
          <ac:chgData name="Dimitar Zahariev" userId="b84e4ebc77879e88" providerId="LiveId" clId="{3700EFBF-A6B9-418E-AEF0-C811B61A28C1}" dt="2019-12-01T21:26:02.633" v="6549" actId="113"/>
          <ac:spMkLst>
            <pc:docMk/>
            <pc:sldMk cId="2380381746" sldId="732"/>
            <ac:spMk id="51" creationId="{BB2BB4A3-95EA-4E0F-A190-48A27CB46AB0}"/>
          </ac:spMkLst>
        </pc:spChg>
        <pc:spChg chg="add mod">
          <ac:chgData name="Dimitar Zahariev" userId="b84e4ebc77879e88" providerId="LiveId" clId="{3700EFBF-A6B9-418E-AEF0-C811B61A28C1}" dt="2019-12-01T21:26:06.879" v="6550" actId="113"/>
          <ac:spMkLst>
            <pc:docMk/>
            <pc:sldMk cId="2380381746" sldId="732"/>
            <ac:spMk id="52" creationId="{970690E0-EAA8-4694-B707-23E9F6E27C1C}"/>
          </ac:spMkLst>
        </pc:spChg>
        <pc:spChg chg="add mod">
          <ac:chgData name="Dimitar Zahariev" userId="b84e4ebc77879e88" providerId="LiveId" clId="{3700EFBF-A6B9-418E-AEF0-C811B61A28C1}" dt="2019-12-01T21:26:11.938" v="6553" actId="113"/>
          <ac:spMkLst>
            <pc:docMk/>
            <pc:sldMk cId="2380381746" sldId="732"/>
            <ac:spMk id="53" creationId="{85D0477F-4C68-4B41-A075-6DE6C5EB1D21}"/>
          </ac:spMkLst>
        </pc:spChg>
        <pc:spChg chg="add mod">
          <ac:chgData name="Dimitar Zahariev" userId="b84e4ebc77879e88" providerId="LiveId" clId="{3700EFBF-A6B9-418E-AEF0-C811B61A28C1}" dt="2019-12-01T21:26:17.043" v="6554" actId="113"/>
          <ac:spMkLst>
            <pc:docMk/>
            <pc:sldMk cId="2380381746" sldId="732"/>
            <ac:spMk id="54" creationId="{C7EA98AD-3A75-4697-BBE7-2D0C0096D8D3}"/>
          </ac:spMkLst>
        </pc:spChg>
        <pc:spChg chg="add mod">
          <ac:chgData name="Dimitar Zahariev" userId="b84e4ebc77879e88" providerId="LiveId" clId="{3700EFBF-A6B9-418E-AEF0-C811B61A28C1}" dt="2019-12-01T21:26:33.343" v="6558" actId="14100"/>
          <ac:spMkLst>
            <pc:docMk/>
            <pc:sldMk cId="2380381746" sldId="732"/>
            <ac:spMk id="55" creationId="{8E391C12-7C30-4224-9D95-ECB801167014}"/>
          </ac:spMkLst>
        </pc:spChg>
        <pc:spChg chg="add mod">
          <ac:chgData name="Dimitar Zahariev" userId="b84e4ebc77879e88" providerId="LiveId" clId="{3700EFBF-A6B9-418E-AEF0-C811B61A28C1}" dt="2019-12-01T21:27:01.401" v="6576" actId="1076"/>
          <ac:spMkLst>
            <pc:docMk/>
            <pc:sldMk cId="2380381746" sldId="732"/>
            <ac:spMk id="56" creationId="{D97B3FC8-96EF-4084-AFCD-662CF0AD446A}"/>
          </ac:spMkLst>
        </pc:spChg>
        <pc:spChg chg="add mod">
          <ac:chgData name="Dimitar Zahariev" userId="b84e4ebc77879e88" providerId="LiveId" clId="{3700EFBF-A6B9-418E-AEF0-C811B61A28C1}" dt="2019-12-01T21:27:37.149" v="6579" actId="207"/>
          <ac:spMkLst>
            <pc:docMk/>
            <pc:sldMk cId="2380381746" sldId="732"/>
            <ac:spMk id="57" creationId="{89A057CE-890B-426D-83FD-C636E0338998}"/>
          </ac:spMkLst>
        </pc:spChg>
        <pc:spChg chg="add mod">
          <ac:chgData name="Dimitar Zahariev" userId="b84e4ebc77879e88" providerId="LiveId" clId="{3700EFBF-A6B9-418E-AEF0-C811B61A28C1}" dt="2019-12-01T21:28:00.098" v="6607" actId="20577"/>
          <ac:spMkLst>
            <pc:docMk/>
            <pc:sldMk cId="2380381746" sldId="732"/>
            <ac:spMk id="58" creationId="{A672246D-2E81-4D86-91DC-402D127AE005}"/>
          </ac:spMkLst>
        </pc:spChg>
      </pc:sldChg>
      <pc:sldChg chg="addSp delSp modSp add modAnim">
        <pc:chgData name="Dimitar Zahariev" userId="b84e4ebc77879e88" providerId="LiveId" clId="{3700EFBF-A6B9-418E-AEF0-C811B61A28C1}" dt="2019-12-02T14:37:45.945" v="13734"/>
        <pc:sldMkLst>
          <pc:docMk/>
          <pc:sldMk cId="2454956375" sldId="733"/>
        </pc:sldMkLst>
        <pc:spChg chg="add del">
          <ac:chgData name="Dimitar Zahariev" userId="b84e4ebc77879e88" providerId="LiveId" clId="{3700EFBF-A6B9-418E-AEF0-C811B61A28C1}" dt="2019-12-01T22:01:16.633" v="7539"/>
          <ac:spMkLst>
            <pc:docMk/>
            <pc:sldMk cId="2454956375" sldId="733"/>
            <ac:spMk id="2" creationId="{F5B38109-E6F1-4C7D-9432-42A400B85022}"/>
          </ac:spMkLst>
        </pc:spChg>
        <pc:spChg chg="add del">
          <ac:chgData name="Dimitar Zahariev" userId="b84e4ebc77879e88" providerId="LiveId" clId="{3700EFBF-A6B9-418E-AEF0-C811B61A28C1}" dt="2019-12-01T22:01:20.138" v="7541"/>
          <ac:spMkLst>
            <pc:docMk/>
            <pc:sldMk cId="2454956375" sldId="733"/>
            <ac:spMk id="3" creationId="{6F7A752B-E189-4A8C-B3AE-89E3950F527D}"/>
          </ac:spMkLst>
        </pc:spChg>
        <pc:spChg chg="mod">
          <ac:chgData name="Dimitar Zahariev" userId="b84e4ebc77879e88" providerId="LiveId" clId="{3700EFBF-A6B9-418E-AEF0-C811B61A28C1}" dt="2019-12-01T20:57:59.738" v="5352" actId="20577"/>
          <ac:spMkLst>
            <pc:docMk/>
            <pc:sldMk cId="2454956375" sldId="73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7:04.635" v="7782" actId="14100"/>
          <ac:spMkLst>
            <pc:docMk/>
            <pc:sldMk cId="2454956375" sldId="733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1T22:01:42.598" v="7546"/>
          <ac:spMkLst>
            <pc:docMk/>
            <pc:sldMk cId="2454956375" sldId="733"/>
            <ac:spMk id="6" creationId="{820C310B-C22E-4757-AC79-019A9CB4A8B1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7" creationId="{EB2A6EF9-41A8-4B07-83C4-4C9CFBE5D48E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8" creationId="{B6C8D935-9BF4-4A1C-9DAE-DB51F0ADCE7F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9" creationId="{169CB3CD-48B3-4454-94DD-89FA99244238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0" creationId="{EF620F9C-1783-4C2F-81DF-51CE59E7B6F4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1" creationId="{7F252928-52FC-4985-A9C5-623543EA0C15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2" creationId="{E851C4B8-E44B-42FF-AC58-C7502974593B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3" creationId="{8BEFC4DA-E76E-4369-9705-38B54F2E6DA5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4" creationId="{6E00E9DB-DBA3-490C-9D38-A8C8AFEE1B14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5" creationId="{7FE1C3DD-2192-4C26-AD3F-2E6266DCF91E}"/>
          </ac:spMkLst>
        </pc:spChg>
        <pc:spChg chg="add del mod">
          <ac:chgData name="Dimitar Zahariev" userId="b84e4ebc77879e88" providerId="LiveId" clId="{3700EFBF-A6B9-418E-AEF0-C811B61A28C1}" dt="2019-12-01T22:16:33.417" v="7777" actId="478"/>
          <ac:spMkLst>
            <pc:docMk/>
            <pc:sldMk cId="2454956375" sldId="733"/>
            <ac:spMk id="16" creationId="{946D007C-7779-4EC6-AD12-C41B611B340B}"/>
          </ac:spMkLst>
        </pc:spChg>
        <pc:spChg chg="add del mod">
          <ac:chgData name="Dimitar Zahariev" userId="b84e4ebc77879e88" providerId="LiveId" clId="{3700EFBF-A6B9-418E-AEF0-C811B61A28C1}" dt="2019-12-01T22:16:30.380" v="7776" actId="478"/>
          <ac:spMkLst>
            <pc:docMk/>
            <pc:sldMk cId="2454956375" sldId="733"/>
            <ac:spMk id="17" creationId="{ED7C9D73-794B-4DFC-9AF7-A5308E98D1A4}"/>
          </ac:spMkLst>
        </pc:spChg>
      </pc:sldChg>
      <pc:sldChg chg="addSp modSp add modAnim">
        <pc:chgData name="Dimitar Zahariev" userId="b84e4ebc77879e88" providerId="LiveId" clId="{3700EFBF-A6B9-418E-AEF0-C811B61A28C1}" dt="2019-12-02T14:37:56.398" v="13738"/>
        <pc:sldMkLst>
          <pc:docMk/>
          <pc:sldMk cId="1974465492" sldId="734"/>
        </pc:sldMkLst>
        <pc:spChg chg="mod">
          <ac:chgData name="Dimitar Zahariev" userId="b84e4ebc77879e88" providerId="LiveId" clId="{3700EFBF-A6B9-418E-AEF0-C811B61A28C1}" dt="2019-12-01T20:58:10.832" v="5382" actId="20577"/>
          <ac:spMkLst>
            <pc:docMk/>
            <pc:sldMk cId="1974465492" sldId="73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7:39.601" v="7788" actId="27636"/>
          <ac:spMkLst>
            <pc:docMk/>
            <pc:sldMk cId="1974465492" sldId="734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6" creationId="{EE81DC97-1074-49F7-9D8E-075606FB37D8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7" creationId="{5F36FF85-84A9-49BF-9DBF-A6B18344F668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8" creationId="{E58DFC97-42BB-4F12-8541-CCD98FE0E44D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9" creationId="{5F2FF917-7179-4BBC-99C2-20D461CF893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0" creationId="{F0FB8D74-E2C2-442B-882D-F84B45F0077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1" creationId="{9C13E3F7-8E40-485D-BB1C-7F643EA1898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2" creationId="{0DDD42F7-3AB4-48B7-B016-E2FE0691A3B7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3" creationId="{77951A6A-9149-4C47-9574-E67E4A822842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4" creationId="{51D502FD-1E03-4C27-B278-A85F119BD483}"/>
          </ac:spMkLst>
        </pc:spChg>
      </pc:sldChg>
      <pc:sldChg chg="addSp modSp add modAnim">
        <pc:chgData name="Dimitar Zahariev" userId="b84e4ebc77879e88" providerId="LiveId" clId="{3700EFBF-A6B9-418E-AEF0-C811B61A28C1}" dt="2019-12-02T14:38:30.075" v="13742"/>
        <pc:sldMkLst>
          <pc:docMk/>
          <pc:sldMk cId="301414503" sldId="735"/>
        </pc:sldMkLst>
        <pc:spChg chg="mod">
          <ac:chgData name="Dimitar Zahariev" userId="b84e4ebc77879e88" providerId="LiveId" clId="{3700EFBF-A6B9-418E-AEF0-C811B61A28C1}" dt="2019-12-01T20:58:20.940" v="5410" actId="20577"/>
          <ac:spMkLst>
            <pc:docMk/>
            <pc:sldMk cId="301414503" sldId="73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8:52.053" v="7799" actId="404"/>
          <ac:spMkLst>
            <pc:docMk/>
            <pc:sldMk cId="301414503" sldId="735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6" creationId="{B81D49F6-A25F-4E89-A04B-CB7A3FA7E120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7" creationId="{1967248E-17E2-48C2-A02F-AFCCE183FAF5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8" creationId="{22EAF70C-B38A-4E85-BBD5-FB6D167F6F9C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9" creationId="{3CDB21FA-93B9-4BD1-9B97-F0A1043D8E75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0" creationId="{059666B3-86DF-45E4-821D-A3A2D359779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1" creationId="{7327452B-523E-48CE-957B-4F710D6D7928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2" creationId="{949F1AE0-E093-4293-B78E-1A017E8EE77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3" creationId="{F57622B0-0D4E-4E2F-BD89-EF74705C6E56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4" creationId="{20A16927-92C9-47BA-AB99-607AF24DBBCA}"/>
          </ac:spMkLst>
        </pc:spChg>
      </pc:sldChg>
      <pc:sldChg chg="addSp delSp modSp add modAnim">
        <pc:chgData name="Dimitar Zahariev" userId="b84e4ebc77879e88" providerId="LiveId" clId="{3700EFBF-A6B9-418E-AEF0-C811B61A28C1}" dt="2019-12-02T14:36:23.730" v="13714"/>
        <pc:sldMkLst>
          <pc:docMk/>
          <pc:sldMk cId="3323397672" sldId="736"/>
        </pc:sldMkLst>
        <pc:spChg chg="add mod">
          <ac:chgData name="Dimitar Zahariev" userId="b84e4ebc77879e88" providerId="LiveId" clId="{3700EFBF-A6B9-418E-AEF0-C811B61A28C1}" dt="2019-12-01T21:44:13.822" v="7115" actId="1035"/>
          <ac:spMkLst>
            <pc:docMk/>
            <pc:sldMk cId="3323397672" sldId="736"/>
            <ac:spMk id="2" creationId="{30BF615E-3439-4088-894B-6BD65B1C34C0}"/>
          </ac:spMkLst>
        </pc:spChg>
        <pc:spChg chg="mod">
          <ac:chgData name="Dimitar Zahariev" userId="b84e4ebc77879e88" providerId="LiveId" clId="{3700EFBF-A6B9-418E-AEF0-C811B61A28C1}" dt="2019-12-01T21:44:01.073" v="7080" actId="20577"/>
          <ac:spMkLst>
            <pc:docMk/>
            <pc:sldMk cId="3323397672" sldId="736"/>
            <ac:spMk id="5" creationId="{25D4DC16-7C8F-4647-B097-E39063E1F4FD}"/>
          </ac:spMkLst>
        </pc:spChg>
        <pc:spChg chg="add del mod">
          <ac:chgData name="Dimitar Zahariev" userId="b84e4ebc77879e88" providerId="LiveId" clId="{3700EFBF-A6B9-418E-AEF0-C811B61A28C1}" dt="2019-12-01T21:33:41.238" v="6728" actId="478"/>
          <ac:spMkLst>
            <pc:docMk/>
            <pc:sldMk cId="3323397672" sldId="736"/>
            <ac:spMk id="6" creationId="{72821985-D94E-4A87-BB4B-42D0E0DC7B17}"/>
          </ac:spMkLst>
        </pc:spChg>
        <pc:spChg chg="add mod">
          <ac:chgData name="Dimitar Zahariev" userId="b84e4ebc77879e88" providerId="LiveId" clId="{3700EFBF-A6B9-418E-AEF0-C811B61A28C1}" dt="2019-12-02T14:36:02.423" v="13706" actId="207"/>
          <ac:spMkLst>
            <pc:docMk/>
            <pc:sldMk cId="3323397672" sldId="736"/>
            <ac:spMk id="7" creationId="{CD5759EB-EBB6-449F-B974-72883FFB1B08}"/>
          </ac:spMkLst>
        </pc:spChg>
        <pc:spChg chg="add mod">
          <ac:chgData name="Dimitar Zahariev" userId="b84e4ebc77879e88" providerId="LiveId" clId="{3700EFBF-A6B9-418E-AEF0-C811B61A28C1}" dt="2019-12-01T21:44:13.822" v="7115" actId="1035"/>
          <ac:spMkLst>
            <pc:docMk/>
            <pc:sldMk cId="3323397672" sldId="736"/>
            <ac:spMk id="8" creationId="{9C4A6FFF-C934-4325-B6F5-1B52D7D73625}"/>
          </ac:spMkLst>
        </pc:spChg>
      </pc:sldChg>
      <pc:sldChg chg="modSp add ord modAnim">
        <pc:chgData name="Dimitar Zahariev" userId="b84e4ebc77879e88" providerId="LiveId" clId="{3700EFBF-A6B9-418E-AEF0-C811B61A28C1}" dt="2019-12-02T14:47:45.892" v="13871"/>
        <pc:sldMkLst>
          <pc:docMk/>
          <pc:sldMk cId="1596737647" sldId="737"/>
        </pc:sldMkLst>
        <pc:spChg chg="mod">
          <ac:chgData name="Dimitar Zahariev" userId="b84e4ebc77879e88" providerId="LiveId" clId="{3700EFBF-A6B9-418E-AEF0-C811B61A28C1}" dt="2019-12-01T22:50:42.351" v="8478" actId="20577"/>
          <ac:spMkLst>
            <pc:docMk/>
            <pc:sldMk cId="1596737647" sldId="73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51:49.206" v="8639" actId="20577"/>
          <ac:spMkLst>
            <pc:docMk/>
            <pc:sldMk cId="1596737647" sldId="737"/>
            <ac:spMk id="5" creationId="{25D4DC16-7C8F-4647-B097-E39063E1F4FD}"/>
          </ac:spMkLst>
        </pc:spChg>
      </pc:sldChg>
      <pc:sldChg chg="add del">
        <pc:chgData name="Dimitar Zahariev" userId="b84e4ebc77879e88" providerId="LiveId" clId="{3700EFBF-A6B9-418E-AEF0-C811B61A28C1}" dt="2019-12-01T21:25:47.664" v="6548" actId="2696"/>
        <pc:sldMkLst>
          <pc:docMk/>
          <pc:sldMk cId="3035557985" sldId="737"/>
        </pc:sldMkLst>
      </pc:sldChg>
      <pc:sldChg chg="modSp add ord modAnim">
        <pc:chgData name="Dimitar Zahariev" userId="b84e4ebc77879e88" providerId="LiveId" clId="{3700EFBF-A6B9-418E-AEF0-C811B61A28C1}" dt="2019-12-02T14:32:35.698" v="13654"/>
        <pc:sldMkLst>
          <pc:docMk/>
          <pc:sldMk cId="3811251410" sldId="738"/>
        </pc:sldMkLst>
        <pc:spChg chg="mod">
          <ac:chgData name="Dimitar Zahariev" userId="b84e4ebc77879e88" providerId="LiveId" clId="{3700EFBF-A6B9-418E-AEF0-C811B61A28C1}" dt="2019-12-02T05:33:30.788" v="12923" actId="20577"/>
          <ac:spMkLst>
            <pc:docMk/>
            <pc:sldMk cId="3811251410" sldId="73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32:10.459" v="13643" actId="113"/>
          <ac:spMkLst>
            <pc:docMk/>
            <pc:sldMk cId="3811251410" sldId="738"/>
            <ac:spMk id="5" creationId="{25D4DC16-7C8F-4647-B097-E39063E1F4FD}"/>
          </ac:spMkLst>
        </pc:spChg>
      </pc:sldChg>
      <pc:sldChg chg="add del">
        <pc:chgData name="Dimitar Zahariev" userId="b84e4ebc77879e88" providerId="LiveId" clId="{3700EFBF-A6B9-418E-AEF0-C811B61A28C1}" dt="2019-12-01T23:34:31.673" v="9705" actId="2696"/>
        <pc:sldMkLst>
          <pc:docMk/>
          <pc:sldMk cId="3804963840" sldId="739"/>
        </pc:sldMkLst>
      </pc:sldChg>
      <pc:sldChg chg="modSp add ord modAnim">
        <pc:chgData name="Dimitar Zahariev" userId="b84e4ebc77879e88" providerId="LiveId" clId="{3700EFBF-A6B9-418E-AEF0-C811B61A28C1}" dt="2019-12-02T14:44:03.122" v="13830"/>
        <pc:sldMkLst>
          <pc:docMk/>
          <pc:sldMk cId="244435920" sldId="740"/>
        </pc:sldMkLst>
        <pc:spChg chg="mod">
          <ac:chgData name="Dimitar Zahariev" userId="b84e4ebc77879e88" providerId="LiveId" clId="{3700EFBF-A6B9-418E-AEF0-C811B61A28C1}" dt="2019-12-02T14:44:00.288" v="13828" actId="20577"/>
          <ac:spMkLst>
            <pc:docMk/>
            <pc:sldMk cId="244435920" sldId="740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16:20.132" v="12855" actId="20577"/>
          <ac:spMkLst>
            <pc:docMk/>
            <pc:sldMk cId="244435920" sldId="740"/>
            <ac:spMk id="5" creationId="{25D4DC16-7C8F-4647-B097-E39063E1F4FD}"/>
          </ac:spMkLst>
        </pc:spChg>
      </pc:sldChg>
      <pc:sldChg chg="modSp add">
        <pc:chgData name="Dimitar Zahariev" userId="b84e4ebc77879e88" providerId="LiveId" clId="{3700EFBF-A6B9-418E-AEF0-C811B61A28C1}" dt="2019-12-02T02:10:51.305" v="12802" actId="20577"/>
        <pc:sldMkLst>
          <pc:docMk/>
          <pc:sldMk cId="1281249806" sldId="741"/>
        </pc:sldMkLst>
        <pc:spChg chg="mod">
          <ac:chgData name="Dimitar Zahariev" userId="b84e4ebc77879e88" providerId="LiveId" clId="{3700EFBF-A6B9-418E-AEF0-C811B61A28C1}" dt="2019-12-01T22:56:45.474" v="8694" actId="20577"/>
          <ac:spMkLst>
            <pc:docMk/>
            <pc:sldMk cId="1281249806" sldId="741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2:10:51.305" v="12802" actId="20577"/>
          <ac:spMkLst>
            <pc:docMk/>
            <pc:sldMk cId="1281249806" sldId="741"/>
            <ac:spMk id="5" creationId="{11A1BDA3-1568-4FA9-867E-D3CB207F2824}"/>
          </ac:spMkLst>
        </pc:spChg>
      </pc:sldChg>
      <pc:sldChg chg="modSp add modAnim">
        <pc:chgData name="Dimitar Zahariev" userId="b84e4ebc77879e88" providerId="LiveId" clId="{3700EFBF-A6B9-418E-AEF0-C811B61A28C1}" dt="2019-12-02T14:46:07.181" v="13862" actId="20577"/>
        <pc:sldMkLst>
          <pc:docMk/>
          <pc:sldMk cId="177129517" sldId="742"/>
        </pc:sldMkLst>
        <pc:spChg chg="mod">
          <ac:chgData name="Dimitar Zahariev" userId="b84e4ebc77879e88" providerId="LiveId" clId="{3700EFBF-A6B9-418E-AEF0-C811B61A28C1}" dt="2019-12-02T14:46:07.181" v="13862" actId="20577"/>
          <ac:spMkLst>
            <pc:docMk/>
            <pc:sldMk cId="177129517" sldId="74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0:05:43.712" v="10193" actId="113"/>
          <ac:spMkLst>
            <pc:docMk/>
            <pc:sldMk cId="177129517" sldId="742"/>
            <ac:spMk id="5" creationId="{25D4DC16-7C8F-4647-B097-E39063E1F4FD}"/>
          </ac:spMkLst>
        </pc:spChg>
      </pc:sldChg>
      <pc:sldChg chg="addSp modSp add ord modAnim">
        <pc:chgData name="Dimitar Zahariev" userId="b84e4ebc77879e88" providerId="LiveId" clId="{3700EFBF-A6B9-418E-AEF0-C811B61A28C1}" dt="2019-12-02T14:41:03.537" v="13772"/>
        <pc:sldMkLst>
          <pc:docMk/>
          <pc:sldMk cId="2418328832" sldId="743"/>
        </pc:sldMkLst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2" creationId="{4C5DE3AB-9637-45D6-97CE-59124DADB456}"/>
          </ac:spMkLst>
        </pc:spChg>
        <pc:spChg chg="mod">
          <ac:chgData name="Dimitar Zahariev" userId="b84e4ebc77879e88" providerId="LiveId" clId="{3700EFBF-A6B9-418E-AEF0-C811B61A28C1}" dt="2019-12-01T23:11:08.895" v="8926" actId="20577"/>
          <ac:spMkLst>
            <pc:docMk/>
            <pc:sldMk cId="2418328832" sldId="74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3:42:22.956" v="9834" actId="27636"/>
          <ac:spMkLst>
            <pc:docMk/>
            <pc:sldMk cId="2418328832" sldId="743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6" creationId="{BA753CA3-BCC1-411F-B023-7EFF91FB1F5C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7" creationId="{E8FB7023-D32B-4260-8BBA-3D1DF66BB12F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8" creationId="{5ED6F922-57CD-4355-8E9E-7F8BFECF3BDF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9" creationId="{B4E7B485-4FB4-4B32-81A0-AB6403421AC5}"/>
          </ac:spMkLst>
        </pc:spChg>
      </pc:sldChg>
      <pc:sldChg chg="modSp add modAnim">
        <pc:chgData name="Dimitar Zahariev" userId="b84e4ebc77879e88" providerId="LiveId" clId="{3700EFBF-A6B9-418E-AEF0-C811B61A28C1}" dt="2019-12-02T14:47:40.727" v="13869"/>
        <pc:sldMkLst>
          <pc:docMk/>
          <pc:sldMk cId="3843151059" sldId="744"/>
        </pc:sldMkLst>
        <pc:spChg chg="mod">
          <ac:chgData name="Dimitar Zahariev" userId="b84e4ebc77879e88" providerId="LiveId" clId="{3700EFBF-A6B9-418E-AEF0-C811B61A28C1}" dt="2019-12-01T23:07:57.352" v="8903" actId="20577"/>
          <ac:spMkLst>
            <pc:docMk/>
            <pc:sldMk cId="3843151059" sldId="74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11:06.016" v="13094"/>
          <ac:spMkLst>
            <pc:docMk/>
            <pc:sldMk cId="3843151059" sldId="744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41:41.728" v="13786"/>
        <pc:sldMkLst>
          <pc:docMk/>
          <pc:sldMk cId="2138456623" sldId="745"/>
        </pc:sldMkLst>
        <pc:spChg chg="mod">
          <ac:chgData name="Dimitar Zahariev" userId="b84e4ebc77879e88" providerId="LiveId" clId="{3700EFBF-A6B9-418E-AEF0-C811B61A28C1}" dt="2019-12-01T23:16:44.864" v="8990" actId="20577"/>
          <ac:spMkLst>
            <pc:docMk/>
            <pc:sldMk cId="2138456623" sldId="74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3:28:49.293" v="9434" actId="20577"/>
          <ac:spMkLst>
            <pc:docMk/>
            <pc:sldMk cId="2138456623" sldId="745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46:48.171" v="13867"/>
        <pc:sldMkLst>
          <pc:docMk/>
          <pc:sldMk cId="2235007403" sldId="746"/>
        </pc:sldMkLst>
        <pc:spChg chg="mod">
          <ac:chgData name="Dimitar Zahariev" userId="b84e4ebc77879e88" providerId="LiveId" clId="{3700EFBF-A6B9-418E-AEF0-C811B61A28C1}" dt="2019-12-02T14:45:54.218" v="13857" actId="20577"/>
          <ac:spMkLst>
            <pc:docMk/>
            <pc:sldMk cId="2235007403" sldId="74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0:30:02.444" v="10474" actId="5793"/>
          <ac:spMkLst>
            <pc:docMk/>
            <pc:sldMk cId="2235007403" sldId="74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14:46:41.101" v="13865"/>
          <ac:spMkLst>
            <pc:docMk/>
            <pc:sldMk cId="2235007403" sldId="746"/>
            <ac:spMk id="6" creationId="{97815E8B-BB3F-4AC9-9AD8-805EBAE13D46}"/>
          </ac:spMkLst>
        </pc:spChg>
      </pc:sldChg>
      <pc:sldChg chg="addSp delSp modSp add modAnim">
        <pc:chgData name="Dimitar Zahariev" userId="b84e4ebc77879e88" providerId="LiveId" clId="{3700EFBF-A6B9-418E-AEF0-C811B61A28C1}" dt="2019-12-02T14:50:38.169" v="13913"/>
        <pc:sldMkLst>
          <pc:docMk/>
          <pc:sldMk cId="3071864637" sldId="747"/>
        </pc:sldMkLst>
        <pc:spChg chg="mod">
          <ac:chgData name="Dimitar Zahariev" userId="b84e4ebc77879e88" providerId="LiveId" clId="{3700EFBF-A6B9-418E-AEF0-C811B61A28C1}" dt="2019-12-02T01:29:58.170" v="11787" actId="6549"/>
          <ac:spMkLst>
            <pc:docMk/>
            <pc:sldMk cId="3071864637" sldId="74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19:39.871" v="13321" actId="20577"/>
          <ac:spMkLst>
            <pc:docMk/>
            <pc:sldMk cId="3071864637" sldId="747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2T01:53:20.273" v="12153"/>
          <ac:spMkLst>
            <pc:docMk/>
            <pc:sldMk cId="3071864637" sldId="747"/>
            <ac:spMk id="6" creationId="{BB150DEE-2014-465C-8739-45CDC22CD741}"/>
          </ac:spMkLst>
        </pc:spChg>
        <pc:spChg chg="add mod">
          <ac:chgData name="Dimitar Zahariev" userId="b84e4ebc77879e88" providerId="LiveId" clId="{3700EFBF-A6B9-418E-AEF0-C811B61A28C1}" dt="2019-12-02T02:06:59.787" v="12641" actId="14100"/>
          <ac:spMkLst>
            <pc:docMk/>
            <pc:sldMk cId="3071864637" sldId="747"/>
            <ac:spMk id="7" creationId="{F9DE451F-C90D-4800-A154-5811E0748EC1}"/>
          </ac:spMkLst>
        </pc:spChg>
      </pc:sldChg>
      <pc:sldChg chg="modSp add modAnim">
        <pc:chgData name="Dimitar Zahariev" userId="b84e4ebc77879e88" providerId="LiveId" clId="{3700EFBF-A6B9-418E-AEF0-C811B61A28C1}" dt="2019-12-02T14:50:41.532" v="13915"/>
        <pc:sldMkLst>
          <pc:docMk/>
          <pc:sldMk cId="633730192" sldId="748"/>
        </pc:sldMkLst>
        <pc:spChg chg="mod">
          <ac:chgData name="Dimitar Zahariev" userId="b84e4ebc77879e88" providerId="LiveId" clId="{3700EFBF-A6B9-418E-AEF0-C811B61A28C1}" dt="2019-12-02T01:33:13.894" v="11872" actId="20577"/>
          <ac:spMkLst>
            <pc:docMk/>
            <pc:sldMk cId="633730192" sldId="74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5:34.301" v="12634" actId="255"/>
          <ac:spMkLst>
            <pc:docMk/>
            <pc:sldMk cId="633730192" sldId="748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50:45.529" v="13917"/>
        <pc:sldMkLst>
          <pc:docMk/>
          <pc:sldMk cId="2762354524" sldId="749"/>
        </pc:sldMkLst>
        <pc:spChg chg="mod">
          <ac:chgData name="Dimitar Zahariev" userId="b84e4ebc77879e88" providerId="LiveId" clId="{3700EFBF-A6B9-418E-AEF0-C811B61A28C1}" dt="2019-12-02T01:34:01.549" v="11895" actId="20577"/>
          <ac:spMkLst>
            <pc:docMk/>
            <pc:sldMk cId="2762354524" sldId="74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3:26.576" v="12587" actId="255"/>
          <ac:spMkLst>
            <pc:docMk/>
            <pc:sldMk cId="2762354524" sldId="749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51:13.420" v="13929"/>
        <pc:sldMkLst>
          <pc:docMk/>
          <pc:sldMk cId="4271314413" sldId="750"/>
        </pc:sldMkLst>
        <pc:spChg chg="mod">
          <ac:chgData name="Dimitar Zahariev" userId="b84e4ebc77879e88" providerId="LiveId" clId="{3700EFBF-A6B9-418E-AEF0-C811B61A28C1}" dt="2019-12-02T01:36:20.957" v="11950" actId="20577"/>
          <ac:spMkLst>
            <pc:docMk/>
            <pc:sldMk cId="4271314413" sldId="750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5:20.090" v="12633" actId="6549"/>
          <ac:spMkLst>
            <pc:docMk/>
            <pc:sldMk cId="4271314413" sldId="750"/>
            <ac:spMk id="5" creationId="{25D4DC16-7C8F-4647-B097-E39063E1F4FD}"/>
          </ac:spMkLst>
        </pc:spChg>
      </pc:sldChg>
      <pc:sldChg chg="add">
        <pc:chgData name="Dimitar Zahariev" userId="b84e4ebc77879e88" providerId="LiveId" clId="{3700EFBF-A6B9-418E-AEF0-C811B61A28C1}" dt="2019-12-03T08:49:15.101" v="14654"/>
        <pc:sldMkLst>
          <pc:docMk/>
          <pc:sldMk cId="2373257029" sldId="751"/>
        </pc:sldMkLst>
      </pc:sldChg>
      <pc:sldMasterChg chg="modSldLayout">
        <pc:chgData name="Dimitar Zahariev" userId="b84e4ebc77879e88" providerId="LiveId" clId="{3700EFBF-A6B9-418E-AEF0-C811B61A28C1}" dt="2019-12-01T15:14:10.592" v="926" actId="1076"/>
        <pc:sldMasterMkLst>
          <pc:docMk/>
          <pc:sldMasterMk cId="156789181" sldId="2147483675"/>
        </pc:sldMasterMkLst>
        <pc:sldLayoutChg chg="addSp">
          <pc:chgData name="Dimitar Zahariev" userId="b84e4ebc77879e88" providerId="LiveId" clId="{3700EFBF-A6B9-418E-AEF0-C811B61A28C1}" dt="2019-12-01T14:56:58.908" v="617"/>
          <pc:sldLayoutMkLst>
            <pc:docMk/>
            <pc:sldMasterMk cId="156789181" sldId="2147483675"/>
            <pc:sldLayoutMk cId="970179299" sldId="2147483676"/>
          </pc:sldLayoutMkLst>
          <pc:picChg chg="add">
            <ac:chgData name="Dimitar Zahariev" userId="b84e4ebc77879e88" providerId="LiveId" clId="{3700EFBF-A6B9-418E-AEF0-C811B61A28C1}" dt="2019-12-01T14:56:58.908" v="617"/>
            <ac:picMkLst>
              <pc:docMk/>
              <pc:sldMasterMk cId="156789181" sldId="2147483675"/>
              <pc:sldLayoutMk cId="970179299" sldId="2147483676"/>
              <ac:picMk id="20" creationId="{4E66E049-81E2-4AE4-8AEE-89A5335A5848}"/>
            </ac:picMkLst>
          </pc:picChg>
        </pc:sldLayoutChg>
        <pc:sldLayoutChg chg="addSp delSp modSp">
          <pc:chgData name="Dimitar Zahariev" userId="b84e4ebc77879e88" providerId="LiveId" clId="{3700EFBF-A6B9-418E-AEF0-C811B61A28C1}" dt="2019-12-01T15:14:10.592" v="926" actId="1076"/>
          <pc:sldLayoutMkLst>
            <pc:docMk/>
            <pc:sldMasterMk cId="156789181" sldId="2147483675"/>
            <pc:sldLayoutMk cId="218654515" sldId="2147483678"/>
          </pc:sldLayoutMkLst>
          <pc:picChg chg="add del mod">
            <ac:chgData name="Dimitar Zahariev" userId="b84e4ebc77879e88" providerId="LiveId" clId="{3700EFBF-A6B9-418E-AEF0-C811B61A28C1}" dt="2019-12-01T15:12:55.763" v="923" actId="478"/>
            <ac:picMkLst>
              <pc:docMk/>
              <pc:sldMasterMk cId="156789181" sldId="2147483675"/>
              <pc:sldLayoutMk cId="218654515" sldId="2147483678"/>
              <ac:picMk id="3" creationId="{7A99E06B-1E93-40C5-980F-A9DFE1C549AC}"/>
            </ac:picMkLst>
          </pc:picChg>
          <pc:picChg chg="add mod">
            <ac:chgData name="Dimitar Zahariev" userId="b84e4ebc77879e88" providerId="LiveId" clId="{3700EFBF-A6B9-418E-AEF0-C811B61A28C1}" dt="2019-12-01T15:14:10.592" v="926" actId="1076"/>
            <ac:picMkLst>
              <pc:docMk/>
              <pc:sldMasterMk cId="156789181" sldId="2147483675"/>
              <pc:sldLayoutMk cId="218654515" sldId="2147483678"/>
              <ac:picMk id="7" creationId="{7E7F8A29-9872-49EB-9889-6CA0EC10C7E5}"/>
            </ac:picMkLst>
          </pc:picChg>
        </pc:sldLayoutChg>
      </pc:sldMasterChg>
    </pc:docChg>
  </pc:docChgLst>
  <pc:docChgLst>
    <pc:chgData name="Dimitar Zahariev" userId="b84e4ebc77879e88" providerId="LiveId" clId="{39EC34A5-EF12-41B7-8ADA-E2246C7557FA}"/>
    <pc:docChg chg="undo custSel addSld delSld modSld modSection">
      <pc:chgData name="Dimitar Zahariev" userId="b84e4ebc77879e88" providerId="LiveId" clId="{39EC34A5-EF12-41B7-8ADA-E2246C7557FA}" dt="2020-08-23T07:37:19.448" v="21" actId="113"/>
      <pc:docMkLst>
        <pc:docMk/>
      </pc:docMkLst>
      <pc:sldChg chg="del">
        <pc:chgData name="Dimitar Zahariev" userId="b84e4ebc77879e88" providerId="LiveId" clId="{39EC34A5-EF12-41B7-8ADA-E2246C7557FA}" dt="2020-08-23T07:35:48.267" v="10" actId="47"/>
        <pc:sldMkLst>
          <pc:docMk/>
          <pc:sldMk cId="3215379390" sldId="274"/>
        </pc:sldMkLst>
      </pc:sldChg>
      <pc:sldChg chg="del">
        <pc:chgData name="Dimitar Zahariev" userId="b84e4ebc77879e88" providerId="LiveId" clId="{39EC34A5-EF12-41B7-8ADA-E2246C7557FA}" dt="2020-08-23T07:34:49.981" v="3" actId="47"/>
        <pc:sldMkLst>
          <pc:docMk/>
          <pc:sldMk cId="3538928320" sldId="401"/>
        </pc:sldMkLst>
      </pc:sldChg>
      <pc:sldChg chg="del">
        <pc:chgData name="Dimitar Zahariev" userId="b84e4ebc77879e88" providerId="LiveId" clId="{39EC34A5-EF12-41B7-8ADA-E2246C7557FA}" dt="2020-08-23T07:34:49.981" v="3" actId="47"/>
        <pc:sldMkLst>
          <pc:docMk/>
          <pc:sldMk cId="144186764" sldId="405"/>
        </pc:sldMkLst>
      </pc:sldChg>
      <pc:sldChg chg="del">
        <pc:chgData name="Dimitar Zahariev" userId="b84e4ebc77879e88" providerId="LiveId" clId="{39EC34A5-EF12-41B7-8ADA-E2246C7557FA}" dt="2020-08-23T07:34:49.981" v="3" actId="47"/>
        <pc:sldMkLst>
          <pc:docMk/>
          <pc:sldMk cId="582614691" sldId="490"/>
        </pc:sldMkLst>
      </pc:sldChg>
      <pc:sldChg chg="del">
        <pc:chgData name="Dimitar Zahariev" userId="b84e4ebc77879e88" providerId="LiveId" clId="{39EC34A5-EF12-41B7-8ADA-E2246C7557FA}" dt="2020-08-23T07:34:49.981" v="3" actId="47"/>
        <pc:sldMkLst>
          <pc:docMk/>
          <pc:sldMk cId="1293583112" sldId="491"/>
        </pc:sldMkLst>
      </pc:sldChg>
      <pc:sldChg chg="del">
        <pc:chgData name="Dimitar Zahariev" userId="b84e4ebc77879e88" providerId="LiveId" clId="{39EC34A5-EF12-41B7-8ADA-E2246C7557FA}" dt="2020-08-23T07:34:49.981" v="3" actId="47"/>
        <pc:sldMkLst>
          <pc:docMk/>
          <pc:sldMk cId="3506533871" sldId="493"/>
        </pc:sldMkLst>
      </pc:sldChg>
      <pc:sldChg chg="modSp add del mod">
        <pc:chgData name="Dimitar Zahariev" userId="b84e4ebc77879e88" providerId="LiveId" clId="{39EC34A5-EF12-41B7-8ADA-E2246C7557FA}" dt="2020-08-23T07:35:42.898" v="9"/>
        <pc:sldMkLst>
          <pc:docMk/>
          <pc:sldMk cId="3666405375" sldId="503"/>
        </pc:sldMkLst>
        <pc:spChg chg="mod">
          <ac:chgData name="Dimitar Zahariev" userId="b84e4ebc77879e88" providerId="LiveId" clId="{39EC34A5-EF12-41B7-8ADA-E2246C7557FA}" dt="2020-08-23T07:35:36.563" v="8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39EC34A5-EF12-41B7-8ADA-E2246C7557FA}" dt="2020-08-23T07:35:42.898" v="9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39EC34A5-EF12-41B7-8ADA-E2246C7557FA}" dt="2020-08-23T07:35:28.107" v="7" actId="47"/>
        <pc:sldMkLst>
          <pc:docMk/>
          <pc:sldMk cId="1022073263" sldId="698"/>
        </pc:sldMkLst>
      </pc:sldChg>
      <pc:sldChg chg="modSp mod">
        <pc:chgData name="Dimitar Zahariev" userId="b84e4ebc77879e88" providerId="LiveId" clId="{39EC34A5-EF12-41B7-8ADA-E2246C7557FA}" dt="2020-08-23T07:36:15.195" v="15" actId="113"/>
        <pc:sldMkLst>
          <pc:docMk/>
          <pc:sldMk cId="3208377020" sldId="701"/>
        </pc:sldMkLst>
        <pc:spChg chg="mod">
          <ac:chgData name="Dimitar Zahariev" userId="b84e4ebc77879e88" providerId="LiveId" clId="{39EC34A5-EF12-41B7-8ADA-E2246C7557FA}" dt="2020-08-23T07:36:15.195" v="15" actId="113"/>
          <ac:spMkLst>
            <pc:docMk/>
            <pc:sldMk cId="3208377020" sldId="701"/>
            <ac:spMk id="5" creationId="{11A1BDA3-1568-4FA9-867E-D3CB207F2824}"/>
          </ac:spMkLst>
        </pc:spChg>
      </pc:sldChg>
      <pc:sldChg chg="modSp mod">
        <pc:chgData name="Dimitar Zahariev" userId="b84e4ebc77879e88" providerId="LiveId" clId="{39EC34A5-EF12-41B7-8ADA-E2246C7557FA}" dt="2020-08-23T07:36:44.831" v="16" actId="113"/>
        <pc:sldMkLst>
          <pc:docMk/>
          <pc:sldMk cId="1792130294" sldId="707"/>
        </pc:sldMkLst>
        <pc:spChg chg="mod">
          <ac:chgData name="Dimitar Zahariev" userId="b84e4ebc77879e88" providerId="LiveId" clId="{39EC34A5-EF12-41B7-8ADA-E2246C7557FA}" dt="2020-08-23T07:36:44.831" v="16" actId="113"/>
          <ac:spMkLst>
            <pc:docMk/>
            <pc:sldMk cId="1792130294" sldId="707"/>
            <ac:spMk id="5" creationId="{11A1BDA3-1568-4FA9-867E-D3CB207F2824}"/>
          </ac:spMkLst>
        </pc:spChg>
      </pc:sldChg>
      <pc:sldChg chg="add del">
        <pc:chgData name="Dimitar Zahariev" userId="b84e4ebc77879e88" providerId="LiveId" clId="{39EC34A5-EF12-41B7-8ADA-E2246C7557FA}" dt="2020-08-23T07:34:42.066" v="2"/>
        <pc:sldMkLst>
          <pc:docMk/>
          <pc:sldMk cId="2962067389" sldId="752"/>
        </pc:sldMkLst>
      </pc:sldChg>
      <pc:sldChg chg="modSp add del">
        <pc:chgData name="Dimitar Zahariev" userId="b84e4ebc77879e88" providerId="LiveId" clId="{39EC34A5-EF12-41B7-8ADA-E2246C7557FA}" dt="2020-08-23T07:34:42.066" v="2"/>
        <pc:sldMkLst>
          <pc:docMk/>
          <pc:sldMk cId="3016283715" sldId="753"/>
        </pc:sldMkLst>
        <pc:spChg chg="mod">
          <ac:chgData name="Dimitar Zahariev" userId="b84e4ebc77879e88" providerId="LiveId" clId="{39EC34A5-EF12-41B7-8ADA-E2246C7557FA}" dt="2020-08-23T07:34:38.766" v="0"/>
          <ac:spMkLst>
            <pc:docMk/>
            <pc:sldMk cId="3016283715" sldId="753"/>
            <ac:spMk id="16" creationId="{1DA59687-2AA3-446B-9C8E-9FD7874E63E1}"/>
          </ac:spMkLst>
        </pc:spChg>
      </pc:sldChg>
      <pc:sldChg chg="modSp add del">
        <pc:chgData name="Dimitar Zahariev" userId="b84e4ebc77879e88" providerId="LiveId" clId="{39EC34A5-EF12-41B7-8ADA-E2246C7557FA}" dt="2020-08-23T07:34:42.066" v="2"/>
        <pc:sldMkLst>
          <pc:docMk/>
          <pc:sldMk cId="511379172" sldId="754"/>
        </pc:sldMkLst>
        <pc:spChg chg="mod">
          <ac:chgData name="Dimitar Zahariev" userId="b84e4ebc77879e88" providerId="LiveId" clId="{39EC34A5-EF12-41B7-8ADA-E2246C7557FA}" dt="2020-08-23T07:34:38.766" v="0"/>
          <ac:spMkLst>
            <pc:docMk/>
            <pc:sldMk cId="511379172" sldId="754"/>
            <ac:spMk id="10" creationId="{DF5E34AF-7064-4957-9286-B7A58DFE74CC}"/>
          </ac:spMkLst>
        </pc:spChg>
      </pc:sldChg>
      <pc:sldChg chg="modSp add del">
        <pc:chgData name="Dimitar Zahariev" userId="b84e4ebc77879e88" providerId="LiveId" clId="{39EC34A5-EF12-41B7-8ADA-E2246C7557FA}" dt="2020-08-23T07:34:42.066" v="2"/>
        <pc:sldMkLst>
          <pc:docMk/>
          <pc:sldMk cId="453120946" sldId="755"/>
        </pc:sldMkLst>
        <pc:spChg chg="mod">
          <ac:chgData name="Dimitar Zahariev" userId="b84e4ebc77879e88" providerId="LiveId" clId="{39EC34A5-EF12-41B7-8ADA-E2246C7557FA}" dt="2020-08-23T07:34:38.766" v="0"/>
          <ac:spMkLst>
            <pc:docMk/>
            <pc:sldMk cId="453120946" sldId="755"/>
            <ac:spMk id="5" creationId="{F48C3C93-90A1-4D31-BEA6-B54D1106CE31}"/>
          </ac:spMkLst>
        </pc:spChg>
      </pc:sldChg>
      <pc:sldChg chg="add del">
        <pc:chgData name="Dimitar Zahariev" userId="b84e4ebc77879e88" providerId="LiveId" clId="{39EC34A5-EF12-41B7-8ADA-E2246C7557FA}" dt="2020-08-23T07:34:42.066" v="2"/>
        <pc:sldMkLst>
          <pc:docMk/>
          <pc:sldMk cId="1789514373" sldId="756"/>
        </pc:sldMkLst>
      </pc:sldChg>
      <pc:sldChg chg="modSp mod">
        <pc:chgData name="Dimitar Zahariev" userId="b84e4ebc77879e88" providerId="LiveId" clId="{39EC34A5-EF12-41B7-8ADA-E2246C7557FA}" dt="2020-08-23T07:36:01.306" v="11" actId="113"/>
        <pc:sldMkLst>
          <pc:docMk/>
          <pc:sldMk cId="2506175793" sldId="895"/>
        </pc:sldMkLst>
        <pc:spChg chg="mod">
          <ac:chgData name="Dimitar Zahariev" userId="b84e4ebc77879e88" providerId="LiveId" clId="{39EC34A5-EF12-41B7-8ADA-E2246C7557FA}" dt="2020-08-23T07:36:01.306" v="11" actId="113"/>
          <ac:spMkLst>
            <pc:docMk/>
            <pc:sldMk cId="2506175793" sldId="895"/>
            <ac:spMk id="7" creationId="{869D6304-113E-4387-B4AD-B5D71C46D490}"/>
          </ac:spMkLst>
        </pc:spChg>
      </pc:sldChg>
      <pc:sldChg chg="modSp mod">
        <pc:chgData name="Dimitar Zahariev" userId="b84e4ebc77879e88" providerId="LiveId" clId="{39EC34A5-EF12-41B7-8ADA-E2246C7557FA}" dt="2020-08-23T07:36:07.955" v="14" actId="113"/>
        <pc:sldMkLst>
          <pc:docMk/>
          <pc:sldMk cId="1862218309" sldId="947"/>
        </pc:sldMkLst>
        <pc:spChg chg="mod">
          <ac:chgData name="Dimitar Zahariev" userId="b84e4ebc77879e88" providerId="LiveId" clId="{39EC34A5-EF12-41B7-8ADA-E2246C7557FA}" dt="2020-08-23T07:36:07.955" v="14" actId="113"/>
          <ac:spMkLst>
            <pc:docMk/>
            <pc:sldMk cId="1862218309" sldId="947"/>
            <ac:spMk id="5" creationId="{11A1BDA3-1568-4FA9-867E-D3CB207F2824}"/>
          </ac:spMkLst>
        </pc:spChg>
      </pc:sldChg>
      <pc:sldChg chg="modSp mod">
        <pc:chgData name="Dimitar Zahariev" userId="b84e4ebc77879e88" providerId="LiveId" clId="{39EC34A5-EF12-41B7-8ADA-E2246C7557FA}" dt="2020-08-23T07:36:57.255" v="18" actId="113"/>
        <pc:sldMkLst>
          <pc:docMk/>
          <pc:sldMk cId="1496225315" sldId="1008"/>
        </pc:sldMkLst>
        <pc:spChg chg="mod">
          <ac:chgData name="Dimitar Zahariev" userId="b84e4ebc77879e88" providerId="LiveId" clId="{39EC34A5-EF12-41B7-8ADA-E2246C7557FA}" dt="2020-08-23T07:36:57.255" v="18" actId="113"/>
          <ac:spMkLst>
            <pc:docMk/>
            <pc:sldMk cId="1496225315" sldId="1008"/>
            <ac:spMk id="5" creationId="{11A1BDA3-1568-4FA9-867E-D3CB207F2824}"/>
          </ac:spMkLst>
        </pc:spChg>
      </pc:sldChg>
      <pc:sldChg chg="modSp mod">
        <pc:chgData name="Dimitar Zahariev" userId="b84e4ebc77879e88" providerId="LiveId" clId="{39EC34A5-EF12-41B7-8ADA-E2246C7557FA}" dt="2020-08-23T07:37:07.835" v="19" actId="113"/>
        <pc:sldMkLst>
          <pc:docMk/>
          <pc:sldMk cId="3689145799" sldId="1010"/>
        </pc:sldMkLst>
        <pc:spChg chg="mod">
          <ac:chgData name="Dimitar Zahariev" userId="b84e4ebc77879e88" providerId="LiveId" clId="{39EC34A5-EF12-41B7-8ADA-E2246C7557FA}" dt="2020-08-23T07:37:07.835" v="19" actId="113"/>
          <ac:spMkLst>
            <pc:docMk/>
            <pc:sldMk cId="3689145799" sldId="1010"/>
            <ac:spMk id="5" creationId="{11A1BDA3-1568-4FA9-867E-D3CB207F2824}"/>
          </ac:spMkLst>
        </pc:spChg>
      </pc:sldChg>
      <pc:sldChg chg="modSp mod">
        <pc:chgData name="Dimitar Zahariev" userId="b84e4ebc77879e88" providerId="LiveId" clId="{39EC34A5-EF12-41B7-8ADA-E2246C7557FA}" dt="2020-08-23T07:37:13.840" v="20" actId="113"/>
        <pc:sldMkLst>
          <pc:docMk/>
          <pc:sldMk cId="838607633" sldId="1011"/>
        </pc:sldMkLst>
        <pc:spChg chg="mod">
          <ac:chgData name="Dimitar Zahariev" userId="b84e4ebc77879e88" providerId="LiveId" clId="{39EC34A5-EF12-41B7-8ADA-E2246C7557FA}" dt="2020-08-23T07:37:13.840" v="20" actId="113"/>
          <ac:spMkLst>
            <pc:docMk/>
            <pc:sldMk cId="838607633" sldId="1011"/>
            <ac:spMk id="5" creationId="{11A1BDA3-1568-4FA9-867E-D3CB207F2824}"/>
          </ac:spMkLst>
        </pc:spChg>
      </pc:sldChg>
      <pc:sldChg chg="modSp mod">
        <pc:chgData name="Dimitar Zahariev" userId="b84e4ebc77879e88" providerId="LiveId" clId="{39EC34A5-EF12-41B7-8ADA-E2246C7557FA}" dt="2020-08-23T07:37:19.448" v="21" actId="113"/>
        <pc:sldMkLst>
          <pc:docMk/>
          <pc:sldMk cId="3028025035" sldId="1013"/>
        </pc:sldMkLst>
        <pc:spChg chg="mod">
          <ac:chgData name="Dimitar Zahariev" userId="b84e4ebc77879e88" providerId="LiveId" clId="{39EC34A5-EF12-41B7-8ADA-E2246C7557FA}" dt="2020-08-23T07:37:19.448" v="21" actId="113"/>
          <ac:spMkLst>
            <pc:docMk/>
            <pc:sldMk cId="3028025035" sldId="1013"/>
            <ac:spMk id="5" creationId="{11A1BDA3-1568-4FA9-867E-D3CB207F2824}"/>
          </ac:spMkLst>
        </pc:spChg>
      </pc:sldChg>
      <pc:sldChg chg="modSp mod">
        <pc:chgData name="Dimitar Zahariev" userId="b84e4ebc77879e88" providerId="LiveId" clId="{39EC34A5-EF12-41B7-8ADA-E2246C7557FA}" dt="2020-08-23T07:36:49.314" v="17" actId="113"/>
        <pc:sldMkLst>
          <pc:docMk/>
          <pc:sldMk cId="1434520734" sldId="1016"/>
        </pc:sldMkLst>
        <pc:spChg chg="mod">
          <ac:chgData name="Dimitar Zahariev" userId="b84e4ebc77879e88" providerId="LiveId" clId="{39EC34A5-EF12-41B7-8ADA-E2246C7557FA}" dt="2020-08-23T07:36:49.314" v="17" actId="113"/>
          <ac:spMkLst>
            <pc:docMk/>
            <pc:sldMk cId="1434520734" sldId="1016"/>
            <ac:spMk id="5" creationId="{11A1BDA3-1568-4FA9-867E-D3CB207F2824}"/>
          </ac:spMkLst>
        </pc:spChg>
      </pc:sldChg>
      <pc:sldChg chg="add">
        <pc:chgData name="Dimitar Zahariev" userId="b84e4ebc77879e88" providerId="LiveId" clId="{39EC34A5-EF12-41B7-8ADA-E2246C7557FA}" dt="2020-08-23T07:35:25.738" v="6"/>
        <pc:sldMkLst>
          <pc:docMk/>
          <pc:sldMk cId="1259271683" sldId="1037"/>
        </pc:sldMkLst>
      </pc:sldChg>
      <pc:sldChg chg="add del">
        <pc:chgData name="Dimitar Zahariev" userId="b84e4ebc77879e88" providerId="LiveId" clId="{39EC34A5-EF12-41B7-8ADA-E2246C7557FA}" dt="2020-08-23T07:35:25.711" v="5"/>
        <pc:sldMkLst>
          <pc:docMk/>
          <pc:sldMk cId="1302181560" sldId="103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44</c:v>
                </c:pt>
                <c:pt idx="1">
                  <c:v>29</c:v>
                </c:pt>
                <c:pt idx="2">
                  <c:v>27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45824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15293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29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3984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9045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09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05194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71246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57423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1677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2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8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1.png"/><Relationship Id="rId7" Type="http://schemas.openxmlformats.org/officeDocument/2006/relationships/image" Target="../media/image2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2.png"/><Relationship Id="rId11" Type="http://schemas.openxmlformats.org/officeDocument/2006/relationships/image" Target="../media/image38.png"/><Relationship Id="rId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2.png"/><Relationship Id="rId7" Type="http://schemas.openxmlformats.org/officeDocument/2006/relationships/image" Target="../media/image3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39.png"/><Relationship Id="rId5" Type="http://schemas.openxmlformats.org/officeDocument/2006/relationships/image" Target="../media/image43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8.png"/><Relationship Id="rId4" Type="http://schemas.openxmlformats.org/officeDocument/2006/relationships/hyperlink" Target="https://softuni.org/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1.png"/><Relationship Id="rId7" Type="http://schemas.openxmlformats.org/officeDocument/2006/relationships/image" Target="../media/image2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2.png"/><Relationship Id="rId11" Type="http://schemas.openxmlformats.org/officeDocument/2006/relationships/image" Target="../media/image38.png"/><Relationship Id="rId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2.png"/><Relationship Id="rId7" Type="http://schemas.openxmlformats.org/officeDocument/2006/relationships/image" Target="../media/image3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39.png"/><Relationship Id="rId5" Type="http://schemas.openxmlformats.org/officeDocument/2006/relationships/image" Target="../media/image43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4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4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6.png"/><Relationship Id="rId4" Type="http://schemas.openxmlformats.org/officeDocument/2006/relationships/image" Target="../media/image12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6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microsoft.com/office/2007/relationships/hdphoto" Target="../media/hdphoto2.wdp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45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microsoft.com/office/2007/relationships/hdphoto" Target="../media/hdphoto2.wdp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8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47.png"/><Relationship Id="rId2" Type="http://schemas.openxmlformats.org/officeDocument/2006/relationships/image" Target="../media/image1.emf"/><Relationship Id="rId16" Type="http://schemas.openxmlformats.org/officeDocument/2006/relationships/image" Target="../media/image5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Relationship Id="rId14" Type="http://schemas.openxmlformats.org/officeDocument/2006/relationships/image" Target="../media/image49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6.png"/><Relationship Id="rId2" Type="http://schemas.openxmlformats.org/officeDocument/2006/relationships/image" Target="../media/image1.emf"/><Relationship Id="rId16" Type="http://schemas.microsoft.com/office/2007/relationships/hdphoto" Target="../media/hdphoto2.wdp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45.png"/><Relationship Id="rId10" Type="http://schemas.openxmlformats.org/officeDocument/2006/relationships/image" Target="../media/image55.png"/><Relationship Id="rId4" Type="http://schemas.openxmlformats.org/officeDocument/2006/relationships/image" Target="../media/image5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62.png"/><Relationship Id="rId2" Type="http://schemas.openxmlformats.org/officeDocument/2006/relationships/image" Target="../media/image1.emf"/><Relationship Id="rId16" Type="http://schemas.microsoft.com/office/2007/relationships/hdphoto" Target="../media/hdphoto2.wdp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45.png"/><Relationship Id="rId10" Type="http://schemas.openxmlformats.org/officeDocument/2006/relationships/image" Target="../media/image61.png"/><Relationship Id="rId4" Type="http://schemas.openxmlformats.org/officeDocument/2006/relationships/image" Target="../media/image5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63.pn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65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1.png"/><Relationship Id="rId7" Type="http://schemas.openxmlformats.org/officeDocument/2006/relationships/image" Target="../media/image2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2.png"/><Relationship Id="rId11" Type="http://schemas.openxmlformats.org/officeDocument/2006/relationships/image" Target="../media/image38.png"/><Relationship Id="rId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2.png"/><Relationship Id="rId7" Type="http://schemas.openxmlformats.org/officeDocument/2006/relationships/image" Target="../media/image3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4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39.png"/><Relationship Id="rId5" Type="http://schemas.openxmlformats.org/officeDocument/2006/relationships/image" Target="../media/image43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4.png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35.pn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6.png"/><Relationship Id="rId4" Type="http://schemas.openxmlformats.org/officeDocument/2006/relationships/image" Target="../media/image12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4" Type="http://schemas.microsoft.com/office/2007/relationships/hdphoto" Target="../media/hdphoto1.wdp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35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4" Type="http://schemas.microsoft.com/office/2007/relationships/hdphoto" Target="../media/hdphoto1.wdp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68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67.png"/><Relationship Id="rId2" Type="http://schemas.openxmlformats.org/officeDocument/2006/relationships/image" Target="../media/image1.emf"/><Relationship Id="rId16" Type="http://schemas.openxmlformats.org/officeDocument/2006/relationships/image" Target="../media/image7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70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Relationship Id="rId14" Type="http://schemas.openxmlformats.org/officeDocument/2006/relationships/image" Target="../media/image69.png"/></Relationships>
</file>

<file path=ppt/slideLayouts/_rels/slideLayout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6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5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35.png"/><Relationship Id="rId10" Type="http://schemas.openxmlformats.org/officeDocument/2006/relationships/image" Target="../media/image55.png"/><Relationship Id="rId4" Type="http://schemas.openxmlformats.org/officeDocument/2006/relationships/image" Target="../media/image5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7.png"/></Relationships>
</file>

<file path=ppt/slideLayouts/_rels/slideLayout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6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5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35.png"/><Relationship Id="rId10" Type="http://schemas.openxmlformats.org/officeDocument/2006/relationships/image" Target="../media/image61.png"/><Relationship Id="rId4" Type="http://schemas.openxmlformats.org/officeDocument/2006/relationships/image" Target="../media/image5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63.png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73.png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1.png"/><Relationship Id="rId7" Type="http://schemas.openxmlformats.org/officeDocument/2006/relationships/image" Target="../media/image2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2.png"/><Relationship Id="rId11" Type="http://schemas.openxmlformats.org/officeDocument/2006/relationships/image" Target="../media/image38.png"/><Relationship Id="rId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2.png"/><Relationship Id="rId7" Type="http://schemas.openxmlformats.org/officeDocument/2006/relationships/image" Target="../media/image3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5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39.png"/><Relationship Id="rId5" Type="http://schemas.openxmlformats.org/officeDocument/2006/relationships/image" Target="../media/image43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4E66E049-81E2-4AE4-8AEE-89A5335A584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7631" y="2721472"/>
            <a:ext cx="5437955" cy="15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22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79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6384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08108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6398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7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4455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5417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7F8A29-9872-49EB-9889-6CA0EC10C7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2334" y="1229473"/>
            <a:ext cx="2904155" cy="224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0013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77142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7995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8444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90283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1" y="5184002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5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9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2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5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3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3" y="321502"/>
            <a:ext cx="11083636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78465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73167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557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9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6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32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2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2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5404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1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7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11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2472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5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9750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1" y="3408498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7" y="1371604"/>
            <a:ext cx="9049234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38834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3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1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1509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8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6875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86174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4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61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9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2" y="6035668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4" y="6035668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61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8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744"/>
            <a:ext cx="2951518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540"/>
            <a:ext cx="2951518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794"/>
            <a:ext cx="2951518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050"/>
            <a:ext cx="2951518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85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8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7024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2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5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5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9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6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8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9" y="3314708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9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5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6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6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3623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91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" y="6184677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9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7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8" y="6390564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250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3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9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29849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7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9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4" y="6721486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8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6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31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8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4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9" y="1702477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7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7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7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7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5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8" y="1702475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5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5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5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5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11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4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5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7" y="1297097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8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933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8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8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8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5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7270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2" y="1186311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9" y="5017466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5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31" y="1319427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8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725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7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07847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1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3585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70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4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25216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90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24552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0464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06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03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1914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448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90762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8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5187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40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1" y="3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198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255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803034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255336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1699703" indent="-3523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8370" indent="-266620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7" y="6397198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30" y="6397198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817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051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82.png"/><Relationship Id="rId26" Type="http://schemas.openxmlformats.org/officeDocument/2006/relationships/image" Target="../media/image86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79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81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6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85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78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75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80.png"/><Relationship Id="rId22" Type="http://schemas.openxmlformats.org/officeDocument/2006/relationships/image" Target="../media/image8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7.jpeg"/><Relationship Id="rId7" Type="http://schemas.openxmlformats.org/officeDocument/2006/relationships/image" Target="../media/image8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90.gi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1.png"/><Relationship Id="rId4" Type="http://schemas.openxmlformats.org/officeDocument/2006/relationships/hyperlink" Target="https://softuni.b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Azure Kubernetes Service. Azure DevOps Services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and DevOps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D9937DE-6FCA-4632-A619-2CD3E609D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220" y="2721473"/>
            <a:ext cx="5437955" cy="15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the Test (Practice Questions)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728" y="3657600"/>
            <a:ext cx="11353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https://zahariev.pro/q/</a:t>
            </a:r>
            <a:r>
              <a:rPr lang="en-US" sz="5400" b="1" dirty="0" err="1">
                <a:solidFill>
                  <a:srgbClr val="FFA000"/>
                </a:solidFill>
                <a:latin typeface="Calibri" panose="020F0502020204030204"/>
              </a:rPr>
              <a:t>aze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-202103</a:t>
            </a:r>
            <a:endParaRPr kumimoji="0" lang="bg-BG" sz="5400" b="1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5545" y="2438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Your Knowledge</a:t>
            </a:r>
            <a:endParaRPr kumimoji="0" lang="bg-BG" sz="66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083B0-7E4C-47CE-8C27-C270EF5252CC}"/>
              </a:ext>
            </a:extLst>
          </p:cNvPr>
          <p:cNvSpPr txBox="1"/>
          <p:nvPr/>
        </p:nvSpPr>
        <p:spPr>
          <a:xfrm>
            <a:off x="1482514" y="4699367"/>
            <a:ext cx="9226971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Will be available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</a:t>
            </a:r>
            <a:r>
              <a:rPr lang="en-US" sz="2400" noProof="0">
                <a:solidFill>
                  <a:srgbClr val="234465"/>
                </a:solidFill>
                <a:latin typeface="Calibri"/>
              </a:rPr>
              <a:t>23:59:59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 14.05.2021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99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Kubernetes Service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Introduction to Kubernetes and AKS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32083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Workload deployment and distribution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Resource governance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Scalability and availability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Automatization and management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Internal and external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2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b="1" dirty="0"/>
              <a:t>Run a cluster </a:t>
            </a:r>
            <a:r>
              <a:rPr lang="en-US" dirty="0"/>
              <a:t>of hosts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Schedule containers </a:t>
            </a:r>
            <a:r>
              <a:rPr lang="en-US" dirty="0"/>
              <a:t>to run on different hosts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Facilitate the </a:t>
            </a:r>
            <a:r>
              <a:rPr lang="en-US" b="1" dirty="0"/>
              <a:t>communication between </a:t>
            </a:r>
            <a:r>
              <a:rPr lang="en-US" dirty="0"/>
              <a:t>the </a:t>
            </a:r>
            <a:r>
              <a:rPr lang="en-US" b="1" dirty="0"/>
              <a:t>containers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Provide and control access to/from </a:t>
            </a:r>
            <a:r>
              <a:rPr lang="en-US" b="1" dirty="0"/>
              <a:t>outside world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Track and optimize the </a:t>
            </a:r>
            <a:r>
              <a:rPr lang="en-US" b="1" dirty="0"/>
              <a:t>resource usage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Kubernetes Does?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2F063A3-6249-4CC4-8338-AB9E63E2D38F}"/>
              </a:ext>
            </a:extLst>
          </p:cNvPr>
          <p:cNvSpPr/>
          <p:nvPr/>
        </p:nvSpPr>
        <p:spPr bwMode="auto">
          <a:xfrm>
            <a:off x="890336" y="1499937"/>
            <a:ext cx="10355179" cy="492881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Kubernetes Cluster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073D09-31CF-410C-8448-274FC9FFE2B8}"/>
              </a:ext>
            </a:extLst>
          </p:cNvPr>
          <p:cNvGrpSpPr/>
          <p:nvPr/>
        </p:nvGrpSpPr>
        <p:grpSpPr>
          <a:xfrm>
            <a:off x="1063918" y="1656282"/>
            <a:ext cx="2303963" cy="3850105"/>
            <a:chOff x="1963236" y="2053389"/>
            <a:chExt cx="2303963" cy="38501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394CA5-195C-43EF-BF09-08097B1D3405}"/>
                </a:ext>
              </a:extLst>
            </p:cNvPr>
            <p:cNvSpPr/>
            <p:nvPr/>
          </p:nvSpPr>
          <p:spPr bwMode="auto">
            <a:xfrm>
              <a:off x="1963236" y="2053389"/>
              <a:ext cx="2303963" cy="3850105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2C9F79-34EC-4889-801A-7BD64EC2EEBE}"/>
                </a:ext>
              </a:extLst>
            </p:cNvPr>
            <p:cNvSpPr/>
            <p:nvPr/>
          </p:nvSpPr>
          <p:spPr bwMode="auto">
            <a:xfrm>
              <a:off x="1963236" y="2053389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Master Node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8424C5-CFDD-4904-9937-4F695F4C9F09}"/>
              </a:ext>
            </a:extLst>
          </p:cNvPr>
          <p:cNvGrpSpPr/>
          <p:nvPr/>
        </p:nvGrpSpPr>
        <p:grpSpPr>
          <a:xfrm>
            <a:off x="1324601" y="1888893"/>
            <a:ext cx="2303963" cy="3850105"/>
            <a:chOff x="1963236" y="2053389"/>
            <a:chExt cx="2303963" cy="385010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187A06-0BFB-4659-AB26-8A2BE905D5BA}"/>
                </a:ext>
              </a:extLst>
            </p:cNvPr>
            <p:cNvSpPr/>
            <p:nvPr/>
          </p:nvSpPr>
          <p:spPr bwMode="auto">
            <a:xfrm>
              <a:off x="1963236" y="2053389"/>
              <a:ext cx="2303963" cy="3850105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D89B04-EAF4-46CA-815E-C8ACCB3CCD0A}"/>
                </a:ext>
              </a:extLst>
            </p:cNvPr>
            <p:cNvSpPr/>
            <p:nvPr/>
          </p:nvSpPr>
          <p:spPr bwMode="auto">
            <a:xfrm>
              <a:off x="1963236" y="2053389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Master Node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F5C6AC-2B25-4160-891B-8D60AC2D2EF8}"/>
              </a:ext>
            </a:extLst>
          </p:cNvPr>
          <p:cNvGrpSpPr/>
          <p:nvPr/>
        </p:nvGrpSpPr>
        <p:grpSpPr>
          <a:xfrm>
            <a:off x="1585284" y="2121504"/>
            <a:ext cx="2303963" cy="3850105"/>
            <a:chOff x="1963236" y="2053389"/>
            <a:chExt cx="2303963" cy="38501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D201869-52DF-4FDB-9C47-E96166C34E63}"/>
                </a:ext>
              </a:extLst>
            </p:cNvPr>
            <p:cNvGrpSpPr/>
            <p:nvPr/>
          </p:nvGrpSpPr>
          <p:grpSpPr>
            <a:xfrm>
              <a:off x="1963236" y="2053389"/>
              <a:ext cx="2303963" cy="3850105"/>
              <a:chOff x="1963236" y="2053389"/>
              <a:chExt cx="2303963" cy="385010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6995529-5DBF-456B-B307-F50DCAAA7E1C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2303963" cy="385010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91F49ED-9DB2-4895-B3F1-4AB6DA8EA0E2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1782596" cy="46522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Master Node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F637ED-47A6-4DDF-B371-C775A851AB85}"/>
                </a:ext>
              </a:extLst>
            </p:cNvPr>
            <p:cNvSpPr/>
            <p:nvPr/>
          </p:nvSpPr>
          <p:spPr bwMode="auto">
            <a:xfrm>
              <a:off x="2223919" y="2881545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2716A2-314C-4827-9E4F-5214C1096F55}"/>
                </a:ext>
              </a:extLst>
            </p:cNvPr>
            <p:cNvSpPr/>
            <p:nvPr/>
          </p:nvSpPr>
          <p:spPr bwMode="auto">
            <a:xfrm>
              <a:off x="2223919" y="361142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Controller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04200C-7FAD-4E3D-85F8-EDDC28F17693}"/>
                </a:ext>
              </a:extLst>
            </p:cNvPr>
            <p:cNvSpPr/>
            <p:nvPr/>
          </p:nvSpPr>
          <p:spPr bwMode="auto">
            <a:xfrm>
              <a:off x="2223919" y="4343383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Server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51EE1D-F12A-4BAC-8D2E-036AB212E312}"/>
                </a:ext>
              </a:extLst>
            </p:cNvPr>
            <p:cNvSpPr/>
            <p:nvPr/>
          </p:nvSpPr>
          <p:spPr bwMode="auto">
            <a:xfrm>
              <a:off x="2223919" y="507533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Key-Value Store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7E3F18-E6FB-4DD4-9999-EBF6905253DC}"/>
              </a:ext>
            </a:extLst>
          </p:cNvPr>
          <p:cNvGrpSpPr/>
          <p:nvPr/>
        </p:nvGrpSpPr>
        <p:grpSpPr>
          <a:xfrm>
            <a:off x="4620125" y="1822735"/>
            <a:ext cx="2951749" cy="1758600"/>
            <a:chOff x="5390147" y="1798670"/>
            <a:chExt cx="2951749" cy="17586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34DDC86-EE73-409D-BCC4-1225E6FF5377}"/>
                </a:ext>
              </a:extLst>
            </p:cNvPr>
            <p:cNvSpPr/>
            <p:nvPr/>
          </p:nvSpPr>
          <p:spPr bwMode="auto">
            <a:xfrm>
              <a:off x="5390148" y="1798670"/>
              <a:ext cx="2951748" cy="1758600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5B9A3F6-1781-4A62-964C-1E883953D0CF}"/>
                </a:ext>
              </a:extLst>
            </p:cNvPr>
            <p:cNvSpPr/>
            <p:nvPr/>
          </p:nvSpPr>
          <p:spPr bwMode="auto">
            <a:xfrm>
              <a:off x="5390147" y="1798670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765A11-AAA1-47E3-83D3-7D2572B26FCB}"/>
                </a:ext>
              </a:extLst>
            </p:cNvPr>
            <p:cNvSpPr/>
            <p:nvPr/>
          </p:nvSpPr>
          <p:spPr bwMode="auto">
            <a:xfrm>
              <a:off x="5524753" y="2394980"/>
              <a:ext cx="1517732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Proxy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720D798-B706-4564-A515-338F3BBD3752}"/>
                </a:ext>
              </a:extLst>
            </p:cNvPr>
            <p:cNvSpPr/>
            <p:nvPr/>
          </p:nvSpPr>
          <p:spPr bwMode="auto">
            <a:xfrm>
              <a:off x="5524752" y="2960960"/>
              <a:ext cx="1517733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Kubelet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86B3C4-AB27-4A94-88C9-A0A4E504B9F5}"/>
                </a:ext>
              </a:extLst>
            </p:cNvPr>
            <p:cNvSpPr/>
            <p:nvPr/>
          </p:nvSpPr>
          <p:spPr bwMode="auto">
            <a:xfrm>
              <a:off x="7373270" y="211619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4A5B53F-3B52-4C35-AEA9-21582B4BAF0D}"/>
                </a:ext>
              </a:extLst>
            </p:cNvPr>
            <p:cNvSpPr/>
            <p:nvPr/>
          </p:nvSpPr>
          <p:spPr bwMode="auto">
            <a:xfrm>
              <a:off x="7373270" y="289894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7D35B4-3007-444A-8EA9-AD2E9D8DE465}"/>
              </a:ext>
            </a:extLst>
          </p:cNvPr>
          <p:cNvGrpSpPr/>
          <p:nvPr/>
        </p:nvGrpSpPr>
        <p:grpSpPr>
          <a:xfrm>
            <a:off x="8039018" y="1822735"/>
            <a:ext cx="2951749" cy="1758600"/>
            <a:chOff x="5390147" y="1798670"/>
            <a:chExt cx="2951749" cy="17586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DE5DC9-A97F-4C93-9194-BA5F940583A9}"/>
                </a:ext>
              </a:extLst>
            </p:cNvPr>
            <p:cNvSpPr/>
            <p:nvPr/>
          </p:nvSpPr>
          <p:spPr bwMode="auto">
            <a:xfrm>
              <a:off x="5390148" y="1798670"/>
              <a:ext cx="2951748" cy="1758600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A17548-3467-42DA-A2DE-B89571CD28D5}"/>
                </a:ext>
              </a:extLst>
            </p:cNvPr>
            <p:cNvSpPr/>
            <p:nvPr/>
          </p:nvSpPr>
          <p:spPr bwMode="auto">
            <a:xfrm>
              <a:off x="5390147" y="1798670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EB3A6F-3FE3-4029-99D8-B28BD569D464}"/>
                </a:ext>
              </a:extLst>
            </p:cNvPr>
            <p:cNvSpPr/>
            <p:nvPr/>
          </p:nvSpPr>
          <p:spPr bwMode="auto">
            <a:xfrm>
              <a:off x="5524753" y="2394980"/>
              <a:ext cx="1517732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Proxy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EC0401-FD0B-438F-887A-B15DF56E93C4}"/>
                </a:ext>
              </a:extLst>
            </p:cNvPr>
            <p:cNvSpPr/>
            <p:nvPr/>
          </p:nvSpPr>
          <p:spPr bwMode="auto">
            <a:xfrm>
              <a:off x="5524752" y="2960960"/>
              <a:ext cx="1517733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Kubelet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67941D-246B-46AC-A7D7-FF71988C08A7}"/>
                </a:ext>
              </a:extLst>
            </p:cNvPr>
            <p:cNvSpPr/>
            <p:nvPr/>
          </p:nvSpPr>
          <p:spPr bwMode="auto">
            <a:xfrm>
              <a:off x="7373270" y="211619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B2A673D-856E-45F4-862A-6326280AE998}"/>
                </a:ext>
              </a:extLst>
            </p:cNvPr>
            <p:cNvSpPr/>
            <p:nvPr/>
          </p:nvSpPr>
          <p:spPr bwMode="auto">
            <a:xfrm>
              <a:off x="7373270" y="289894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CDA7F9B-3676-482C-91F1-821EA985D5B8}"/>
              </a:ext>
            </a:extLst>
          </p:cNvPr>
          <p:cNvGrpSpPr/>
          <p:nvPr/>
        </p:nvGrpSpPr>
        <p:grpSpPr>
          <a:xfrm>
            <a:off x="4620125" y="4085303"/>
            <a:ext cx="2951749" cy="1758600"/>
            <a:chOff x="5390147" y="1798670"/>
            <a:chExt cx="2951749" cy="17586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7E2D256-4A8F-4165-A610-5AAE32393E3C}"/>
                </a:ext>
              </a:extLst>
            </p:cNvPr>
            <p:cNvSpPr/>
            <p:nvPr/>
          </p:nvSpPr>
          <p:spPr bwMode="auto">
            <a:xfrm>
              <a:off x="5390148" y="1798670"/>
              <a:ext cx="2951748" cy="1758600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25FCA84-13DB-47EA-8783-9B60BBB8D829}"/>
                </a:ext>
              </a:extLst>
            </p:cNvPr>
            <p:cNvSpPr/>
            <p:nvPr/>
          </p:nvSpPr>
          <p:spPr bwMode="auto">
            <a:xfrm>
              <a:off x="5390147" y="1798670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4888636-3B69-46F4-98B0-64E9E6A24737}"/>
                </a:ext>
              </a:extLst>
            </p:cNvPr>
            <p:cNvSpPr/>
            <p:nvPr/>
          </p:nvSpPr>
          <p:spPr bwMode="auto">
            <a:xfrm>
              <a:off x="5524753" y="2394980"/>
              <a:ext cx="1517732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Proxy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99ABE4C-8E99-48C1-AC96-51D1EADF4D74}"/>
                </a:ext>
              </a:extLst>
            </p:cNvPr>
            <p:cNvSpPr/>
            <p:nvPr/>
          </p:nvSpPr>
          <p:spPr bwMode="auto">
            <a:xfrm>
              <a:off x="5524752" y="2960960"/>
              <a:ext cx="1517733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Kubelet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4FD7E4C-0A30-48FB-953B-1EA0AB46844A}"/>
                </a:ext>
              </a:extLst>
            </p:cNvPr>
            <p:cNvSpPr/>
            <p:nvPr/>
          </p:nvSpPr>
          <p:spPr bwMode="auto">
            <a:xfrm>
              <a:off x="7373270" y="211619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46D3521-0B04-4836-92FE-091FAD73789B}"/>
                </a:ext>
              </a:extLst>
            </p:cNvPr>
            <p:cNvSpPr/>
            <p:nvPr/>
          </p:nvSpPr>
          <p:spPr bwMode="auto">
            <a:xfrm>
              <a:off x="7373270" y="289894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800B123-C015-4F3B-B109-756A597E52E8}"/>
              </a:ext>
            </a:extLst>
          </p:cNvPr>
          <p:cNvGrpSpPr/>
          <p:nvPr/>
        </p:nvGrpSpPr>
        <p:grpSpPr>
          <a:xfrm>
            <a:off x="8039018" y="4085303"/>
            <a:ext cx="2951749" cy="1758600"/>
            <a:chOff x="5390147" y="1798670"/>
            <a:chExt cx="2951749" cy="17586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8C66048-F14F-40ED-848E-8F89994EB2F9}"/>
                </a:ext>
              </a:extLst>
            </p:cNvPr>
            <p:cNvSpPr/>
            <p:nvPr/>
          </p:nvSpPr>
          <p:spPr bwMode="auto">
            <a:xfrm>
              <a:off x="5390148" y="1798670"/>
              <a:ext cx="2951748" cy="1758600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BBBD714-0FBD-4F47-ADF4-E4257DB91DB2}"/>
                </a:ext>
              </a:extLst>
            </p:cNvPr>
            <p:cNvSpPr/>
            <p:nvPr/>
          </p:nvSpPr>
          <p:spPr bwMode="auto">
            <a:xfrm>
              <a:off x="5390147" y="1798670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B1BF1EA-8329-4EAF-ABB4-C82DA2BA8F8D}"/>
                </a:ext>
              </a:extLst>
            </p:cNvPr>
            <p:cNvSpPr/>
            <p:nvPr/>
          </p:nvSpPr>
          <p:spPr bwMode="auto">
            <a:xfrm>
              <a:off x="5524753" y="2394980"/>
              <a:ext cx="1517732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Proxy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BB3569F-B249-4B53-87D3-1855ADD7A4FB}"/>
                </a:ext>
              </a:extLst>
            </p:cNvPr>
            <p:cNvSpPr/>
            <p:nvPr/>
          </p:nvSpPr>
          <p:spPr bwMode="auto">
            <a:xfrm>
              <a:off x="5524752" y="2960960"/>
              <a:ext cx="1517733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Kubelet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1F5C1F-F578-4DC5-93FB-749DD9D46D44}"/>
                </a:ext>
              </a:extLst>
            </p:cNvPr>
            <p:cNvSpPr/>
            <p:nvPr/>
          </p:nvSpPr>
          <p:spPr bwMode="auto">
            <a:xfrm>
              <a:off x="7373270" y="211619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C2273AB-BAC4-49CF-9495-616E0D1F6AB4}"/>
                </a:ext>
              </a:extLst>
            </p:cNvPr>
            <p:cNvSpPr/>
            <p:nvPr/>
          </p:nvSpPr>
          <p:spPr bwMode="auto">
            <a:xfrm>
              <a:off x="7373270" y="289894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n</a:t>
              </a: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38AC9D35-072A-4CB1-9119-82531507BC8C}"/>
              </a:ext>
            </a:extLst>
          </p:cNvPr>
          <p:cNvSpPr/>
          <p:nvPr/>
        </p:nvSpPr>
        <p:spPr>
          <a:xfrm rot="10800000">
            <a:off x="722230" y="1580321"/>
            <a:ext cx="428696" cy="439128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30CAD6-FF56-4C85-A885-34EC9FBAEA42}"/>
              </a:ext>
            </a:extLst>
          </p:cNvPr>
          <p:cNvSpPr txBox="1"/>
          <p:nvPr/>
        </p:nvSpPr>
        <p:spPr>
          <a:xfrm rot="16200000">
            <a:off x="-959902" y="3270807"/>
            <a:ext cx="2672555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Managed by Azure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(this is free)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F264B392-4476-4198-B0CA-E8B2EC01991B}"/>
              </a:ext>
            </a:extLst>
          </p:cNvPr>
          <p:cNvSpPr/>
          <p:nvPr/>
        </p:nvSpPr>
        <p:spPr>
          <a:xfrm>
            <a:off x="11098892" y="1728830"/>
            <a:ext cx="392227" cy="424277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522B68-49D3-473E-B12C-FE90335D5930}"/>
              </a:ext>
            </a:extLst>
          </p:cNvPr>
          <p:cNvSpPr txBox="1"/>
          <p:nvPr/>
        </p:nvSpPr>
        <p:spPr>
          <a:xfrm rot="5400000">
            <a:off x="10510096" y="3346055"/>
            <a:ext cx="2565218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Our responsibility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(we pay for this)</a:t>
            </a:r>
          </a:p>
        </p:txBody>
      </p:sp>
    </p:spTree>
    <p:extLst>
      <p:ext uri="{BB962C8B-B14F-4D97-AF65-F5344CB8AC3E}">
        <p14:creationId xmlns:p14="http://schemas.microsoft.com/office/powerpoint/2010/main" val="38511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" grpId="0" animBg="1"/>
      <p:bldP spid="51" grpId="0"/>
      <p:bldP spid="54" grpId="0" animBg="1"/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733261" cy="5201066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Responsible for </a:t>
            </a:r>
            <a:r>
              <a:rPr lang="en-US" b="1" dirty="0"/>
              <a:t>managing</a:t>
            </a:r>
            <a:r>
              <a:rPr lang="en-US" dirty="0"/>
              <a:t> the cluster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Typically, </a:t>
            </a:r>
            <a:r>
              <a:rPr lang="en-US" b="1" dirty="0"/>
              <a:t>more than one </a:t>
            </a:r>
            <a:r>
              <a:rPr lang="en-US" dirty="0"/>
              <a:t>is installed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In HA mode one Master node is the </a:t>
            </a:r>
            <a:r>
              <a:rPr lang="en-US" b="1" dirty="0"/>
              <a:t>Leader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It is </a:t>
            </a:r>
            <a:r>
              <a:rPr lang="en-US" b="1" dirty="0"/>
              <a:t>work-free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Components running on master are also known as </a:t>
            </a:r>
            <a:r>
              <a:rPr lang="en-US" b="1" dirty="0"/>
              <a:t>Control Plane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Can be reached via </a:t>
            </a:r>
            <a:r>
              <a:rPr lang="en-US" b="1" dirty="0"/>
              <a:t>CLI</a:t>
            </a:r>
            <a:r>
              <a:rPr lang="en-US" dirty="0"/>
              <a:t> (</a:t>
            </a:r>
            <a:r>
              <a:rPr lang="en-US" b="1" dirty="0" err="1"/>
              <a:t>kubectl</a:t>
            </a:r>
            <a:r>
              <a:rPr lang="en-US" dirty="0"/>
              <a:t>), </a:t>
            </a:r>
            <a:r>
              <a:rPr lang="en-US" b="1" dirty="0"/>
              <a:t>APIs</a:t>
            </a:r>
            <a:r>
              <a:rPr lang="en-US" dirty="0"/>
              <a:t>, or </a:t>
            </a:r>
            <a:r>
              <a:rPr lang="en-US" b="1" dirty="0"/>
              <a:t>Dashboard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A39D16-FDAA-4E64-AC74-9A715AE346BE}"/>
              </a:ext>
            </a:extLst>
          </p:cNvPr>
          <p:cNvGrpSpPr/>
          <p:nvPr/>
        </p:nvGrpSpPr>
        <p:grpSpPr>
          <a:xfrm>
            <a:off x="9092989" y="2011246"/>
            <a:ext cx="2303963" cy="3850105"/>
            <a:chOff x="1963236" y="2053389"/>
            <a:chExt cx="2303963" cy="385010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A1929D-6FCF-45EC-B636-B66792056240}"/>
                </a:ext>
              </a:extLst>
            </p:cNvPr>
            <p:cNvGrpSpPr/>
            <p:nvPr/>
          </p:nvGrpSpPr>
          <p:grpSpPr>
            <a:xfrm>
              <a:off x="1963236" y="2053389"/>
              <a:ext cx="2303963" cy="3850105"/>
              <a:chOff x="1963236" y="2053389"/>
              <a:chExt cx="2303963" cy="385010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0FFD47A-8AF0-4288-89CF-E527E545088C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2303963" cy="385010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6CA2FA9-9164-4AE8-87AC-33CF6BED100B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1782596" cy="46522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Master Node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C82A52-17A2-4CDD-9F87-406051B5F0E7}"/>
                </a:ext>
              </a:extLst>
            </p:cNvPr>
            <p:cNvSpPr/>
            <p:nvPr/>
          </p:nvSpPr>
          <p:spPr bwMode="auto">
            <a:xfrm>
              <a:off x="2223919" y="2881545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5C2D1C-44A1-4EC4-8BD8-86C858B3ED6A}"/>
                </a:ext>
              </a:extLst>
            </p:cNvPr>
            <p:cNvSpPr/>
            <p:nvPr/>
          </p:nvSpPr>
          <p:spPr bwMode="auto">
            <a:xfrm>
              <a:off x="2223919" y="361142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Controller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670570-52EC-4893-8AAC-74D5D29B1140}"/>
                </a:ext>
              </a:extLst>
            </p:cNvPr>
            <p:cNvSpPr/>
            <p:nvPr/>
          </p:nvSpPr>
          <p:spPr bwMode="auto">
            <a:xfrm>
              <a:off x="2223919" y="4343383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Server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E0E61C-311E-411C-BE60-651AF009339E}"/>
                </a:ext>
              </a:extLst>
            </p:cNvPr>
            <p:cNvSpPr/>
            <p:nvPr/>
          </p:nvSpPr>
          <p:spPr bwMode="auto">
            <a:xfrm>
              <a:off x="2223919" y="507533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Key-Value Store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92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905598" cy="5201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Initially called </a:t>
            </a:r>
            <a:r>
              <a:rPr lang="en-US" b="1" dirty="0"/>
              <a:t>Minions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Container runtime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containerd</a:t>
            </a:r>
            <a:r>
              <a:rPr lang="en-US" dirty="0"/>
              <a:t>, </a:t>
            </a:r>
            <a:r>
              <a:rPr lang="en-US" dirty="0" err="1"/>
              <a:t>rkt</a:t>
            </a:r>
            <a:r>
              <a:rPr lang="en-US" dirty="0"/>
              <a:t>, </a:t>
            </a:r>
            <a:r>
              <a:rPr lang="en-US" dirty="0" err="1"/>
              <a:t>lxd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 err="1"/>
              <a:t>Kubelet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/>
              <a:t>Communicates with master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Uses CRI shims</a:t>
            </a:r>
          </a:p>
          <a:p>
            <a:pPr>
              <a:lnSpc>
                <a:spcPct val="100000"/>
              </a:lnSpc>
            </a:pPr>
            <a:r>
              <a:rPr lang="en-US" b="1" dirty="0" err="1"/>
              <a:t>kube</a:t>
            </a:r>
            <a:r>
              <a:rPr lang="en-US" b="1" dirty="0"/>
              <a:t>-proxy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 proxy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(Worker) Nodes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70AEA-98BF-4025-BE3B-4C302C390069}"/>
              </a:ext>
            </a:extLst>
          </p:cNvPr>
          <p:cNvSpPr/>
          <p:nvPr/>
        </p:nvSpPr>
        <p:spPr bwMode="auto">
          <a:xfrm>
            <a:off x="6424862" y="2672965"/>
            <a:ext cx="5143137" cy="2805413"/>
          </a:xfrm>
          <a:prstGeom prst="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AFC44-8EC1-45FF-8126-633856F40B4B}"/>
              </a:ext>
            </a:extLst>
          </p:cNvPr>
          <p:cNvSpPr/>
          <p:nvPr/>
        </p:nvSpPr>
        <p:spPr bwMode="auto">
          <a:xfrm>
            <a:off x="6424862" y="2672966"/>
            <a:ext cx="1782596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55B40-7F2C-420D-87EF-4C9F0547E722}"/>
              </a:ext>
            </a:extLst>
          </p:cNvPr>
          <p:cNvSpPr/>
          <p:nvPr/>
        </p:nvSpPr>
        <p:spPr bwMode="auto">
          <a:xfrm>
            <a:off x="8312181" y="2816180"/>
            <a:ext cx="1517732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0FC430-FC2C-4BAA-9383-474AA1552F7E}"/>
              </a:ext>
            </a:extLst>
          </p:cNvPr>
          <p:cNvSpPr/>
          <p:nvPr/>
        </p:nvSpPr>
        <p:spPr bwMode="auto">
          <a:xfrm>
            <a:off x="9934636" y="2816180"/>
            <a:ext cx="1517733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Kubelet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58D847-7457-4215-A67A-A472B85DD10B}"/>
              </a:ext>
            </a:extLst>
          </p:cNvPr>
          <p:cNvSpPr/>
          <p:nvPr/>
        </p:nvSpPr>
        <p:spPr bwMode="auto">
          <a:xfrm>
            <a:off x="6593305" y="3467100"/>
            <a:ext cx="4796590" cy="185887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 Runtime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C8A03C-7998-4382-B311-3F5BC46BD6CB}"/>
              </a:ext>
            </a:extLst>
          </p:cNvPr>
          <p:cNvGrpSpPr/>
          <p:nvPr/>
        </p:nvGrpSpPr>
        <p:grpSpPr>
          <a:xfrm>
            <a:off x="6857039" y="3703687"/>
            <a:ext cx="1990182" cy="1099557"/>
            <a:chOff x="6857039" y="3703687"/>
            <a:chExt cx="1990182" cy="10995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255EDC-3F45-42EE-B5A7-31535D1F329C}"/>
                </a:ext>
              </a:extLst>
            </p:cNvPr>
            <p:cNvSpPr/>
            <p:nvPr/>
          </p:nvSpPr>
          <p:spPr bwMode="auto">
            <a:xfrm>
              <a:off x="6857039" y="3703687"/>
              <a:ext cx="1990182" cy="109955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5DC8A2-7B80-4545-84DD-A39F3249EC61}"/>
                </a:ext>
              </a:extLst>
            </p:cNvPr>
            <p:cNvSpPr/>
            <p:nvPr/>
          </p:nvSpPr>
          <p:spPr bwMode="auto">
            <a:xfrm>
              <a:off x="7010400" y="4170947"/>
              <a:ext cx="762000" cy="36896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D002C8-10F6-4B3D-94D5-3D8CF30C38B5}"/>
                </a:ext>
              </a:extLst>
            </p:cNvPr>
            <p:cNvSpPr/>
            <p:nvPr/>
          </p:nvSpPr>
          <p:spPr bwMode="auto">
            <a:xfrm>
              <a:off x="7910612" y="4170947"/>
              <a:ext cx="762000" cy="368969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F427E9-7306-452E-878B-890FFC7EFC48}"/>
              </a:ext>
            </a:extLst>
          </p:cNvPr>
          <p:cNvGrpSpPr/>
          <p:nvPr/>
        </p:nvGrpSpPr>
        <p:grpSpPr>
          <a:xfrm>
            <a:off x="9212519" y="4014031"/>
            <a:ext cx="1990182" cy="1099557"/>
            <a:chOff x="6857039" y="3703687"/>
            <a:chExt cx="1990182" cy="10995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3BF51-0F8F-4581-94D8-A22BF8960528}"/>
                </a:ext>
              </a:extLst>
            </p:cNvPr>
            <p:cNvSpPr/>
            <p:nvPr/>
          </p:nvSpPr>
          <p:spPr bwMode="auto">
            <a:xfrm>
              <a:off x="6857039" y="3703687"/>
              <a:ext cx="1990182" cy="109955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B79CD2E-622B-42CC-AE66-14CD8A29B180}"/>
                </a:ext>
              </a:extLst>
            </p:cNvPr>
            <p:cNvSpPr/>
            <p:nvPr/>
          </p:nvSpPr>
          <p:spPr bwMode="auto">
            <a:xfrm>
              <a:off x="7487993" y="4130586"/>
              <a:ext cx="762000" cy="36896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000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48162" y="1196125"/>
            <a:ext cx="6160336" cy="5201066"/>
          </a:xfrm>
          <a:prstGeom prst="rect">
            <a:avLst/>
          </a:prstGeom>
        </p:spPr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dirty="0"/>
              <a:t>Smallest </a:t>
            </a:r>
            <a:r>
              <a:rPr lang="en-US" b="1" dirty="0"/>
              <a:t>unit of scheduling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One</a:t>
            </a:r>
            <a:r>
              <a:rPr lang="en-US" dirty="0"/>
              <a:t> or </a:t>
            </a:r>
            <a:r>
              <a:rPr lang="en-US" b="1" dirty="0"/>
              <a:t>more</a:t>
            </a:r>
            <a:r>
              <a:rPr lang="en-US" dirty="0"/>
              <a:t> containers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Containers </a:t>
            </a:r>
            <a:r>
              <a:rPr lang="en-US" b="1" dirty="0"/>
              <a:t>share</a:t>
            </a:r>
            <a:r>
              <a:rPr lang="en-US" dirty="0"/>
              <a:t> the pod </a:t>
            </a:r>
            <a:r>
              <a:rPr lang="en-US" b="1" dirty="0"/>
              <a:t>environment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Scheduled</a:t>
            </a:r>
            <a:r>
              <a:rPr lang="en-US" dirty="0"/>
              <a:t> on nodes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It is </a:t>
            </a:r>
            <a:r>
              <a:rPr lang="en-US" b="1" dirty="0"/>
              <a:t>atomic</a:t>
            </a:r>
            <a:r>
              <a:rPr lang="en-US" dirty="0"/>
              <a:t> – </a:t>
            </a:r>
            <a:r>
              <a:rPr lang="en-US" b="1" dirty="0"/>
              <a:t>deployed as one </a:t>
            </a:r>
            <a:r>
              <a:rPr lang="en-US" dirty="0"/>
              <a:t>and on </a:t>
            </a:r>
            <a:r>
              <a:rPr lang="en-US" b="1" dirty="0"/>
              <a:t>one node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Created via </a:t>
            </a:r>
            <a:r>
              <a:rPr lang="en-US" b="1" dirty="0"/>
              <a:t>manifest files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ADC02-4FB1-4DDD-81F1-E97006E4D8B5}"/>
              </a:ext>
            </a:extLst>
          </p:cNvPr>
          <p:cNvSpPr/>
          <p:nvPr/>
        </p:nvSpPr>
        <p:spPr bwMode="auto">
          <a:xfrm>
            <a:off x="417094" y="2616818"/>
            <a:ext cx="5143137" cy="2805413"/>
          </a:xfrm>
          <a:prstGeom prst="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42914A-D330-45C5-A127-2C90BAC35C50}"/>
              </a:ext>
            </a:extLst>
          </p:cNvPr>
          <p:cNvSpPr/>
          <p:nvPr/>
        </p:nvSpPr>
        <p:spPr bwMode="auto">
          <a:xfrm>
            <a:off x="417094" y="2616819"/>
            <a:ext cx="1782596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005C72-00B1-43A0-954C-FE5AB2D32C12}"/>
              </a:ext>
            </a:extLst>
          </p:cNvPr>
          <p:cNvSpPr/>
          <p:nvPr/>
        </p:nvSpPr>
        <p:spPr bwMode="auto">
          <a:xfrm>
            <a:off x="2334126" y="2760032"/>
            <a:ext cx="3110475" cy="83306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31477A-95E6-477B-B2BD-612AC72BF940}"/>
              </a:ext>
            </a:extLst>
          </p:cNvPr>
          <p:cNvSpPr/>
          <p:nvPr/>
        </p:nvSpPr>
        <p:spPr bwMode="auto">
          <a:xfrm>
            <a:off x="523010" y="4150390"/>
            <a:ext cx="1572407" cy="79586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3524B0-0677-480B-A736-D93C954305C3}"/>
              </a:ext>
            </a:extLst>
          </p:cNvPr>
          <p:cNvSpPr/>
          <p:nvPr/>
        </p:nvSpPr>
        <p:spPr bwMode="auto">
          <a:xfrm>
            <a:off x="2544763" y="3150993"/>
            <a:ext cx="762000" cy="368969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06D599-A385-423D-B1B5-7580A359386F}"/>
              </a:ext>
            </a:extLst>
          </p:cNvPr>
          <p:cNvSpPr/>
          <p:nvPr/>
        </p:nvSpPr>
        <p:spPr bwMode="auto">
          <a:xfrm>
            <a:off x="3419225" y="3150993"/>
            <a:ext cx="762000" cy="368969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6A7EB2-6546-42F2-9DF7-314B10E7D5F1}"/>
              </a:ext>
            </a:extLst>
          </p:cNvPr>
          <p:cNvSpPr/>
          <p:nvPr/>
        </p:nvSpPr>
        <p:spPr bwMode="auto">
          <a:xfrm>
            <a:off x="2203280" y="4150390"/>
            <a:ext cx="1572407" cy="795868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CECED6-75C2-4780-869B-7F861586702B}"/>
              </a:ext>
            </a:extLst>
          </p:cNvPr>
          <p:cNvSpPr/>
          <p:nvPr/>
        </p:nvSpPr>
        <p:spPr bwMode="auto">
          <a:xfrm>
            <a:off x="3883551" y="4150390"/>
            <a:ext cx="1572407" cy="795868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FB51CE-DFF9-4AF6-93B6-FBA9F3FC469A}"/>
              </a:ext>
            </a:extLst>
          </p:cNvPr>
          <p:cNvSpPr txBox="1"/>
          <p:nvPr/>
        </p:nvSpPr>
        <p:spPr>
          <a:xfrm>
            <a:off x="417094" y="3682525"/>
            <a:ext cx="2189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Main container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DA0386-BC96-449F-896A-28E0D275346F}"/>
              </a:ext>
            </a:extLst>
          </p:cNvPr>
          <p:cNvSpPr txBox="1"/>
          <p:nvPr/>
        </p:nvSpPr>
        <p:spPr>
          <a:xfrm>
            <a:off x="2606841" y="4914684"/>
            <a:ext cx="2669089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Supporting containers</a:t>
            </a:r>
          </a:p>
        </p:txBody>
      </p:sp>
    </p:spTree>
    <p:extLst>
      <p:ext uri="{BB962C8B-B14F-4D97-AF65-F5344CB8AC3E}">
        <p14:creationId xmlns:p14="http://schemas.microsoft.com/office/powerpoint/2010/main" val="118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4895082"/>
            <a:ext cx="11818096" cy="150210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pod has </a:t>
            </a:r>
            <a:r>
              <a:rPr lang="en-US" b="1" dirty="0"/>
              <a:t>unique IP </a:t>
            </a:r>
            <a:r>
              <a:rPr lang="en-US" dirty="0"/>
              <a:t>address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Inter-pod</a:t>
            </a:r>
            <a:r>
              <a:rPr lang="en-US" dirty="0"/>
              <a:t> communication is via a </a:t>
            </a:r>
            <a:r>
              <a:rPr lang="en-US" b="1" dirty="0"/>
              <a:t>pod network</a:t>
            </a:r>
          </a:p>
          <a:p>
            <a:pPr>
              <a:lnSpc>
                <a:spcPct val="100000"/>
              </a:lnSpc>
            </a:pPr>
            <a:r>
              <a:rPr lang="en-US" b="1" dirty="0"/>
              <a:t>Intra-pod</a:t>
            </a:r>
            <a:r>
              <a:rPr lang="en-US" dirty="0"/>
              <a:t> communication is via </a:t>
            </a:r>
            <a:r>
              <a:rPr lang="en-US" b="1" dirty="0"/>
              <a:t>localhost</a:t>
            </a:r>
            <a:r>
              <a:rPr lang="en-US" dirty="0"/>
              <a:t> and </a:t>
            </a:r>
            <a:r>
              <a:rPr lang="en-US" b="1" dirty="0"/>
              <a:t>port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C84323-4565-4CEB-9708-DF21E0489D9A}"/>
              </a:ext>
            </a:extLst>
          </p:cNvPr>
          <p:cNvSpPr/>
          <p:nvPr/>
        </p:nvSpPr>
        <p:spPr bwMode="auto">
          <a:xfrm>
            <a:off x="898358" y="1524001"/>
            <a:ext cx="3761874" cy="2173719"/>
          </a:xfrm>
          <a:prstGeom prst="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A0BDD4-286E-4B0C-9BE7-070A7E77BB72}"/>
              </a:ext>
            </a:extLst>
          </p:cNvPr>
          <p:cNvSpPr/>
          <p:nvPr/>
        </p:nvSpPr>
        <p:spPr bwMode="auto">
          <a:xfrm>
            <a:off x="898357" y="1531007"/>
            <a:ext cx="1782596" cy="34695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85928B-9ACC-436C-85B7-20CBBC2A26D2}"/>
              </a:ext>
            </a:extLst>
          </p:cNvPr>
          <p:cNvSpPr/>
          <p:nvPr/>
        </p:nvSpPr>
        <p:spPr bwMode="auto">
          <a:xfrm>
            <a:off x="1140631" y="2169709"/>
            <a:ext cx="1572407" cy="79586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AD144A-4052-4A24-8D8B-946454AC4A14}"/>
              </a:ext>
            </a:extLst>
          </p:cNvPr>
          <p:cNvSpPr/>
          <p:nvPr/>
        </p:nvSpPr>
        <p:spPr bwMode="auto">
          <a:xfrm>
            <a:off x="2820901" y="2169709"/>
            <a:ext cx="1572407" cy="795868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0CA7D2-64B8-418E-86C8-99F1E3BD723F}"/>
              </a:ext>
            </a:extLst>
          </p:cNvPr>
          <p:cNvSpPr/>
          <p:nvPr/>
        </p:nvSpPr>
        <p:spPr bwMode="auto">
          <a:xfrm>
            <a:off x="898357" y="3697720"/>
            <a:ext cx="3761874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10.10.20.20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FF689-FF94-44DD-95B8-D8F919D1C167}"/>
              </a:ext>
            </a:extLst>
          </p:cNvPr>
          <p:cNvSpPr/>
          <p:nvPr/>
        </p:nvSpPr>
        <p:spPr bwMode="auto">
          <a:xfrm>
            <a:off x="1438183" y="3312536"/>
            <a:ext cx="2682221" cy="213499"/>
          </a:xfrm>
          <a:prstGeom prst="rect">
            <a:avLst/>
          </a:prstGeom>
          <a:solidFill>
            <a:schemeClr val="dk2">
              <a:alpha val="80000"/>
            </a:schemeClr>
          </a:solidFill>
          <a:ln w="12700">
            <a:solidFill>
              <a:srgbClr val="2344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localhost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0BCEB5-4D80-48FE-BEB9-643317CDDFC9}"/>
              </a:ext>
            </a:extLst>
          </p:cNvPr>
          <p:cNvCxnSpPr/>
          <p:nvPr/>
        </p:nvCxnSpPr>
        <p:spPr>
          <a:xfrm>
            <a:off x="1227221" y="2965577"/>
            <a:ext cx="0" cy="732140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E2A518-F277-4E69-BF63-90CD7314E3C3}"/>
              </a:ext>
            </a:extLst>
          </p:cNvPr>
          <p:cNvCxnSpPr>
            <a:stCxn id="8" idx="2"/>
          </p:cNvCxnSpPr>
          <p:nvPr/>
        </p:nvCxnSpPr>
        <p:spPr>
          <a:xfrm flipH="1">
            <a:off x="1922151" y="2965577"/>
            <a:ext cx="4684" cy="334208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F58B47-D5D5-4B36-AD6D-351541863D9A}"/>
              </a:ext>
            </a:extLst>
          </p:cNvPr>
          <p:cNvCxnSpPr/>
          <p:nvPr/>
        </p:nvCxnSpPr>
        <p:spPr>
          <a:xfrm>
            <a:off x="3643339" y="2965577"/>
            <a:ext cx="0" cy="366070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5C79F0-2327-4B9C-B82E-DBB1E3753B70}"/>
              </a:ext>
            </a:extLst>
          </p:cNvPr>
          <p:cNvCxnSpPr/>
          <p:nvPr/>
        </p:nvCxnSpPr>
        <p:spPr>
          <a:xfrm>
            <a:off x="4307305" y="2965577"/>
            <a:ext cx="0" cy="732140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66B1660-F49C-40A8-AD6C-8C64CE4C92B2}"/>
              </a:ext>
            </a:extLst>
          </p:cNvPr>
          <p:cNvSpPr/>
          <p:nvPr/>
        </p:nvSpPr>
        <p:spPr bwMode="auto">
          <a:xfrm>
            <a:off x="7076349" y="1523998"/>
            <a:ext cx="3761874" cy="2173719"/>
          </a:xfrm>
          <a:prstGeom prst="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D101C1-108C-4086-B0DB-CA09680B22AF}"/>
              </a:ext>
            </a:extLst>
          </p:cNvPr>
          <p:cNvSpPr/>
          <p:nvPr/>
        </p:nvSpPr>
        <p:spPr bwMode="auto">
          <a:xfrm>
            <a:off x="7076348" y="1531004"/>
            <a:ext cx="1782596" cy="34695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1C203E-1633-431D-9A29-B82586F8E560}"/>
              </a:ext>
            </a:extLst>
          </p:cNvPr>
          <p:cNvSpPr/>
          <p:nvPr/>
        </p:nvSpPr>
        <p:spPr bwMode="auto">
          <a:xfrm>
            <a:off x="7318622" y="2169706"/>
            <a:ext cx="1572407" cy="795868"/>
          </a:xfrm>
          <a:prstGeom prst="rect">
            <a:avLst/>
          </a:prstGeom>
          <a:solidFill>
            <a:schemeClr val="tx1">
              <a:lumMod val="20000"/>
              <a:lumOff val="8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E7E016-9770-47F0-B526-2D074D986C1A}"/>
              </a:ext>
            </a:extLst>
          </p:cNvPr>
          <p:cNvSpPr/>
          <p:nvPr/>
        </p:nvSpPr>
        <p:spPr bwMode="auto">
          <a:xfrm>
            <a:off x="7076348" y="3697717"/>
            <a:ext cx="3761874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10.10.20.21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0695F6-BE71-48B3-B72B-5F3E568E0CC6}"/>
              </a:ext>
            </a:extLst>
          </p:cNvPr>
          <p:cNvSpPr/>
          <p:nvPr/>
        </p:nvSpPr>
        <p:spPr bwMode="auto">
          <a:xfrm>
            <a:off x="7616174" y="3312533"/>
            <a:ext cx="2682221" cy="213499"/>
          </a:xfrm>
          <a:prstGeom prst="rect">
            <a:avLst/>
          </a:prstGeom>
          <a:solidFill>
            <a:schemeClr val="dk2">
              <a:alpha val="80000"/>
            </a:schemeClr>
          </a:solidFill>
          <a:ln w="12700">
            <a:solidFill>
              <a:srgbClr val="2344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localhost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526E8C4-4771-4CA2-BE8F-451F466E8213}"/>
              </a:ext>
            </a:extLst>
          </p:cNvPr>
          <p:cNvCxnSpPr/>
          <p:nvPr/>
        </p:nvCxnSpPr>
        <p:spPr>
          <a:xfrm>
            <a:off x="7405212" y="2965574"/>
            <a:ext cx="0" cy="732140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8B5E2C-0408-4E97-87DC-B42599D8DAF6}"/>
              </a:ext>
            </a:extLst>
          </p:cNvPr>
          <p:cNvCxnSpPr>
            <a:stCxn id="27" idx="2"/>
          </p:cNvCxnSpPr>
          <p:nvPr/>
        </p:nvCxnSpPr>
        <p:spPr>
          <a:xfrm flipH="1">
            <a:off x="8100142" y="2965574"/>
            <a:ext cx="4684" cy="334208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5990452-8ACE-4243-9517-2154159271F1}"/>
              </a:ext>
            </a:extLst>
          </p:cNvPr>
          <p:cNvSpPr/>
          <p:nvPr/>
        </p:nvSpPr>
        <p:spPr bwMode="auto">
          <a:xfrm>
            <a:off x="1711087" y="4493582"/>
            <a:ext cx="8210955" cy="259879"/>
          </a:xfrm>
          <a:prstGeom prst="rect">
            <a:avLst/>
          </a:prstGeom>
          <a:solidFill>
            <a:schemeClr val="dk2">
              <a:alpha val="80000"/>
            </a:schemeClr>
          </a:solidFill>
          <a:ln w="12700">
            <a:solidFill>
              <a:srgbClr val="2344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 Network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EBD4DC-5AC9-44B6-9B78-E96C226E8AA2}"/>
              </a:ext>
            </a:extLst>
          </p:cNvPr>
          <p:cNvCxnSpPr/>
          <p:nvPr/>
        </p:nvCxnSpPr>
        <p:spPr>
          <a:xfrm flipH="1">
            <a:off x="2779293" y="4162939"/>
            <a:ext cx="4684" cy="334208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61DD7E5-4882-4B84-8F86-9EDBD2E48C93}"/>
              </a:ext>
            </a:extLst>
          </p:cNvPr>
          <p:cNvCxnSpPr/>
          <p:nvPr/>
        </p:nvCxnSpPr>
        <p:spPr>
          <a:xfrm flipH="1">
            <a:off x="8944944" y="4173904"/>
            <a:ext cx="4684" cy="334208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96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Higher</a:t>
            </a:r>
            <a:r>
              <a:rPr lang="en-US" dirty="0"/>
              <a:t> level workload</a:t>
            </a:r>
          </a:p>
          <a:p>
            <a:pPr>
              <a:lnSpc>
                <a:spcPct val="100000"/>
              </a:lnSpc>
            </a:pPr>
            <a:r>
              <a:rPr lang="en-US" dirty="0"/>
              <a:t>Looks after </a:t>
            </a:r>
            <a:r>
              <a:rPr lang="en-US" b="1" dirty="0"/>
              <a:t>pod</a:t>
            </a:r>
            <a:r>
              <a:rPr lang="en-US" dirty="0"/>
              <a:t> or </a:t>
            </a:r>
            <a:r>
              <a:rPr lang="en-US" b="1" dirty="0"/>
              <a:t>set</a:t>
            </a:r>
            <a:r>
              <a:rPr lang="en-US" dirty="0"/>
              <a:t> </a:t>
            </a:r>
            <a:r>
              <a:rPr lang="en-US" b="1" dirty="0"/>
              <a:t>of pods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Scale</a:t>
            </a:r>
            <a:r>
              <a:rPr lang="en-US" dirty="0"/>
              <a:t> up/down </a:t>
            </a:r>
            <a:r>
              <a:rPr lang="en-US" b="1" dirty="0"/>
              <a:t>pods</a:t>
            </a:r>
          </a:p>
          <a:p>
            <a:pPr>
              <a:lnSpc>
                <a:spcPct val="100000"/>
              </a:lnSpc>
            </a:pPr>
            <a:r>
              <a:rPr lang="en-US" dirty="0"/>
              <a:t>Sets </a:t>
            </a:r>
            <a:r>
              <a:rPr lang="en-US" b="1" dirty="0"/>
              <a:t>Desired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Controllers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A29388-987F-43FF-A012-9CD0442DD9EC}"/>
              </a:ext>
            </a:extLst>
          </p:cNvPr>
          <p:cNvGrpSpPr/>
          <p:nvPr/>
        </p:nvGrpSpPr>
        <p:grpSpPr>
          <a:xfrm>
            <a:off x="6368714" y="3657601"/>
            <a:ext cx="5245768" cy="2646224"/>
            <a:chOff x="6368714" y="3657601"/>
            <a:chExt cx="5245768" cy="26462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8985C3-1F99-403B-96DE-57877EFA43BD}"/>
                </a:ext>
              </a:extLst>
            </p:cNvPr>
            <p:cNvSpPr/>
            <p:nvPr/>
          </p:nvSpPr>
          <p:spPr bwMode="auto">
            <a:xfrm>
              <a:off x="6368714" y="3657601"/>
              <a:ext cx="5245768" cy="2646224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A0EE86-5294-4ECA-992C-131FB4C58E1D}"/>
                </a:ext>
              </a:extLst>
            </p:cNvPr>
            <p:cNvSpPr/>
            <p:nvPr/>
          </p:nvSpPr>
          <p:spPr bwMode="auto">
            <a:xfrm>
              <a:off x="6368714" y="3668554"/>
              <a:ext cx="2795589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Replication Controller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8FB8D0-A182-4066-AD28-1D1B5F98044F}"/>
              </a:ext>
            </a:extLst>
          </p:cNvPr>
          <p:cNvGrpSpPr/>
          <p:nvPr/>
        </p:nvGrpSpPr>
        <p:grpSpPr>
          <a:xfrm>
            <a:off x="8269703" y="4349365"/>
            <a:ext cx="3176337" cy="1786741"/>
            <a:chOff x="7948863" y="4349365"/>
            <a:chExt cx="3176337" cy="17867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2B01AC-436D-400B-8506-C5D34E01F8D6}"/>
                </a:ext>
              </a:extLst>
            </p:cNvPr>
            <p:cNvSpPr/>
            <p:nvPr/>
          </p:nvSpPr>
          <p:spPr bwMode="auto">
            <a:xfrm>
              <a:off x="7948863" y="4349365"/>
              <a:ext cx="3176337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12F340-9532-4F2D-AAA2-F3F6CEA2F53C}"/>
                </a:ext>
              </a:extLst>
            </p:cNvPr>
            <p:cNvSpPr/>
            <p:nvPr/>
          </p:nvSpPr>
          <p:spPr bwMode="auto">
            <a:xfrm>
              <a:off x="7948863" y="4349366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C6D452-C97A-4D7B-962E-5BB6BE0C6A5B}"/>
                </a:ext>
              </a:extLst>
            </p:cNvPr>
            <p:cNvSpPr/>
            <p:nvPr/>
          </p:nvSpPr>
          <p:spPr bwMode="auto">
            <a:xfrm>
              <a:off x="8750827" y="5008256"/>
              <a:ext cx="1572407" cy="795868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71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A666E8-476F-4ED9-8321-BC8B7B99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Questions?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A82AF-B841-4AD8-88B2-39B74FFEFA4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14DA1-64CB-4F6C-B7AA-239617E3496E}"/>
              </a:ext>
            </a:extLst>
          </p:cNvPr>
          <p:cNvSpPr txBox="1"/>
          <p:nvPr/>
        </p:nvSpPr>
        <p:spPr>
          <a:xfrm>
            <a:off x="419102" y="1676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endParaRPr kumimoji="0" lang="bg-BG" sz="6600" b="1" i="0" u="none" strike="noStrike" kern="1200" cap="none" spc="0" normalizeH="0" baseline="0" noProof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3BC9B-FAD6-4DDC-9A8B-760ACC93737F}"/>
              </a:ext>
            </a:extLst>
          </p:cNvPr>
          <p:cNvSpPr txBox="1"/>
          <p:nvPr/>
        </p:nvSpPr>
        <p:spPr>
          <a:xfrm>
            <a:off x="419102" y="27432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#azure-essentials</a:t>
            </a:r>
            <a:endParaRPr kumimoji="0" lang="bg-BG" sz="6600" b="1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23140-F92B-4E16-B05D-4421FF78CE23}"/>
              </a:ext>
            </a:extLst>
          </p:cNvPr>
          <p:cNvSpPr txBox="1"/>
          <p:nvPr/>
        </p:nvSpPr>
        <p:spPr>
          <a:xfrm>
            <a:off x="402182" y="4014557"/>
            <a:ext cx="11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facebook.com</a:t>
            </a:r>
            <a:endParaRPr kumimoji="0" lang="bg-BG" sz="6600" b="1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8ABD3-F03E-4217-B80A-FB9EDDF69AB1}"/>
              </a:ext>
            </a:extLst>
          </p:cNvPr>
          <p:cNvSpPr txBox="1"/>
          <p:nvPr/>
        </p:nvSpPr>
        <p:spPr>
          <a:xfrm>
            <a:off x="353491" y="5068040"/>
            <a:ext cx="1148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/groups/azureesstentialsmarch2021/</a:t>
            </a:r>
            <a:endParaRPr kumimoji="0" lang="bg-BG" sz="40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47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Even higher </a:t>
            </a:r>
            <a:r>
              <a:rPr lang="en-US" dirty="0"/>
              <a:t>level workload</a:t>
            </a:r>
          </a:p>
          <a:p>
            <a:pPr>
              <a:lnSpc>
                <a:spcPct val="100000"/>
              </a:lnSpc>
            </a:pPr>
            <a:r>
              <a:rPr lang="en-US" dirty="0"/>
              <a:t>Simplifies </a:t>
            </a:r>
            <a:r>
              <a:rPr lang="en-US" b="1" dirty="0"/>
              <a:t>updates</a:t>
            </a:r>
            <a:r>
              <a:rPr lang="en-US" dirty="0"/>
              <a:t> and </a:t>
            </a:r>
            <a:r>
              <a:rPr lang="en-US" b="1" dirty="0"/>
              <a:t>rollbacks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Declarative</a:t>
            </a:r>
            <a:r>
              <a:rPr lang="en-US" dirty="0"/>
              <a:t> and </a:t>
            </a:r>
            <a:r>
              <a:rPr lang="en-US" b="1" dirty="0"/>
              <a:t>imperative</a:t>
            </a:r>
            <a:r>
              <a:rPr lang="en-US" dirty="0"/>
              <a:t> approach</a:t>
            </a:r>
          </a:p>
          <a:p>
            <a:pPr>
              <a:lnSpc>
                <a:spcPct val="100000"/>
              </a:lnSpc>
            </a:pPr>
            <a:r>
              <a:rPr lang="en-US" dirty="0"/>
              <a:t>Self </a:t>
            </a:r>
            <a:r>
              <a:rPr lang="en-US" b="1" dirty="0"/>
              <a:t>documenting</a:t>
            </a:r>
          </a:p>
          <a:p>
            <a:pPr>
              <a:lnSpc>
                <a:spcPct val="100000"/>
              </a:lnSpc>
            </a:pPr>
            <a:r>
              <a:rPr lang="en-US" dirty="0"/>
              <a:t>Suitable for </a:t>
            </a:r>
            <a:r>
              <a:rPr lang="en-US" b="1" dirty="0"/>
              <a:t>versioning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8A52A0-D013-4DA4-A38A-2738AF195ADF}"/>
              </a:ext>
            </a:extLst>
          </p:cNvPr>
          <p:cNvGrpSpPr/>
          <p:nvPr/>
        </p:nvGrpSpPr>
        <p:grpSpPr>
          <a:xfrm>
            <a:off x="5253788" y="3168316"/>
            <a:ext cx="6521116" cy="3287909"/>
            <a:chOff x="5253788" y="3168316"/>
            <a:chExt cx="6521116" cy="32879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7CE93A-8E36-4270-A25D-3AB79E722DF6}"/>
                </a:ext>
              </a:extLst>
            </p:cNvPr>
            <p:cNvSpPr/>
            <p:nvPr/>
          </p:nvSpPr>
          <p:spPr bwMode="auto">
            <a:xfrm>
              <a:off x="5253788" y="3168316"/>
              <a:ext cx="6521116" cy="3287909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2F35C7-F50D-4B39-98E7-E70B0F6A6F90}"/>
                </a:ext>
              </a:extLst>
            </p:cNvPr>
            <p:cNvSpPr/>
            <p:nvPr/>
          </p:nvSpPr>
          <p:spPr bwMode="auto">
            <a:xfrm>
              <a:off x="5253788" y="3172716"/>
              <a:ext cx="2795589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Deployment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D10FB79-DF92-4C5E-85B7-5A4E37CC0B71}"/>
              </a:ext>
            </a:extLst>
          </p:cNvPr>
          <p:cNvGrpSpPr/>
          <p:nvPr/>
        </p:nvGrpSpPr>
        <p:grpSpPr>
          <a:xfrm>
            <a:off x="6376735" y="3657601"/>
            <a:ext cx="5245768" cy="2646224"/>
            <a:chOff x="6376735" y="3657601"/>
            <a:chExt cx="5245768" cy="26462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8985C3-1F99-403B-96DE-57877EFA43BD}"/>
                </a:ext>
              </a:extLst>
            </p:cNvPr>
            <p:cNvSpPr/>
            <p:nvPr/>
          </p:nvSpPr>
          <p:spPr bwMode="auto">
            <a:xfrm>
              <a:off x="6376735" y="3657601"/>
              <a:ext cx="5245768" cy="2646224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A0EE86-5294-4ECA-992C-131FB4C58E1D}"/>
                </a:ext>
              </a:extLst>
            </p:cNvPr>
            <p:cNvSpPr/>
            <p:nvPr/>
          </p:nvSpPr>
          <p:spPr bwMode="auto">
            <a:xfrm>
              <a:off x="6376735" y="3668554"/>
              <a:ext cx="2795589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Replication Set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8FB8D0-A182-4066-AD28-1D1B5F98044F}"/>
              </a:ext>
            </a:extLst>
          </p:cNvPr>
          <p:cNvGrpSpPr/>
          <p:nvPr/>
        </p:nvGrpSpPr>
        <p:grpSpPr>
          <a:xfrm>
            <a:off x="8277724" y="4349365"/>
            <a:ext cx="3176337" cy="1786741"/>
            <a:chOff x="7948863" y="4349365"/>
            <a:chExt cx="3176337" cy="17867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2B01AC-436D-400B-8506-C5D34E01F8D6}"/>
                </a:ext>
              </a:extLst>
            </p:cNvPr>
            <p:cNvSpPr/>
            <p:nvPr/>
          </p:nvSpPr>
          <p:spPr bwMode="auto">
            <a:xfrm>
              <a:off x="7948863" y="4349365"/>
              <a:ext cx="3176337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12F340-9532-4F2D-AAA2-F3F6CEA2F53C}"/>
                </a:ext>
              </a:extLst>
            </p:cNvPr>
            <p:cNvSpPr/>
            <p:nvPr/>
          </p:nvSpPr>
          <p:spPr bwMode="auto">
            <a:xfrm>
              <a:off x="7948863" y="4349366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C6D452-C97A-4D7B-962E-5BB6BE0C6A5B}"/>
                </a:ext>
              </a:extLst>
            </p:cNvPr>
            <p:cNvSpPr/>
            <p:nvPr/>
          </p:nvSpPr>
          <p:spPr bwMode="auto">
            <a:xfrm>
              <a:off x="8750827" y="5008256"/>
              <a:ext cx="1572407" cy="795868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388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5A6BB02-6430-44B1-BA2A-0AF89B092F92}"/>
              </a:ext>
            </a:extLst>
          </p:cNvPr>
          <p:cNvGrpSpPr/>
          <p:nvPr/>
        </p:nvGrpSpPr>
        <p:grpSpPr>
          <a:xfrm>
            <a:off x="3130793" y="3927383"/>
            <a:ext cx="2516028" cy="2422357"/>
            <a:chOff x="3120852" y="3927384"/>
            <a:chExt cx="2516028" cy="242235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2B4EDD-101F-40E8-B36E-6D2E7011141C}"/>
                </a:ext>
              </a:extLst>
            </p:cNvPr>
            <p:cNvSpPr/>
            <p:nvPr/>
          </p:nvSpPr>
          <p:spPr bwMode="auto">
            <a:xfrm>
              <a:off x="3120853" y="3927384"/>
              <a:ext cx="2516027" cy="2422357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1728105-AEE9-48CB-9EC2-709C3A4872AD}"/>
                </a:ext>
              </a:extLst>
            </p:cNvPr>
            <p:cNvSpPr/>
            <p:nvPr/>
          </p:nvSpPr>
          <p:spPr bwMode="auto">
            <a:xfrm>
              <a:off x="3120852" y="3938006"/>
              <a:ext cx="111492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2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789396" y="1196125"/>
            <a:ext cx="6219102" cy="5201066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Provide reliable network endpoint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IP address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DNS name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Port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Expose Pods to the outside world</a:t>
            </a:r>
          </a:p>
          <a:p>
            <a:pPr lvl="1" latinLnBrk="0">
              <a:lnSpc>
                <a:spcPct val="100000"/>
              </a:lnSpc>
            </a:pPr>
            <a:r>
              <a:rPr lang="en-US" b="1" dirty="0" err="1"/>
              <a:t>NodePort</a:t>
            </a:r>
            <a:r>
              <a:rPr lang="en-US" dirty="0"/>
              <a:t> (cluster-wide port)</a:t>
            </a:r>
          </a:p>
          <a:p>
            <a:pPr lvl="1" latinLnBrk="0">
              <a:lnSpc>
                <a:spcPct val="100000"/>
              </a:lnSpc>
            </a:pPr>
            <a:r>
              <a:rPr lang="en-US" b="1" dirty="0" err="1"/>
              <a:t>LoadBalancer</a:t>
            </a:r>
            <a:r>
              <a:rPr lang="en-US" dirty="0"/>
              <a:t> (cloud-based)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Use End Point object to track Pods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ADBD02-E649-41AB-9ED3-2548744F1DD4}"/>
              </a:ext>
            </a:extLst>
          </p:cNvPr>
          <p:cNvGrpSpPr/>
          <p:nvPr/>
        </p:nvGrpSpPr>
        <p:grpSpPr>
          <a:xfrm>
            <a:off x="3279318" y="4431530"/>
            <a:ext cx="2189750" cy="1712596"/>
            <a:chOff x="3168312" y="4253113"/>
            <a:chExt cx="2189750" cy="17125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10F3E0-F2E9-4D49-8C35-8311250902E0}"/>
                </a:ext>
              </a:extLst>
            </p:cNvPr>
            <p:cNvSpPr/>
            <p:nvPr/>
          </p:nvSpPr>
          <p:spPr bwMode="auto">
            <a:xfrm>
              <a:off x="3168313" y="4253113"/>
              <a:ext cx="2189749" cy="138568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5B461B-7711-4F66-84E3-F0CE8E378BF1}"/>
                </a:ext>
              </a:extLst>
            </p:cNvPr>
            <p:cNvSpPr/>
            <p:nvPr/>
          </p:nvSpPr>
          <p:spPr bwMode="auto">
            <a:xfrm>
              <a:off x="3168313" y="425311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B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F6AC97-4B96-4AD1-95F1-2FCC84938624}"/>
                </a:ext>
              </a:extLst>
            </p:cNvPr>
            <p:cNvSpPr/>
            <p:nvPr/>
          </p:nvSpPr>
          <p:spPr bwMode="auto">
            <a:xfrm>
              <a:off x="3753778" y="4816148"/>
              <a:ext cx="1018817" cy="590439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6155D6-D4BC-4B04-AC2B-7CD227C13EDF}"/>
                </a:ext>
              </a:extLst>
            </p:cNvPr>
            <p:cNvSpPr/>
            <p:nvPr/>
          </p:nvSpPr>
          <p:spPr bwMode="auto">
            <a:xfrm>
              <a:off x="3168312" y="5638801"/>
              <a:ext cx="2189749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10.10.20.22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AF1E82-7D8E-43EF-9A1D-DB85AA303699}"/>
              </a:ext>
            </a:extLst>
          </p:cNvPr>
          <p:cNvGrpSpPr/>
          <p:nvPr/>
        </p:nvGrpSpPr>
        <p:grpSpPr>
          <a:xfrm>
            <a:off x="134039" y="3927383"/>
            <a:ext cx="2516027" cy="2422357"/>
            <a:chOff x="312820" y="3721769"/>
            <a:chExt cx="2516027" cy="24223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1EA03CF-E463-4C92-B58F-F264FCC4182A}"/>
                </a:ext>
              </a:extLst>
            </p:cNvPr>
            <p:cNvSpPr/>
            <p:nvPr/>
          </p:nvSpPr>
          <p:spPr bwMode="auto">
            <a:xfrm>
              <a:off x="312820" y="3721769"/>
              <a:ext cx="2516027" cy="2422357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DD4AAC-0EE5-4642-8A95-914D4B1E6647}"/>
                </a:ext>
              </a:extLst>
            </p:cNvPr>
            <p:cNvSpPr/>
            <p:nvPr/>
          </p:nvSpPr>
          <p:spPr bwMode="auto">
            <a:xfrm>
              <a:off x="312820" y="3732722"/>
              <a:ext cx="111492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89CF21-5D56-444E-8162-8F317BF06E0E}"/>
              </a:ext>
            </a:extLst>
          </p:cNvPr>
          <p:cNvGrpSpPr/>
          <p:nvPr/>
        </p:nvGrpSpPr>
        <p:grpSpPr>
          <a:xfrm>
            <a:off x="297177" y="4431530"/>
            <a:ext cx="2189750" cy="1712596"/>
            <a:chOff x="689801" y="4253113"/>
            <a:chExt cx="2189750" cy="171259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57D9EE-D9A0-4A58-B3AA-D84F87FB613E}"/>
                </a:ext>
              </a:extLst>
            </p:cNvPr>
            <p:cNvSpPr/>
            <p:nvPr/>
          </p:nvSpPr>
          <p:spPr bwMode="auto">
            <a:xfrm>
              <a:off x="689802" y="4253113"/>
              <a:ext cx="2189749" cy="138568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DAF3D1B-617B-4584-888F-7B1D83AD6D9F}"/>
                </a:ext>
              </a:extLst>
            </p:cNvPr>
            <p:cNvSpPr/>
            <p:nvPr/>
          </p:nvSpPr>
          <p:spPr bwMode="auto">
            <a:xfrm>
              <a:off x="689802" y="425311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D84722-F3A6-4EBA-A137-2108C9317AF9}"/>
                </a:ext>
              </a:extLst>
            </p:cNvPr>
            <p:cNvSpPr/>
            <p:nvPr/>
          </p:nvSpPr>
          <p:spPr bwMode="auto">
            <a:xfrm>
              <a:off x="1275267" y="4816148"/>
              <a:ext cx="1018817" cy="590439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8222CB-9298-4120-A4F8-FC7E14857526}"/>
                </a:ext>
              </a:extLst>
            </p:cNvPr>
            <p:cNvSpPr/>
            <p:nvPr/>
          </p:nvSpPr>
          <p:spPr bwMode="auto">
            <a:xfrm>
              <a:off x="689801" y="5638801"/>
              <a:ext cx="2189749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10.10.20.21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90DE2F-D98F-45D3-92D7-7E3B6FD52670}"/>
              </a:ext>
            </a:extLst>
          </p:cNvPr>
          <p:cNvGrpSpPr/>
          <p:nvPr/>
        </p:nvGrpSpPr>
        <p:grpSpPr>
          <a:xfrm>
            <a:off x="3124845" y="1405937"/>
            <a:ext cx="2516027" cy="1292068"/>
            <a:chOff x="291012" y="3721770"/>
            <a:chExt cx="2516027" cy="129206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71917F-B23E-4BCC-98E5-FED48D142796}"/>
                </a:ext>
              </a:extLst>
            </p:cNvPr>
            <p:cNvSpPr/>
            <p:nvPr/>
          </p:nvSpPr>
          <p:spPr bwMode="auto">
            <a:xfrm>
              <a:off x="291012" y="3721770"/>
              <a:ext cx="2516027" cy="129206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IP: 10.10.10.1</a:t>
              </a:r>
            </a:p>
            <a:p>
              <a:r>
                <a:rPr lang="en-US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DNS: demo-svc</a:t>
              </a:r>
            </a:p>
            <a:p>
              <a:r>
                <a:rPr lang="en-US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Port: 32001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DD6D70-ED59-4675-B2BE-FB9F71057477}"/>
                </a:ext>
              </a:extLst>
            </p:cNvPr>
            <p:cNvSpPr/>
            <p:nvPr/>
          </p:nvSpPr>
          <p:spPr bwMode="auto">
            <a:xfrm>
              <a:off x="296960" y="3730089"/>
              <a:ext cx="120547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2E73F3-025A-4203-9CEC-BB20DE813C42}"/>
              </a:ext>
            </a:extLst>
          </p:cNvPr>
          <p:cNvGrpSpPr/>
          <p:nvPr/>
        </p:nvGrpSpPr>
        <p:grpSpPr>
          <a:xfrm>
            <a:off x="134039" y="1405937"/>
            <a:ext cx="2516027" cy="1292068"/>
            <a:chOff x="291012" y="3721770"/>
            <a:chExt cx="2516027" cy="129206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75A197F-5A59-431F-8036-D2F32821D4CC}"/>
                </a:ext>
              </a:extLst>
            </p:cNvPr>
            <p:cNvSpPr/>
            <p:nvPr/>
          </p:nvSpPr>
          <p:spPr bwMode="auto">
            <a:xfrm>
              <a:off x="291012" y="3721770"/>
              <a:ext cx="2516027" cy="129206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A IP, Pod B IP, …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736731-4075-49EB-A59D-D8890A96B1CF}"/>
                </a:ext>
              </a:extLst>
            </p:cNvPr>
            <p:cNvSpPr/>
            <p:nvPr/>
          </p:nvSpPr>
          <p:spPr bwMode="auto">
            <a:xfrm>
              <a:off x="296960" y="3730089"/>
              <a:ext cx="120547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Point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DEF1D1F-67D1-41A4-A8BD-6F2BECDD7B33}"/>
              </a:ext>
            </a:extLst>
          </p:cNvPr>
          <p:cNvCxnSpPr>
            <a:stCxn id="24" idx="1"/>
            <a:endCxn id="30" idx="3"/>
          </p:cNvCxnSpPr>
          <p:nvPr/>
        </p:nvCxnSpPr>
        <p:spPr>
          <a:xfrm flipH="1">
            <a:off x="2650066" y="2051971"/>
            <a:ext cx="4747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B185A7-8073-4F42-8FDB-CE993DCB41D2}"/>
              </a:ext>
            </a:extLst>
          </p:cNvPr>
          <p:cNvCxnSpPr>
            <a:stCxn id="24" idx="2"/>
            <a:endCxn id="19" idx="0"/>
          </p:cNvCxnSpPr>
          <p:nvPr/>
        </p:nvCxnSpPr>
        <p:spPr>
          <a:xfrm>
            <a:off x="4382859" y="2698005"/>
            <a:ext cx="5949" cy="12293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EA4534-0D69-4150-85DC-566C423F97C6}"/>
              </a:ext>
            </a:extLst>
          </p:cNvPr>
          <p:cNvCxnSpPr>
            <a:stCxn id="24" idx="2"/>
            <a:endCxn id="17" idx="0"/>
          </p:cNvCxnSpPr>
          <p:nvPr/>
        </p:nvCxnSpPr>
        <p:spPr>
          <a:xfrm flipH="1">
            <a:off x="1392053" y="2698005"/>
            <a:ext cx="2990806" cy="12293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20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Services user </a:t>
            </a:r>
            <a:r>
              <a:rPr lang="en-US" b="1" dirty="0"/>
              <a:t>label selectors </a:t>
            </a:r>
            <a:r>
              <a:rPr lang="en-US" dirty="0"/>
              <a:t>to do their magic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065D68-0B25-4C1C-ACCF-D1EDDD156C3B}"/>
              </a:ext>
            </a:extLst>
          </p:cNvPr>
          <p:cNvGrpSpPr/>
          <p:nvPr/>
        </p:nvGrpSpPr>
        <p:grpSpPr>
          <a:xfrm>
            <a:off x="287153" y="4433464"/>
            <a:ext cx="2727159" cy="1786741"/>
            <a:chOff x="978567" y="4738262"/>
            <a:chExt cx="2727159" cy="17867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E3771B-07BC-4604-BDED-E4615AE86312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78BEF7-9DFB-475D-9333-E64D3F943CB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5C3EA3-7818-4F3D-A506-40633D43865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D309A3-F6B1-43DD-9EF1-7F2D7DFD0B7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FFA310-2D73-4CD8-B787-368F2D5A0964}"/>
              </a:ext>
            </a:extLst>
          </p:cNvPr>
          <p:cNvGrpSpPr/>
          <p:nvPr/>
        </p:nvGrpSpPr>
        <p:grpSpPr>
          <a:xfrm>
            <a:off x="9269663" y="4433464"/>
            <a:ext cx="2727159" cy="1786741"/>
            <a:chOff x="978567" y="4738262"/>
            <a:chExt cx="2727159" cy="178674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35874F-B9B2-466A-A764-ED66DF4EF05E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D555C0-FB76-47A4-9033-A5FE443CF7D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05F767-947D-4B75-8A4C-F939438699D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3E4E03-4B57-420D-AEB8-4B118659CBF9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E411A8-D5CD-4F43-AFA7-6B4562B37834}"/>
              </a:ext>
            </a:extLst>
          </p:cNvPr>
          <p:cNvGrpSpPr/>
          <p:nvPr/>
        </p:nvGrpSpPr>
        <p:grpSpPr>
          <a:xfrm>
            <a:off x="4732420" y="2041301"/>
            <a:ext cx="2727159" cy="1786741"/>
            <a:chOff x="978567" y="4738262"/>
            <a:chExt cx="2727159" cy="1786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D8A131-B493-487A-87BD-4D7419BD204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6C2B05-3505-45F6-B0BA-66C11C899436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7121D1-3F82-4519-9B42-3F75EDC0C312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A34CFE-79D2-4D58-AF25-DB67A3B0E12B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65EDC0-DD65-4A19-98E0-007E6B2B93A6}"/>
              </a:ext>
            </a:extLst>
          </p:cNvPr>
          <p:cNvCxnSpPr>
            <a:stCxn id="32" idx="2"/>
            <a:endCxn id="6" idx="0"/>
          </p:cNvCxnSpPr>
          <p:nvPr/>
        </p:nvCxnSpPr>
        <p:spPr>
          <a:xfrm flipH="1">
            <a:off x="1650733" y="3828042"/>
            <a:ext cx="4445267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D213A5-4BF9-4704-BF14-0F7449AD73DB}"/>
              </a:ext>
            </a:extLst>
          </p:cNvPr>
          <p:cNvCxnSpPr>
            <a:stCxn id="32" idx="2"/>
            <a:endCxn id="27" idx="0"/>
          </p:cNvCxnSpPr>
          <p:nvPr/>
        </p:nvCxnSpPr>
        <p:spPr>
          <a:xfrm>
            <a:off x="6096000" y="3828042"/>
            <a:ext cx="4537243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A38BEBA-B529-41D3-B1A4-AB9D0936464B}"/>
              </a:ext>
            </a:extLst>
          </p:cNvPr>
          <p:cNvSpPr txBox="1"/>
          <p:nvPr/>
        </p:nvSpPr>
        <p:spPr>
          <a:xfrm>
            <a:off x="2173704" y="6271229"/>
            <a:ext cx="7860633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Initial deployment – two pods with version = v01</a:t>
            </a:r>
          </a:p>
        </p:txBody>
      </p:sp>
    </p:spTree>
    <p:extLst>
      <p:ext uri="{BB962C8B-B14F-4D97-AF65-F5344CB8AC3E}">
        <p14:creationId xmlns:p14="http://schemas.microsoft.com/office/powerpoint/2010/main" val="299378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Services user </a:t>
            </a:r>
            <a:r>
              <a:rPr lang="en-US" b="1" dirty="0"/>
              <a:t>label selectors </a:t>
            </a:r>
            <a:r>
              <a:rPr lang="en-US" dirty="0"/>
              <a:t>to do their magic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065D68-0B25-4C1C-ACCF-D1EDDD156C3B}"/>
              </a:ext>
            </a:extLst>
          </p:cNvPr>
          <p:cNvGrpSpPr/>
          <p:nvPr/>
        </p:nvGrpSpPr>
        <p:grpSpPr>
          <a:xfrm>
            <a:off x="287153" y="4433464"/>
            <a:ext cx="2727159" cy="1786741"/>
            <a:chOff x="978567" y="4738262"/>
            <a:chExt cx="2727159" cy="17867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E3771B-07BC-4604-BDED-E4615AE86312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78BEF7-9DFB-475D-9333-E64D3F943CB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5C3EA3-7818-4F3D-A506-40633D43865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D309A3-F6B1-43DD-9EF1-7F2D7DFD0B7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DCCE2D-8C84-45A8-A60F-FDFABC21F5F9}"/>
              </a:ext>
            </a:extLst>
          </p:cNvPr>
          <p:cNvGrpSpPr/>
          <p:nvPr/>
        </p:nvGrpSpPr>
        <p:grpSpPr>
          <a:xfrm>
            <a:off x="3281323" y="4433464"/>
            <a:ext cx="2727159" cy="1786741"/>
            <a:chOff x="978567" y="4738262"/>
            <a:chExt cx="2727159" cy="1786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2B7E1-513D-423C-83AE-6CA1119DEE9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0F1256-5204-4CE6-9AE3-9643D8FB4071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A7CCB2-28E3-4F83-BB2B-EBE9907127CD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5B4716-FC58-44EB-84A2-08FA461A190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v02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0C4EDE-BF97-4406-8EED-146042B04603}"/>
              </a:ext>
            </a:extLst>
          </p:cNvPr>
          <p:cNvGrpSpPr/>
          <p:nvPr/>
        </p:nvGrpSpPr>
        <p:grpSpPr>
          <a:xfrm>
            <a:off x="6275493" y="4433464"/>
            <a:ext cx="2727159" cy="1786741"/>
            <a:chOff x="978567" y="4738262"/>
            <a:chExt cx="2727159" cy="178674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B744AD-C3C9-43C6-83E9-E46D91841DB0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2E39E9-68A1-4313-A961-CD2B4D2894A0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BCB88F-D68A-4295-95C5-80E2EBD9CF0C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4378CE-18E4-4CDC-BA75-0B168215E31E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v02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FFA310-2D73-4CD8-B787-368F2D5A0964}"/>
              </a:ext>
            </a:extLst>
          </p:cNvPr>
          <p:cNvGrpSpPr/>
          <p:nvPr/>
        </p:nvGrpSpPr>
        <p:grpSpPr>
          <a:xfrm>
            <a:off x="9269663" y="4433464"/>
            <a:ext cx="2727159" cy="1786741"/>
            <a:chOff x="978567" y="4738262"/>
            <a:chExt cx="2727159" cy="178674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35874F-B9B2-466A-A764-ED66DF4EF05E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D555C0-FB76-47A4-9033-A5FE443CF7D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05F767-947D-4B75-8A4C-F939438699D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3E4E03-4B57-420D-AEB8-4B118659CBF9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E411A8-D5CD-4F43-AFA7-6B4562B37834}"/>
              </a:ext>
            </a:extLst>
          </p:cNvPr>
          <p:cNvGrpSpPr/>
          <p:nvPr/>
        </p:nvGrpSpPr>
        <p:grpSpPr>
          <a:xfrm>
            <a:off x="4732420" y="2041301"/>
            <a:ext cx="2727159" cy="1786741"/>
            <a:chOff x="978567" y="4738262"/>
            <a:chExt cx="2727159" cy="1786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D8A131-B493-487A-87BD-4D7419BD204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6C2B05-3505-45F6-B0BA-66C11C899436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7121D1-3F82-4519-9B42-3F75EDC0C312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A34CFE-79D2-4D58-AF25-DB67A3B0E12B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65EDC0-DD65-4A19-98E0-007E6B2B93A6}"/>
              </a:ext>
            </a:extLst>
          </p:cNvPr>
          <p:cNvCxnSpPr>
            <a:stCxn id="32" idx="2"/>
            <a:endCxn id="6" idx="0"/>
          </p:cNvCxnSpPr>
          <p:nvPr/>
        </p:nvCxnSpPr>
        <p:spPr>
          <a:xfrm flipH="1">
            <a:off x="1650733" y="3828042"/>
            <a:ext cx="4445267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D213A5-4BF9-4704-BF14-0F7449AD73DB}"/>
              </a:ext>
            </a:extLst>
          </p:cNvPr>
          <p:cNvCxnSpPr>
            <a:stCxn id="32" idx="2"/>
            <a:endCxn id="27" idx="0"/>
          </p:cNvCxnSpPr>
          <p:nvPr/>
        </p:nvCxnSpPr>
        <p:spPr>
          <a:xfrm>
            <a:off x="6096000" y="3828042"/>
            <a:ext cx="4537243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8359F9-E294-464F-8864-B62EA3909E5C}"/>
              </a:ext>
            </a:extLst>
          </p:cNvPr>
          <p:cNvSpPr txBox="1"/>
          <p:nvPr/>
        </p:nvSpPr>
        <p:spPr>
          <a:xfrm>
            <a:off x="2173704" y="6271229"/>
            <a:ext cx="7860633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Next step – add two more pods with version = v02</a:t>
            </a:r>
          </a:p>
        </p:txBody>
      </p:sp>
    </p:spTree>
    <p:extLst>
      <p:ext uri="{BB962C8B-B14F-4D97-AF65-F5344CB8AC3E}">
        <p14:creationId xmlns:p14="http://schemas.microsoft.com/office/powerpoint/2010/main" val="194684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Services user </a:t>
            </a:r>
            <a:r>
              <a:rPr lang="en-US" b="1" dirty="0"/>
              <a:t>label selectors </a:t>
            </a:r>
            <a:r>
              <a:rPr lang="en-US" dirty="0"/>
              <a:t>to do their magic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065D68-0B25-4C1C-ACCF-D1EDDD156C3B}"/>
              </a:ext>
            </a:extLst>
          </p:cNvPr>
          <p:cNvGrpSpPr/>
          <p:nvPr/>
        </p:nvGrpSpPr>
        <p:grpSpPr>
          <a:xfrm>
            <a:off x="287153" y="4433464"/>
            <a:ext cx="2727159" cy="1786741"/>
            <a:chOff x="978567" y="4738262"/>
            <a:chExt cx="2727159" cy="17867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E3771B-07BC-4604-BDED-E4615AE86312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78BEF7-9DFB-475D-9333-E64D3F943CB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5C3EA3-7818-4F3D-A506-40633D43865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D309A3-F6B1-43DD-9EF1-7F2D7DFD0B7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DCCE2D-8C84-45A8-A60F-FDFABC21F5F9}"/>
              </a:ext>
            </a:extLst>
          </p:cNvPr>
          <p:cNvGrpSpPr/>
          <p:nvPr/>
        </p:nvGrpSpPr>
        <p:grpSpPr>
          <a:xfrm>
            <a:off x="3281323" y="4433464"/>
            <a:ext cx="2727159" cy="1786741"/>
            <a:chOff x="978567" y="4738262"/>
            <a:chExt cx="2727159" cy="1786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2B7E1-513D-423C-83AE-6CA1119DEE9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0F1256-5204-4CE6-9AE3-9643D8FB4071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A7CCB2-28E3-4F83-BB2B-EBE9907127CD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5B4716-FC58-44EB-84A2-08FA461A190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0C4EDE-BF97-4406-8EED-146042B04603}"/>
              </a:ext>
            </a:extLst>
          </p:cNvPr>
          <p:cNvGrpSpPr/>
          <p:nvPr/>
        </p:nvGrpSpPr>
        <p:grpSpPr>
          <a:xfrm>
            <a:off x="6275493" y="4433464"/>
            <a:ext cx="2727159" cy="1786741"/>
            <a:chOff x="978567" y="4738262"/>
            <a:chExt cx="2727159" cy="178674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B744AD-C3C9-43C6-83E9-E46D91841DB0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2E39E9-68A1-4313-A961-CD2B4D2894A0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BCB88F-D68A-4295-95C5-80E2EBD9CF0C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4378CE-18E4-4CDC-BA75-0B168215E31E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v02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FFA310-2D73-4CD8-B787-368F2D5A0964}"/>
              </a:ext>
            </a:extLst>
          </p:cNvPr>
          <p:cNvGrpSpPr/>
          <p:nvPr/>
        </p:nvGrpSpPr>
        <p:grpSpPr>
          <a:xfrm>
            <a:off x="9269663" y="4433464"/>
            <a:ext cx="2727159" cy="1786741"/>
            <a:chOff x="978567" y="4738262"/>
            <a:chExt cx="2727159" cy="178674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35874F-B9B2-466A-A764-ED66DF4EF05E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D555C0-FB76-47A4-9033-A5FE443CF7D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05F767-947D-4B75-8A4C-F939438699D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3E4E03-4B57-420D-AEB8-4B118659CBF9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E411A8-D5CD-4F43-AFA7-6B4562B37834}"/>
              </a:ext>
            </a:extLst>
          </p:cNvPr>
          <p:cNvGrpSpPr/>
          <p:nvPr/>
        </p:nvGrpSpPr>
        <p:grpSpPr>
          <a:xfrm>
            <a:off x="4732420" y="2041301"/>
            <a:ext cx="2727159" cy="1786741"/>
            <a:chOff x="978567" y="4738262"/>
            <a:chExt cx="2727159" cy="1786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D8A131-B493-487A-87BD-4D7419BD204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6C2B05-3505-45F6-B0BA-66C11C899436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7121D1-3F82-4519-9B42-3F75EDC0C312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A34CFE-79D2-4D58-AF25-DB67A3B0E12B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v02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65EDC0-DD65-4A19-98E0-007E6B2B93A6}"/>
              </a:ext>
            </a:extLst>
          </p:cNvPr>
          <p:cNvCxnSpPr>
            <a:cxnSpLocks/>
            <a:stCxn id="32" idx="2"/>
            <a:endCxn id="17" idx="0"/>
          </p:cNvCxnSpPr>
          <p:nvPr/>
        </p:nvCxnSpPr>
        <p:spPr>
          <a:xfrm flipH="1">
            <a:off x="4644903" y="3828042"/>
            <a:ext cx="1451097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D213A5-4BF9-4704-BF14-0F7449AD73DB}"/>
              </a:ext>
            </a:extLst>
          </p:cNvPr>
          <p:cNvCxnSpPr>
            <a:cxnSpLocks/>
            <a:stCxn id="32" idx="2"/>
            <a:endCxn id="22" idx="0"/>
          </p:cNvCxnSpPr>
          <p:nvPr/>
        </p:nvCxnSpPr>
        <p:spPr>
          <a:xfrm>
            <a:off x="6096000" y="3828042"/>
            <a:ext cx="1543073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8359F9-E294-464F-8864-B62EA3909E5C}"/>
              </a:ext>
            </a:extLst>
          </p:cNvPr>
          <p:cNvSpPr txBox="1"/>
          <p:nvPr/>
        </p:nvSpPr>
        <p:spPr>
          <a:xfrm>
            <a:off x="2173704" y="6271229"/>
            <a:ext cx="7860633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Next step – we update the service to look for version = v02</a:t>
            </a:r>
          </a:p>
        </p:txBody>
      </p:sp>
    </p:spTree>
    <p:extLst>
      <p:ext uri="{BB962C8B-B14F-4D97-AF65-F5344CB8AC3E}">
        <p14:creationId xmlns:p14="http://schemas.microsoft.com/office/powerpoint/2010/main" val="199695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Services user </a:t>
            </a:r>
            <a:r>
              <a:rPr lang="en-US" b="1" dirty="0"/>
              <a:t>label selectors </a:t>
            </a:r>
            <a:r>
              <a:rPr lang="en-US" dirty="0"/>
              <a:t>to do their magic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DCCE2D-8C84-45A8-A60F-FDFABC21F5F9}"/>
              </a:ext>
            </a:extLst>
          </p:cNvPr>
          <p:cNvGrpSpPr/>
          <p:nvPr/>
        </p:nvGrpSpPr>
        <p:grpSpPr>
          <a:xfrm>
            <a:off x="3281323" y="4433464"/>
            <a:ext cx="2727159" cy="1786741"/>
            <a:chOff x="978567" y="4738262"/>
            <a:chExt cx="2727159" cy="1786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2B7E1-513D-423C-83AE-6CA1119DEE9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0F1256-5204-4CE6-9AE3-9643D8FB4071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A7CCB2-28E3-4F83-BB2B-EBE9907127CD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5B4716-FC58-44EB-84A2-08FA461A190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0C4EDE-BF97-4406-8EED-146042B04603}"/>
              </a:ext>
            </a:extLst>
          </p:cNvPr>
          <p:cNvGrpSpPr/>
          <p:nvPr/>
        </p:nvGrpSpPr>
        <p:grpSpPr>
          <a:xfrm>
            <a:off x="6275493" y="4433464"/>
            <a:ext cx="2727159" cy="1786741"/>
            <a:chOff x="978567" y="4738262"/>
            <a:chExt cx="2727159" cy="178674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B744AD-C3C9-43C6-83E9-E46D91841DB0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2E39E9-68A1-4313-A961-CD2B4D2894A0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BCB88F-D68A-4295-95C5-80E2EBD9CF0C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4378CE-18E4-4CDC-BA75-0B168215E31E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E411A8-D5CD-4F43-AFA7-6B4562B37834}"/>
              </a:ext>
            </a:extLst>
          </p:cNvPr>
          <p:cNvGrpSpPr/>
          <p:nvPr/>
        </p:nvGrpSpPr>
        <p:grpSpPr>
          <a:xfrm>
            <a:off x="4732420" y="2041301"/>
            <a:ext cx="2727159" cy="1786741"/>
            <a:chOff x="978567" y="4738262"/>
            <a:chExt cx="2727159" cy="1786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D8A131-B493-487A-87BD-4D7419BD204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6C2B05-3505-45F6-B0BA-66C11C899436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7121D1-3F82-4519-9B42-3F75EDC0C312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A34CFE-79D2-4D58-AF25-DB67A3B0E12B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v02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65EDC0-DD65-4A19-98E0-007E6B2B93A6}"/>
              </a:ext>
            </a:extLst>
          </p:cNvPr>
          <p:cNvCxnSpPr>
            <a:cxnSpLocks/>
            <a:stCxn id="32" idx="2"/>
            <a:endCxn id="17" idx="0"/>
          </p:cNvCxnSpPr>
          <p:nvPr/>
        </p:nvCxnSpPr>
        <p:spPr>
          <a:xfrm flipH="1">
            <a:off x="4644903" y="3828042"/>
            <a:ext cx="1451097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D213A5-4BF9-4704-BF14-0F7449AD73DB}"/>
              </a:ext>
            </a:extLst>
          </p:cNvPr>
          <p:cNvCxnSpPr>
            <a:cxnSpLocks/>
            <a:stCxn id="32" idx="2"/>
            <a:endCxn id="22" idx="0"/>
          </p:cNvCxnSpPr>
          <p:nvPr/>
        </p:nvCxnSpPr>
        <p:spPr>
          <a:xfrm>
            <a:off x="6096000" y="3828042"/>
            <a:ext cx="1543073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8359F9-E294-464F-8864-B62EA3909E5C}"/>
              </a:ext>
            </a:extLst>
          </p:cNvPr>
          <p:cNvSpPr txBox="1"/>
          <p:nvPr/>
        </p:nvSpPr>
        <p:spPr>
          <a:xfrm>
            <a:off x="2173704" y="6271229"/>
            <a:ext cx="7860633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Finally, all pods with version = v01 are destroyed</a:t>
            </a:r>
          </a:p>
        </p:txBody>
      </p:sp>
    </p:spTree>
    <p:extLst>
      <p:ext uri="{BB962C8B-B14F-4D97-AF65-F5344CB8AC3E}">
        <p14:creationId xmlns:p14="http://schemas.microsoft.com/office/powerpoint/2010/main" val="316677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Ship faster</a:t>
            </a:r>
            <a:r>
              <a:rPr lang="en-US" sz="3200" dirty="0"/>
              <a:t>, </a:t>
            </a:r>
            <a:r>
              <a:rPr lang="en-US" sz="3200" b="1" dirty="0"/>
              <a:t>operate with ease</a:t>
            </a:r>
            <a:r>
              <a:rPr lang="en-US" sz="3200" dirty="0"/>
              <a:t>, and </a:t>
            </a:r>
            <a:r>
              <a:rPr lang="en-US" sz="3200" b="1" dirty="0"/>
              <a:t>scale confidently</a:t>
            </a:r>
          </a:p>
          <a:p>
            <a:r>
              <a:rPr lang="en-US" sz="3200" dirty="0"/>
              <a:t>Accelerate containerized application development</a:t>
            </a:r>
          </a:p>
          <a:p>
            <a:r>
              <a:rPr lang="en-US" sz="3200" dirty="0"/>
              <a:t>Manage Kubernetes with ease</a:t>
            </a:r>
          </a:p>
          <a:p>
            <a:r>
              <a:rPr lang="en-US" sz="3200" dirty="0"/>
              <a:t>Build on an enterprise-grade, more secure foundation</a:t>
            </a:r>
          </a:p>
          <a:p>
            <a:r>
              <a:rPr lang="en-US" sz="3200" dirty="0"/>
              <a:t>Run any workload in the cloud, at the edge, or as a hybrid</a:t>
            </a:r>
          </a:p>
          <a:p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Kubernetes Service (AKS)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https://azure.microsoft.com/en-us/services/kubernetes-service/</a:t>
            </a:r>
          </a:p>
        </p:txBody>
      </p:sp>
    </p:spTree>
    <p:extLst>
      <p:ext uri="{BB962C8B-B14F-4D97-AF65-F5344CB8AC3E}">
        <p14:creationId xmlns:p14="http://schemas.microsoft.com/office/powerpoint/2010/main" val="121861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Azure Kubernetes Services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AKS in Action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179213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DevOps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Methodologies. Practices. Continuous (Something)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143452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DevOps?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https://docs.microsoft.com/en-us/azure/devops/learn/what-is-devops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C06254-01B9-4D1E-9C15-37DF754E1818}"/>
              </a:ext>
            </a:extLst>
          </p:cNvPr>
          <p:cNvSpPr txBox="1"/>
          <p:nvPr/>
        </p:nvSpPr>
        <p:spPr>
          <a:xfrm rot="16200000">
            <a:off x="192647" y="2380162"/>
            <a:ext cx="2501354" cy="139965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THE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UNION</a:t>
            </a:r>
            <a:r>
              <a:rPr lang="en-US" sz="2800" dirty="0"/>
              <a:t> OF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09D0E-A7EA-4CE9-AF91-6393E0E2098A}"/>
              </a:ext>
            </a:extLst>
          </p:cNvPr>
          <p:cNvSpPr txBox="1"/>
          <p:nvPr/>
        </p:nvSpPr>
        <p:spPr>
          <a:xfrm>
            <a:off x="2307720" y="1927656"/>
            <a:ext cx="2369010" cy="98998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dirty="0"/>
              <a:t>PEOPLE,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D8F70E-468B-4236-B94C-D8DD203B04AC}"/>
              </a:ext>
            </a:extLst>
          </p:cNvPr>
          <p:cNvSpPr txBox="1"/>
          <p:nvPr/>
        </p:nvSpPr>
        <p:spPr>
          <a:xfrm>
            <a:off x="1906527" y="3000475"/>
            <a:ext cx="2875623" cy="98998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dirty="0"/>
              <a:t>PROCESS,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8E1AB-A70D-4A46-9A0C-F30C53188C05}"/>
              </a:ext>
            </a:extLst>
          </p:cNvPr>
          <p:cNvSpPr txBox="1"/>
          <p:nvPr/>
        </p:nvSpPr>
        <p:spPr>
          <a:xfrm>
            <a:off x="873645" y="4073294"/>
            <a:ext cx="3934823" cy="98998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AND </a:t>
            </a:r>
            <a:r>
              <a:rPr lang="en-US" sz="4800" b="1" dirty="0"/>
              <a:t>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57707-8246-44CA-8FCB-3AFC6CE02E00}"/>
              </a:ext>
            </a:extLst>
          </p:cNvPr>
          <p:cNvSpPr txBox="1"/>
          <p:nvPr/>
        </p:nvSpPr>
        <p:spPr>
          <a:xfrm rot="16200000">
            <a:off x="3344465" y="2892426"/>
            <a:ext cx="3392367" cy="118298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dirty="0"/>
              <a:t>TO </a:t>
            </a:r>
            <a:r>
              <a:rPr lang="en-US" sz="6000" b="1" dirty="0"/>
              <a:t>ENABLE</a:t>
            </a:r>
            <a:endParaRPr lang="en-US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6B644B-9A95-4790-8948-DAF824E90978}"/>
              </a:ext>
            </a:extLst>
          </p:cNvPr>
          <p:cNvSpPr txBox="1"/>
          <p:nvPr/>
        </p:nvSpPr>
        <p:spPr>
          <a:xfrm>
            <a:off x="5489713" y="1839759"/>
            <a:ext cx="3524775" cy="167049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CONTINUOUS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DELIVERY</a:t>
            </a:r>
            <a:endParaRPr 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AB7BD2-7CAF-47B2-A2D2-3CF9B804E325}"/>
              </a:ext>
            </a:extLst>
          </p:cNvPr>
          <p:cNvSpPr txBox="1"/>
          <p:nvPr/>
        </p:nvSpPr>
        <p:spPr>
          <a:xfrm>
            <a:off x="7107883" y="2912576"/>
            <a:ext cx="3878398" cy="137592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OF </a:t>
            </a:r>
            <a:r>
              <a:rPr lang="en-US" sz="7200" b="1" dirty="0"/>
              <a:t>VALUE</a:t>
            </a:r>
            <a:r>
              <a:rPr lang="en-US" sz="3200" b="1" dirty="0"/>
              <a:t> </a:t>
            </a:r>
            <a:r>
              <a:rPr lang="en-US" sz="3200" dirty="0"/>
              <a:t>TO</a:t>
            </a:r>
            <a:endParaRPr lang="en-US" sz="5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9BBA43-CD10-4FA4-BEB3-3728C0EA6B8B}"/>
              </a:ext>
            </a:extLst>
          </p:cNvPr>
          <p:cNvSpPr txBox="1"/>
          <p:nvPr/>
        </p:nvSpPr>
        <p:spPr>
          <a:xfrm>
            <a:off x="5611925" y="3846312"/>
            <a:ext cx="5425808" cy="137592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OUR </a:t>
            </a:r>
            <a:r>
              <a:rPr lang="en-US" sz="7200" b="1" dirty="0"/>
              <a:t>END USERS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91183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5697303"/>
              </p:ext>
            </p:extLst>
          </p:nvPr>
        </p:nvGraphicFramePr>
        <p:xfrm>
          <a:off x="2436056" y="1530747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65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Understand your Cycle Time</a:t>
            </a:r>
          </a:p>
          <a:p>
            <a:pPr lvl="1"/>
            <a:r>
              <a:rPr lang="en-US" sz="2400" dirty="0"/>
              <a:t>Observe, Orient, Decide, Act</a:t>
            </a:r>
          </a:p>
          <a:p>
            <a:r>
              <a:rPr lang="en-US" sz="2800" b="1" dirty="0"/>
              <a:t>Become Data-Informed</a:t>
            </a:r>
          </a:p>
          <a:p>
            <a:pPr lvl="1"/>
            <a:r>
              <a:rPr lang="en-US" sz="2400" dirty="0"/>
              <a:t>Use data to inform what to do in your next cycle</a:t>
            </a:r>
          </a:p>
          <a:p>
            <a:r>
              <a:rPr lang="en-US" sz="2800" b="1" dirty="0"/>
              <a:t>Strive for Validated Learning</a:t>
            </a:r>
          </a:p>
          <a:p>
            <a:pPr lvl="1"/>
            <a:r>
              <a:rPr lang="en-US" sz="2400" dirty="0"/>
              <a:t>Feedback gathered with each cycle should be real, actionable data</a:t>
            </a:r>
          </a:p>
          <a:p>
            <a:r>
              <a:rPr lang="en-US" sz="2800" b="1" dirty="0"/>
              <a:t>Shorten your Cycle Time</a:t>
            </a:r>
          </a:p>
          <a:p>
            <a:pPr lvl="1"/>
            <a:r>
              <a:rPr lang="en-US" sz="2400" dirty="0"/>
              <a:t>Smaller batches, more automation, improved telemetry, frequent deployments</a:t>
            </a:r>
          </a:p>
          <a:p>
            <a:r>
              <a:rPr lang="en-US" sz="2800" b="1" dirty="0"/>
              <a:t>Optimize Validated Learning</a:t>
            </a:r>
          </a:p>
          <a:p>
            <a:pPr lvl="1"/>
            <a:r>
              <a:rPr lang="en-US" sz="2400" dirty="0"/>
              <a:t>The sum of improvements that you achieve and the failures that you avoid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Road to DevOps</a:t>
            </a:r>
          </a:p>
        </p:txBody>
      </p:sp>
    </p:spTree>
    <p:extLst>
      <p:ext uri="{BB962C8B-B14F-4D97-AF65-F5344CB8AC3E}">
        <p14:creationId xmlns:p14="http://schemas.microsoft.com/office/powerpoint/2010/main" val="362887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Achieve DevOps?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EF3767-C499-4198-9C37-BB0B05D54EDB}"/>
              </a:ext>
            </a:extLst>
          </p:cNvPr>
          <p:cNvSpPr/>
          <p:nvPr/>
        </p:nvSpPr>
        <p:spPr bwMode="auto">
          <a:xfrm>
            <a:off x="716285" y="5438514"/>
            <a:ext cx="2543749" cy="120014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73A753-683D-47CA-959E-101699CB0151}"/>
              </a:ext>
            </a:extLst>
          </p:cNvPr>
          <p:cNvSpPr/>
          <p:nvPr/>
        </p:nvSpPr>
        <p:spPr bwMode="auto">
          <a:xfrm>
            <a:off x="3458737" y="5438514"/>
            <a:ext cx="2543749" cy="120014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E41582-38A8-4B77-9890-3A8B278BDB26}"/>
              </a:ext>
            </a:extLst>
          </p:cNvPr>
          <p:cNvSpPr/>
          <p:nvPr/>
        </p:nvSpPr>
        <p:spPr bwMode="auto">
          <a:xfrm>
            <a:off x="6201190" y="5422008"/>
            <a:ext cx="2543749" cy="120014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8DB14E-8162-43ED-9CE3-94C7BEF87659}"/>
              </a:ext>
            </a:extLst>
          </p:cNvPr>
          <p:cNvSpPr/>
          <p:nvPr/>
        </p:nvSpPr>
        <p:spPr bwMode="auto">
          <a:xfrm>
            <a:off x="8943642" y="5422008"/>
            <a:ext cx="2543749" cy="120014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Planning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9EED04-F74F-4642-8A1B-5464AF49FDA6}"/>
              </a:ext>
            </a:extLst>
          </p:cNvPr>
          <p:cNvSpPr/>
          <p:nvPr/>
        </p:nvSpPr>
        <p:spPr bwMode="auto">
          <a:xfrm>
            <a:off x="4824125" y="4056841"/>
            <a:ext cx="2543749" cy="120014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 and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Logging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9BADF1-C6F7-4967-ACCB-6F4B52C6FAC2}"/>
              </a:ext>
            </a:extLst>
          </p:cNvPr>
          <p:cNvSpPr/>
          <p:nvPr/>
        </p:nvSpPr>
        <p:spPr bwMode="auto">
          <a:xfrm>
            <a:off x="7566485" y="4056841"/>
            <a:ext cx="2543749" cy="120014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and 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Hybrid Clouds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4D2C09-1F2F-4295-B0F4-0EE7DC591E54}"/>
              </a:ext>
            </a:extLst>
          </p:cNvPr>
          <p:cNvSpPr/>
          <p:nvPr/>
        </p:nvSpPr>
        <p:spPr bwMode="auto">
          <a:xfrm>
            <a:off x="3458736" y="2675168"/>
            <a:ext cx="2543749" cy="120014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Infrastructure as 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B0D955-842C-4549-AF23-A750CDBF3FBC}"/>
              </a:ext>
            </a:extLst>
          </p:cNvPr>
          <p:cNvSpPr/>
          <p:nvPr/>
        </p:nvSpPr>
        <p:spPr bwMode="auto">
          <a:xfrm>
            <a:off x="6201190" y="2675168"/>
            <a:ext cx="2543749" cy="120014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Microservices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C69248-A6ED-4638-AAD3-3C136FEBA791}"/>
              </a:ext>
            </a:extLst>
          </p:cNvPr>
          <p:cNvSpPr/>
          <p:nvPr/>
        </p:nvSpPr>
        <p:spPr bwMode="auto">
          <a:xfrm>
            <a:off x="4824124" y="1293495"/>
            <a:ext cx="2543749" cy="120014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F41E25-981C-401E-9108-5CC52A990999}"/>
              </a:ext>
            </a:extLst>
          </p:cNvPr>
          <p:cNvSpPr/>
          <p:nvPr/>
        </p:nvSpPr>
        <p:spPr bwMode="auto">
          <a:xfrm>
            <a:off x="2081765" y="4056841"/>
            <a:ext cx="2543749" cy="120014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Lean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42690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500" b="1" dirty="0"/>
              <a:t>Continuous Integration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sz="3000" dirty="0"/>
              <a:t>Series of steps that are automatically performed to integrate code from multiple sources, create a build and test</a:t>
            </a:r>
          </a:p>
          <a:p>
            <a:pPr>
              <a:lnSpc>
                <a:spcPct val="100000"/>
              </a:lnSpc>
            </a:pPr>
            <a:r>
              <a:rPr lang="en-US" sz="3500" b="1" dirty="0"/>
              <a:t>Continuous Delivery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sz="3000" dirty="0"/>
              <a:t>Helps you build a refined version of the software by continuously implementing fixes and feedback until finally, you decide to push it out to production</a:t>
            </a:r>
          </a:p>
          <a:p>
            <a:pPr>
              <a:lnSpc>
                <a:spcPct val="100000"/>
              </a:lnSpc>
            </a:pPr>
            <a:r>
              <a:rPr lang="en-US" sz="3500" b="1" dirty="0"/>
              <a:t>Continuous Deployment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sz="3000" dirty="0"/>
              <a:t>Every change goes through an automated pipeline and a working version of the application is automatically pushed to production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(Something)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F4E2A-622B-4098-BBCB-67321BACBD40}"/>
              </a:ext>
            </a:extLst>
          </p:cNvPr>
          <p:cNvSpPr txBox="1"/>
          <p:nvPr/>
        </p:nvSpPr>
        <p:spPr>
          <a:xfrm>
            <a:off x="0" y="6249702"/>
            <a:ext cx="12192000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https://blog.codeship.com/whats-the-difference-between-continuous-delivery-vs-continuous-deployment/</a:t>
            </a:r>
          </a:p>
        </p:txBody>
      </p:sp>
    </p:spTree>
    <p:extLst>
      <p:ext uri="{BB962C8B-B14F-4D97-AF65-F5344CB8AC3E}">
        <p14:creationId xmlns:p14="http://schemas.microsoft.com/office/powerpoint/2010/main" val="386435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8AEC1E-D93B-42A1-8422-D8001958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 vs CD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77A69A-1F62-4D6F-AE06-FF513577B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223110" cy="4824103"/>
          </a:xfrm>
        </p:spPr>
        <p:txBody>
          <a:bodyPr/>
          <a:lstStyle/>
          <a:p>
            <a:pPr marL="0" indent="0" latinLnBrk="0">
              <a:buNone/>
            </a:pPr>
            <a:r>
              <a:rPr lang="en-US" u="sng" dirty="0"/>
              <a:t>Continuous Delivery</a:t>
            </a:r>
          </a:p>
          <a:p>
            <a:pPr latinLnBrk="0"/>
            <a:r>
              <a:rPr lang="en-US" dirty="0"/>
              <a:t>Software </a:t>
            </a:r>
            <a:r>
              <a:rPr lang="en-US" b="1" dirty="0"/>
              <a:t>can be </a:t>
            </a:r>
            <a:r>
              <a:rPr lang="en-US" dirty="0"/>
              <a:t>released to production at any time</a:t>
            </a:r>
          </a:p>
          <a:p>
            <a:pPr latinLnBrk="0"/>
            <a:r>
              <a:rPr lang="en-US" dirty="0"/>
              <a:t>Every change </a:t>
            </a:r>
            <a:r>
              <a:rPr lang="en-US" b="1" dirty="0"/>
              <a:t>can go </a:t>
            </a:r>
            <a:r>
              <a:rPr lang="en-US" dirty="0"/>
              <a:t>to production</a:t>
            </a:r>
          </a:p>
          <a:p>
            <a:pPr latinLnBrk="0"/>
            <a:r>
              <a:rPr lang="en-US" dirty="0"/>
              <a:t>I </a:t>
            </a:r>
            <a:r>
              <a:rPr lang="en-US" b="1" dirty="0"/>
              <a:t>could be </a:t>
            </a:r>
            <a:r>
              <a:rPr lang="en-US" dirty="0"/>
              <a:t>deploying constantly</a:t>
            </a:r>
          </a:p>
          <a:p>
            <a:pPr latinLnBrk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FE82D-9BF5-4717-A048-E306932F69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9035" y="1195931"/>
            <a:ext cx="5312562" cy="4824103"/>
          </a:xfrm>
        </p:spPr>
        <p:txBody>
          <a:bodyPr/>
          <a:lstStyle/>
          <a:p>
            <a:pPr marL="0" indent="0" latinLnBrk="0">
              <a:buNone/>
            </a:pPr>
            <a:r>
              <a:rPr lang="en-US" u="sng" dirty="0"/>
              <a:t>Continuous Deployment</a:t>
            </a:r>
          </a:p>
          <a:p>
            <a:pPr latinLnBrk="0"/>
            <a:r>
              <a:rPr lang="en-US" dirty="0"/>
              <a:t>Software </a:t>
            </a:r>
            <a:r>
              <a:rPr lang="en-US" b="1" dirty="0"/>
              <a:t>is</a:t>
            </a:r>
            <a:r>
              <a:rPr lang="en-US" dirty="0"/>
              <a:t> released to production as part of an automated pipeline</a:t>
            </a:r>
          </a:p>
          <a:p>
            <a:pPr latinLnBrk="0"/>
            <a:r>
              <a:rPr lang="en-US" dirty="0"/>
              <a:t>Every change </a:t>
            </a:r>
            <a:r>
              <a:rPr lang="en-US" b="1" dirty="0"/>
              <a:t>goes</a:t>
            </a:r>
            <a:r>
              <a:rPr lang="en-US" dirty="0"/>
              <a:t> to production</a:t>
            </a:r>
          </a:p>
          <a:p>
            <a:pPr latinLnBrk="0"/>
            <a:r>
              <a:rPr lang="en-US" dirty="0"/>
              <a:t>I </a:t>
            </a:r>
            <a:r>
              <a:rPr lang="en-US" b="1" dirty="0"/>
              <a:t>am </a:t>
            </a:r>
            <a:r>
              <a:rPr lang="en-US" dirty="0"/>
              <a:t>deploying constantly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60F52-2854-4CEE-AF74-AEE803464F8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DevOps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149622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Offerings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https://azure.microsoft.com/en-us/pricing/details/devops/server/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3A27C3-865B-4AF0-B408-74C5819AC97F}"/>
              </a:ext>
            </a:extLst>
          </p:cNvPr>
          <p:cNvSpPr/>
          <p:nvPr/>
        </p:nvSpPr>
        <p:spPr bwMode="auto">
          <a:xfrm>
            <a:off x="2495548" y="2266232"/>
            <a:ext cx="2641560" cy="239856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DevOps Services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F8F3-D963-4ED9-A38A-A720D22DDD9A}"/>
              </a:ext>
            </a:extLst>
          </p:cNvPr>
          <p:cNvSpPr/>
          <p:nvPr/>
        </p:nvSpPr>
        <p:spPr bwMode="auto">
          <a:xfrm>
            <a:off x="7054892" y="2266232"/>
            <a:ext cx="2641560" cy="239856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DevOps 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A5E629-0BFC-4B27-B3F8-9711E90EF5F4}"/>
              </a:ext>
            </a:extLst>
          </p:cNvPr>
          <p:cNvSpPr txBox="1"/>
          <p:nvPr/>
        </p:nvSpPr>
        <p:spPr>
          <a:xfrm>
            <a:off x="2851562" y="2266232"/>
            <a:ext cx="1929531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CLOUD 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8CB56-E72E-48EA-B02D-E6115147F6BE}"/>
              </a:ext>
            </a:extLst>
          </p:cNvPr>
          <p:cNvSpPr txBox="1"/>
          <p:nvPr/>
        </p:nvSpPr>
        <p:spPr>
          <a:xfrm>
            <a:off x="7079117" y="2266232"/>
            <a:ext cx="2593109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ON-PREMISES SERVER</a:t>
            </a:r>
          </a:p>
        </p:txBody>
      </p:sp>
    </p:spTree>
    <p:extLst>
      <p:ext uri="{BB962C8B-B14F-4D97-AF65-F5344CB8AC3E}">
        <p14:creationId xmlns:p14="http://schemas.microsoft.com/office/powerpoint/2010/main" val="306202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2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Azure Boards </a:t>
            </a:r>
            <a:r>
              <a:rPr lang="en-US" sz="3200" dirty="0"/>
              <a:t>(Agile planning tools)</a:t>
            </a:r>
          </a:p>
          <a:p>
            <a:r>
              <a:rPr lang="en-US" sz="3200" b="1" dirty="0"/>
              <a:t>Azure Pipelines </a:t>
            </a:r>
            <a:r>
              <a:rPr lang="en-US" sz="3200" dirty="0"/>
              <a:t>(CI/CD for any platform and language)</a:t>
            </a:r>
          </a:p>
          <a:p>
            <a:r>
              <a:rPr lang="en-US" sz="3200" b="1" dirty="0"/>
              <a:t>Azure Repos </a:t>
            </a:r>
            <a:r>
              <a:rPr lang="en-US" sz="3200" dirty="0"/>
              <a:t>(Unlimited free private repos)</a:t>
            </a:r>
          </a:p>
          <a:p>
            <a:r>
              <a:rPr lang="en-US" sz="3200" b="1" dirty="0"/>
              <a:t>Azure Test Plans </a:t>
            </a:r>
            <a:r>
              <a:rPr lang="en-US" sz="3200" dirty="0"/>
              <a:t>(Manual and exploratory testing)</a:t>
            </a:r>
          </a:p>
          <a:p>
            <a:r>
              <a:rPr lang="en-US" sz="3200" b="1" dirty="0"/>
              <a:t>Azure Artifacts </a:t>
            </a:r>
            <a:r>
              <a:rPr lang="en-US" sz="3200" dirty="0"/>
              <a:t>(Universal package repository)</a:t>
            </a:r>
          </a:p>
          <a:p>
            <a:r>
              <a:rPr lang="en-US" sz="3200" b="1" dirty="0"/>
              <a:t>Extensions Marketplace </a:t>
            </a:r>
            <a:r>
              <a:rPr lang="en-US" sz="3200" dirty="0"/>
              <a:t>(Over 1000 extensions)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https://azure.microsoft.com/en-us/services/devops/</a:t>
            </a:r>
          </a:p>
        </p:txBody>
      </p:sp>
    </p:spTree>
    <p:extLst>
      <p:ext uri="{BB962C8B-B14F-4D97-AF65-F5344CB8AC3E}">
        <p14:creationId xmlns:p14="http://schemas.microsoft.com/office/powerpoint/2010/main" val="213051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/>
              <a:t>Individual Services</a:t>
            </a:r>
          </a:p>
          <a:p>
            <a:pPr lvl="1"/>
            <a:r>
              <a:rPr lang="en-US" sz="3000" dirty="0"/>
              <a:t>Azure Pipelines</a:t>
            </a:r>
          </a:p>
          <a:p>
            <a:pPr lvl="1"/>
            <a:r>
              <a:rPr lang="en-US" sz="3000" dirty="0"/>
              <a:t>Azure Artifacts</a:t>
            </a:r>
          </a:p>
          <a:p>
            <a:r>
              <a:rPr lang="en-US" sz="3200" b="1" dirty="0"/>
              <a:t>User Licenses</a:t>
            </a:r>
          </a:p>
          <a:p>
            <a:pPr lvl="1"/>
            <a:r>
              <a:rPr lang="en-US" sz="3000" dirty="0"/>
              <a:t>Basic Plan (w/o Test Plans)</a:t>
            </a:r>
          </a:p>
          <a:p>
            <a:pPr lvl="1"/>
            <a:r>
              <a:rPr lang="en-US" sz="3000" dirty="0"/>
              <a:t>Basic + Test Plans</a:t>
            </a:r>
          </a:p>
          <a:p>
            <a:r>
              <a:rPr lang="en-US" sz="3200" b="1" dirty="0"/>
              <a:t>Azure DevOps for Open Source</a:t>
            </a:r>
          </a:p>
          <a:p>
            <a:pPr lvl="1"/>
            <a:r>
              <a:rPr lang="en-US" sz="3000" dirty="0"/>
              <a:t>Azure Pipelines</a:t>
            </a:r>
          </a:p>
          <a:p>
            <a:pPr lvl="1"/>
            <a:r>
              <a:rPr lang="en-US" sz="3000" dirty="0"/>
              <a:t>Azure DevOps (all five products)</a:t>
            </a:r>
          </a:p>
          <a:p>
            <a:r>
              <a:rPr lang="en-US" sz="3200" b="1" dirty="0"/>
              <a:t>Included with Visual Studio Subscriptions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Pricing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https://azure.microsoft.com/en-us/pricing/details/devops/azure-devops-services/</a:t>
            </a:r>
          </a:p>
        </p:txBody>
      </p:sp>
    </p:spTree>
    <p:extLst>
      <p:ext uri="{BB962C8B-B14F-4D97-AF65-F5344CB8AC3E}">
        <p14:creationId xmlns:p14="http://schemas.microsoft.com/office/powerpoint/2010/main" val="290509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Provides a rich set of capabilities for managing software projects</a:t>
            </a:r>
          </a:p>
          <a:p>
            <a:r>
              <a:rPr lang="en-US" sz="3200" dirty="0"/>
              <a:t>The process defines the building blocks of a work-tracking system</a:t>
            </a:r>
          </a:p>
          <a:p>
            <a:r>
              <a:rPr lang="en-US" sz="3200" dirty="0"/>
              <a:t>Supports </a:t>
            </a:r>
            <a:r>
              <a:rPr lang="en-US" sz="3200" b="1" dirty="0"/>
              <a:t>Basic</a:t>
            </a:r>
            <a:r>
              <a:rPr lang="en-US" sz="3200" dirty="0"/>
              <a:t>, </a:t>
            </a:r>
            <a:r>
              <a:rPr lang="en-US" sz="3200" b="1" dirty="0"/>
              <a:t>Agile</a:t>
            </a:r>
            <a:r>
              <a:rPr lang="en-US" sz="3200" dirty="0"/>
              <a:t>, </a:t>
            </a:r>
            <a:r>
              <a:rPr lang="en-US" sz="3200" b="1" dirty="0"/>
              <a:t>Scrum</a:t>
            </a:r>
            <a:r>
              <a:rPr lang="en-US" sz="3200" dirty="0"/>
              <a:t>, and </a:t>
            </a:r>
            <a:r>
              <a:rPr lang="en-US" sz="3200" b="1" dirty="0"/>
              <a:t>CMMI</a:t>
            </a:r>
            <a:r>
              <a:rPr lang="en-US" sz="3200" dirty="0"/>
              <a:t> processes</a:t>
            </a:r>
          </a:p>
          <a:p>
            <a:r>
              <a:rPr lang="en-US" sz="3200" dirty="0"/>
              <a:t>Work item types for </a:t>
            </a:r>
            <a:r>
              <a:rPr lang="en-US" sz="3200" b="1" dirty="0"/>
              <a:t>Basic process </a:t>
            </a:r>
            <a:r>
              <a:rPr lang="en-US" sz="3200" dirty="0"/>
              <a:t>are:</a:t>
            </a:r>
          </a:p>
          <a:p>
            <a:pPr lvl="1"/>
            <a:r>
              <a:rPr lang="en-US" sz="3000" b="1" dirty="0"/>
              <a:t>Epics</a:t>
            </a:r>
            <a:r>
              <a:rPr lang="en-US" sz="3000" dirty="0"/>
              <a:t> are used to track significant features or requirements</a:t>
            </a:r>
          </a:p>
          <a:p>
            <a:pPr lvl="1"/>
            <a:r>
              <a:rPr lang="en-US" sz="3000" b="1" dirty="0"/>
              <a:t>Issues</a:t>
            </a:r>
            <a:r>
              <a:rPr lang="en-US" sz="3000" dirty="0"/>
              <a:t> are used to track user stories, bugs, or other smaller items of work</a:t>
            </a:r>
          </a:p>
          <a:p>
            <a:pPr lvl="1"/>
            <a:r>
              <a:rPr lang="en-US" sz="3000" b="1" dirty="0"/>
              <a:t>Tasks</a:t>
            </a:r>
            <a:r>
              <a:rPr lang="en-US" sz="3000" dirty="0"/>
              <a:t> are for even smaller amounts of work, measured in hours or days</a:t>
            </a:r>
            <a:endParaRPr lang="en-US" sz="2800" dirty="0"/>
          </a:p>
          <a:p>
            <a:r>
              <a:rPr lang="en-US" sz="3200" dirty="0"/>
              <a:t>Basic process uses the </a:t>
            </a:r>
            <a:r>
              <a:rPr lang="en-US" sz="3200" b="1" dirty="0"/>
              <a:t>To Do</a:t>
            </a:r>
            <a:r>
              <a:rPr lang="en-US" sz="3200" dirty="0"/>
              <a:t>, </a:t>
            </a:r>
            <a:r>
              <a:rPr lang="en-US" sz="3200" b="1" dirty="0"/>
              <a:t>Doing</a:t>
            </a:r>
            <a:r>
              <a:rPr lang="en-US" sz="3200" dirty="0"/>
              <a:t>, and </a:t>
            </a:r>
            <a:r>
              <a:rPr lang="en-US" sz="3200" b="1" dirty="0"/>
              <a:t>Done</a:t>
            </a:r>
            <a:r>
              <a:rPr lang="en-US" sz="3200" dirty="0"/>
              <a:t> states to track workflow status</a:t>
            </a:r>
          </a:p>
          <a:p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Boards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https://docs.microsoft.com/en-us/azure/devops/boards/get-started/what-is-azure-boards</a:t>
            </a:r>
          </a:p>
        </p:txBody>
      </p:sp>
    </p:spTree>
    <p:extLst>
      <p:ext uri="{BB962C8B-B14F-4D97-AF65-F5344CB8AC3E}">
        <p14:creationId xmlns:p14="http://schemas.microsoft.com/office/powerpoint/2010/main" val="152975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Track work on interactive </a:t>
            </a:r>
            <a:r>
              <a:rPr lang="en-US" sz="3200" b="1" dirty="0"/>
              <a:t>backlogs</a:t>
            </a:r>
            <a:r>
              <a:rPr lang="en-US" sz="3200" dirty="0"/>
              <a:t> and </a:t>
            </a:r>
            <a:r>
              <a:rPr lang="en-US" sz="3200" b="1" dirty="0"/>
              <a:t>boards</a:t>
            </a:r>
          </a:p>
          <a:p>
            <a:r>
              <a:rPr lang="en-US" sz="3200" dirty="0"/>
              <a:t>Collaborate with others through the </a:t>
            </a:r>
            <a:r>
              <a:rPr lang="en-US" sz="3200" b="1" dirty="0"/>
              <a:t>Discussion</a:t>
            </a:r>
            <a:r>
              <a:rPr lang="en-US" sz="3200" dirty="0"/>
              <a:t> section</a:t>
            </a:r>
          </a:p>
          <a:p>
            <a:r>
              <a:rPr lang="en-US" sz="3200" dirty="0"/>
              <a:t>Work in sprints, plan and forecast</a:t>
            </a:r>
          </a:p>
          <a:p>
            <a:r>
              <a:rPr lang="en-US" sz="3200" dirty="0"/>
              <a:t>Work effectively by using hierarchies, queries, templates, etc.</a:t>
            </a:r>
          </a:p>
          <a:p>
            <a:r>
              <a:rPr lang="en-US" sz="3200" dirty="0"/>
              <a:t>Link issues and tasks to GitHub commits and pull requests</a:t>
            </a:r>
          </a:p>
          <a:p>
            <a:r>
              <a:rPr lang="en-US" sz="3200" dirty="0"/>
              <a:t>Support independent and autonomous teams</a:t>
            </a:r>
          </a:p>
          <a:p>
            <a:r>
              <a:rPr lang="en-US" sz="3200" dirty="0"/>
              <a:t>Can track work across several projects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Boards (2)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https://docs.microsoft.com/en-us/azure/devops/boards/get-started/what-is-azure-boards</a:t>
            </a:r>
          </a:p>
        </p:txBody>
      </p:sp>
    </p:spTree>
    <p:extLst>
      <p:ext uri="{BB962C8B-B14F-4D97-AF65-F5344CB8AC3E}">
        <p14:creationId xmlns:p14="http://schemas.microsoft.com/office/powerpoint/2010/main" val="387885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Module (M4)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998" b="0" dirty="0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6" y="686514"/>
            <a:ext cx="3809008" cy="38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7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b="1" dirty="0"/>
              <a:t>Work items</a:t>
            </a:r>
          </a:p>
          <a:p>
            <a:pPr marL="609219" lvl="1" indent="0">
              <a:buNone/>
            </a:pPr>
            <a:r>
              <a:rPr lang="en-US" sz="3000" dirty="0"/>
              <a:t>Quickly find work items that are assigned to you</a:t>
            </a:r>
          </a:p>
          <a:p>
            <a:r>
              <a:rPr lang="en-US" sz="3200" b="1" dirty="0"/>
              <a:t>Boards</a:t>
            </a:r>
          </a:p>
          <a:p>
            <a:pPr marL="609219" lvl="1" indent="0">
              <a:buNone/>
            </a:pPr>
            <a:r>
              <a:rPr lang="en-US" sz="3000" dirty="0"/>
              <a:t>Present work items as cards and support drag-and-drop status updates</a:t>
            </a:r>
          </a:p>
          <a:p>
            <a:r>
              <a:rPr lang="en-US" sz="3200" b="1" dirty="0"/>
              <a:t>Backlogs</a:t>
            </a:r>
          </a:p>
          <a:p>
            <a:pPr marL="609219" lvl="1" indent="0">
              <a:buNone/>
            </a:pPr>
            <a:r>
              <a:rPr lang="en-US" sz="3000" dirty="0"/>
              <a:t>Present work items as lists. Represents your project plan. It is a sort of repository</a:t>
            </a:r>
          </a:p>
          <a:p>
            <a:r>
              <a:rPr lang="en-US" sz="3200" b="1" dirty="0"/>
              <a:t>Sprints</a:t>
            </a:r>
          </a:p>
          <a:p>
            <a:pPr marL="609219" lvl="1" indent="0">
              <a:buNone/>
            </a:pPr>
            <a:r>
              <a:rPr lang="en-US" sz="3000" dirty="0"/>
              <a:t>Sprint backlogs and </a:t>
            </a:r>
            <a:r>
              <a:rPr lang="en-US" sz="3000" dirty="0" err="1"/>
              <a:t>taskboards</a:t>
            </a:r>
            <a:r>
              <a:rPr lang="en-US" sz="3000" dirty="0"/>
              <a:t> </a:t>
            </a:r>
            <a:r>
              <a:rPr lang="en-US" sz="2800" dirty="0"/>
              <a:t>provide a view of work items by iteration or sprint</a:t>
            </a:r>
            <a:endParaRPr lang="en-US" sz="3000" dirty="0"/>
          </a:p>
          <a:p>
            <a:r>
              <a:rPr lang="en-US" sz="3200" b="1" dirty="0"/>
              <a:t>Queries</a:t>
            </a:r>
          </a:p>
          <a:p>
            <a:pPr marL="609219" lvl="1" indent="0">
              <a:buNone/>
            </a:pPr>
            <a:r>
              <a:rPr lang="en-US" sz="3000" dirty="0"/>
              <a:t>Filtered lists of work items based on criteria defined by us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Boards Tools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https://docs.microsoft.com/en-us/azure/devops/boards/get-started/what-is-azure-boards</a:t>
            </a:r>
          </a:p>
        </p:txBody>
      </p:sp>
    </p:spTree>
    <p:extLst>
      <p:ext uri="{BB962C8B-B14F-4D97-AF65-F5344CB8AC3E}">
        <p14:creationId xmlns:p14="http://schemas.microsoft.com/office/powerpoint/2010/main" val="333933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Automatically build and test your code project</a:t>
            </a:r>
          </a:p>
          <a:p>
            <a:r>
              <a:rPr lang="en-US" sz="3200" dirty="0"/>
              <a:t>Combines </a:t>
            </a:r>
            <a:r>
              <a:rPr lang="en-US" sz="3200" b="1" dirty="0"/>
              <a:t>continuous integration </a:t>
            </a:r>
            <a:r>
              <a:rPr lang="en-US" sz="3200" dirty="0"/>
              <a:t>(CI) &amp; </a:t>
            </a:r>
            <a:r>
              <a:rPr lang="en-US" sz="3200" b="1" dirty="0"/>
              <a:t>continuous delivery </a:t>
            </a:r>
            <a:r>
              <a:rPr lang="en-US" sz="3200" dirty="0"/>
              <a:t>(CD)</a:t>
            </a:r>
          </a:p>
          <a:p>
            <a:r>
              <a:rPr lang="en-US" sz="3200" dirty="0"/>
              <a:t>Supports </a:t>
            </a:r>
            <a:r>
              <a:rPr lang="en-US" sz="3200" b="1" dirty="0"/>
              <a:t>Python</a:t>
            </a:r>
            <a:r>
              <a:rPr lang="en-US" sz="3200" dirty="0"/>
              <a:t>, </a:t>
            </a:r>
            <a:r>
              <a:rPr lang="en-US" sz="3200" b="1" dirty="0"/>
              <a:t>Java</a:t>
            </a:r>
            <a:r>
              <a:rPr lang="en-US" sz="3200" dirty="0"/>
              <a:t>, </a:t>
            </a:r>
            <a:r>
              <a:rPr lang="en-US" sz="3200" b="1" dirty="0"/>
              <a:t>JavaScript</a:t>
            </a:r>
            <a:r>
              <a:rPr lang="en-US" sz="3200" dirty="0"/>
              <a:t>, </a:t>
            </a:r>
            <a:r>
              <a:rPr lang="en-US" sz="3200" b="1" dirty="0"/>
              <a:t>PHP</a:t>
            </a:r>
            <a:r>
              <a:rPr lang="en-US" sz="3200" dirty="0"/>
              <a:t>, </a:t>
            </a:r>
            <a:r>
              <a:rPr lang="en-US" sz="3200" b="1" dirty="0"/>
              <a:t>Ruby</a:t>
            </a:r>
            <a:r>
              <a:rPr lang="en-US" sz="3200" dirty="0"/>
              <a:t>, </a:t>
            </a:r>
            <a:r>
              <a:rPr lang="en-US" sz="3200" b="1" dirty="0"/>
              <a:t>C#</a:t>
            </a:r>
            <a:r>
              <a:rPr lang="en-US" sz="3200" dirty="0"/>
              <a:t>, </a:t>
            </a:r>
            <a:r>
              <a:rPr lang="en-US" sz="3200" b="1" dirty="0"/>
              <a:t>C++</a:t>
            </a:r>
            <a:r>
              <a:rPr lang="en-US" sz="3200" dirty="0"/>
              <a:t>, and </a:t>
            </a:r>
            <a:r>
              <a:rPr lang="en-US" sz="3200" b="1" dirty="0"/>
              <a:t>Go</a:t>
            </a:r>
          </a:p>
          <a:p>
            <a:r>
              <a:rPr lang="en-US" sz="3200" dirty="0"/>
              <a:t>Integrates with </a:t>
            </a:r>
            <a:r>
              <a:rPr lang="en-US" sz="3200" b="1" dirty="0"/>
              <a:t>GitHub</a:t>
            </a:r>
            <a:r>
              <a:rPr lang="en-US" sz="3200" dirty="0"/>
              <a:t>, </a:t>
            </a:r>
            <a:r>
              <a:rPr lang="en-US" sz="3200" b="1" dirty="0"/>
              <a:t>GitHub</a:t>
            </a:r>
            <a:r>
              <a:rPr lang="en-US" sz="3200" dirty="0"/>
              <a:t> </a:t>
            </a:r>
            <a:r>
              <a:rPr lang="en-US" sz="3200" b="1" dirty="0"/>
              <a:t>Enterprise</a:t>
            </a:r>
            <a:r>
              <a:rPr lang="en-US" sz="3200" dirty="0"/>
              <a:t>, </a:t>
            </a:r>
            <a:r>
              <a:rPr lang="en-US" sz="3200" b="1" dirty="0"/>
              <a:t>Azure Repos Git </a:t>
            </a:r>
            <a:r>
              <a:rPr lang="en-US" sz="3200" dirty="0"/>
              <a:t>&amp; </a:t>
            </a:r>
            <a:r>
              <a:rPr lang="en-US" sz="3200" b="1" dirty="0"/>
              <a:t>TFVC</a:t>
            </a:r>
            <a:r>
              <a:rPr lang="en-US" sz="3200" dirty="0"/>
              <a:t>, </a:t>
            </a:r>
            <a:r>
              <a:rPr lang="en-US" sz="3200" b="1" dirty="0"/>
              <a:t>Bitbucket</a:t>
            </a:r>
            <a:r>
              <a:rPr lang="en-US" sz="3200" dirty="0"/>
              <a:t> </a:t>
            </a:r>
            <a:r>
              <a:rPr lang="en-US" sz="3200" b="1" dirty="0"/>
              <a:t>Cloud</a:t>
            </a:r>
            <a:r>
              <a:rPr lang="en-US" sz="3200" dirty="0"/>
              <a:t>, and </a:t>
            </a:r>
            <a:r>
              <a:rPr lang="en-US" sz="3200" b="1" dirty="0"/>
              <a:t>Subversion</a:t>
            </a:r>
          </a:p>
          <a:p>
            <a:r>
              <a:rPr lang="en-US" sz="3200" dirty="0"/>
              <a:t>Supports application types, such as </a:t>
            </a:r>
            <a:r>
              <a:rPr lang="en-US" sz="3200" b="1" dirty="0"/>
              <a:t>Java</a:t>
            </a:r>
            <a:r>
              <a:rPr lang="en-US" sz="3200" dirty="0"/>
              <a:t>, </a:t>
            </a:r>
            <a:r>
              <a:rPr lang="en-US" sz="3200" b="1" dirty="0"/>
              <a:t>JavaScript</a:t>
            </a:r>
            <a:r>
              <a:rPr lang="en-US" sz="3200" dirty="0"/>
              <a:t>, </a:t>
            </a:r>
            <a:r>
              <a:rPr lang="en-US" sz="3200" b="1" dirty="0"/>
              <a:t>Node.js</a:t>
            </a:r>
            <a:r>
              <a:rPr lang="en-US" sz="3200" dirty="0"/>
              <a:t>, </a:t>
            </a:r>
            <a:r>
              <a:rPr lang="en-US" sz="3200" b="1" dirty="0"/>
              <a:t>Python</a:t>
            </a:r>
            <a:r>
              <a:rPr lang="en-US" sz="3200" dirty="0"/>
              <a:t>, </a:t>
            </a:r>
            <a:r>
              <a:rPr lang="en-US" sz="3200" b="1" dirty="0"/>
              <a:t>.NET</a:t>
            </a:r>
            <a:r>
              <a:rPr lang="en-US" sz="3200" dirty="0"/>
              <a:t>, </a:t>
            </a:r>
            <a:r>
              <a:rPr lang="en-US" sz="3200" b="1" dirty="0"/>
              <a:t>C++</a:t>
            </a:r>
            <a:r>
              <a:rPr lang="en-US" sz="3200" dirty="0"/>
              <a:t>, </a:t>
            </a:r>
            <a:r>
              <a:rPr lang="en-US" sz="3200" b="1" dirty="0"/>
              <a:t>Go</a:t>
            </a:r>
            <a:r>
              <a:rPr lang="en-US" sz="3200" dirty="0"/>
              <a:t>, </a:t>
            </a:r>
            <a:r>
              <a:rPr lang="en-US" sz="3200" b="1" dirty="0"/>
              <a:t>PHP</a:t>
            </a:r>
            <a:r>
              <a:rPr lang="en-US" sz="3200" dirty="0"/>
              <a:t>, and </a:t>
            </a:r>
            <a:r>
              <a:rPr lang="en-US" sz="3200" b="1" dirty="0" err="1"/>
              <a:t>Xcode</a:t>
            </a:r>
            <a:endParaRPr lang="en-US" sz="3200" b="1" dirty="0"/>
          </a:p>
          <a:p>
            <a:r>
              <a:rPr lang="en-US" sz="3200" dirty="0"/>
              <a:t>Multiple targets and package formats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Pipelines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https://docs.microsoft.com/en-us/azure/devops/pipelines/get-started/what-is-azure-pipelines</a:t>
            </a:r>
          </a:p>
        </p:txBody>
      </p:sp>
    </p:spTree>
    <p:extLst>
      <p:ext uri="{BB962C8B-B14F-4D97-AF65-F5344CB8AC3E}">
        <p14:creationId xmlns:p14="http://schemas.microsoft.com/office/powerpoint/2010/main" val="61651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set of version control tools that you can use to manage your code</a:t>
            </a:r>
          </a:p>
          <a:p>
            <a:r>
              <a:rPr lang="en-US" sz="3200" dirty="0"/>
              <a:t>Supports </a:t>
            </a:r>
            <a:r>
              <a:rPr lang="en-US" sz="3200" b="1" dirty="0"/>
              <a:t>distributed</a:t>
            </a:r>
            <a:r>
              <a:rPr lang="en-US" sz="3200" dirty="0"/>
              <a:t> (Git) and </a:t>
            </a:r>
            <a:r>
              <a:rPr lang="en-US" sz="3200" b="1" dirty="0"/>
              <a:t>centralized</a:t>
            </a:r>
            <a:r>
              <a:rPr lang="en-US" sz="3200" dirty="0"/>
              <a:t> (TFVC) version control</a:t>
            </a:r>
          </a:p>
          <a:p>
            <a:r>
              <a:rPr lang="en-US" sz="3200" dirty="0"/>
              <a:t>Git in Azure Repos is standard Git</a:t>
            </a:r>
          </a:p>
          <a:p>
            <a:pPr lvl="1"/>
            <a:r>
              <a:rPr lang="en-US" sz="3000" dirty="0"/>
              <a:t>Connect your favorite development environment</a:t>
            </a:r>
          </a:p>
          <a:p>
            <a:pPr lvl="1"/>
            <a:r>
              <a:rPr lang="en-US" sz="3000" dirty="0"/>
              <a:t>Review code with pull requests</a:t>
            </a:r>
          </a:p>
          <a:p>
            <a:pPr lvl="1"/>
            <a:r>
              <a:rPr lang="en-US" sz="3000" dirty="0"/>
              <a:t>Protect branches with policies</a:t>
            </a:r>
          </a:p>
          <a:p>
            <a:pPr lvl="1"/>
            <a:r>
              <a:rPr lang="en-US" sz="3000" dirty="0"/>
              <a:t>Extend pull request workflows with pull request status</a:t>
            </a:r>
          </a:p>
          <a:p>
            <a:pPr lvl="1"/>
            <a:r>
              <a:rPr lang="en-US" sz="3000" dirty="0"/>
              <a:t>Isolate code with forks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Repos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https://docs.microsoft.com/en-us/azure/devops/repos/get-started/what-is-repos</a:t>
            </a:r>
          </a:p>
        </p:txBody>
      </p:sp>
    </p:spTree>
    <p:extLst>
      <p:ext uri="{BB962C8B-B14F-4D97-AF65-F5344CB8AC3E}">
        <p14:creationId xmlns:p14="http://schemas.microsoft.com/office/powerpoint/2010/main" val="1937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Azure DevOps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Azure DevOps in Action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368914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DevOps Projects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8386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Projects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https://azure.microsoft.com/en-us/features/devops-projects/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FE1D62-92D7-47CD-8E95-01CBBCEB92B4}"/>
              </a:ext>
            </a:extLst>
          </p:cNvPr>
          <p:cNvSpPr txBox="1"/>
          <p:nvPr/>
        </p:nvSpPr>
        <p:spPr>
          <a:xfrm>
            <a:off x="2713649" y="2176507"/>
            <a:ext cx="6764701" cy="92567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dirty="0"/>
              <a:t>Build </a:t>
            </a:r>
            <a:r>
              <a:rPr lang="en-US" sz="4400" b="1" dirty="0"/>
              <a:t>any Azure application</a:t>
            </a:r>
            <a:r>
              <a:rPr lang="en-US" sz="4400" dirty="0"/>
              <a:t>,</a:t>
            </a:r>
            <a:endParaRPr lang="en-US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C3709-7FC5-40D1-9EEA-CE1B13B9F159}"/>
              </a:ext>
            </a:extLst>
          </p:cNvPr>
          <p:cNvSpPr txBox="1"/>
          <p:nvPr/>
        </p:nvSpPr>
        <p:spPr>
          <a:xfrm>
            <a:off x="3479532" y="3102182"/>
            <a:ext cx="5232935" cy="92567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dirty="0"/>
              <a:t>on </a:t>
            </a:r>
            <a:r>
              <a:rPr lang="en-US" sz="4400" b="1" dirty="0"/>
              <a:t>any Azure service</a:t>
            </a:r>
            <a:r>
              <a:rPr lang="en-US" sz="4400" dirty="0"/>
              <a:t>,</a:t>
            </a:r>
            <a:endParaRPr lang="en-US" sz="4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065D6-A9A5-433F-BC73-35B5C11BC95A}"/>
              </a:ext>
            </a:extLst>
          </p:cNvPr>
          <p:cNvSpPr txBox="1"/>
          <p:nvPr/>
        </p:nvSpPr>
        <p:spPr>
          <a:xfrm>
            <a:off x="3124947" y="4027857"/>
            <a:ext cx="5942103" cy="92567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dirty="0"/>
              <a:t>in </a:t>
            </a:r>
            <a:r>
              <a:rPr lang="en-US" sz="4400" b="1" dirty="0"/>
              <a:t>less than five minutes</a:t>
            </a:r>
          </a:p>
        </p:txBody>
      </p:sp>
    </p:spTree>
    <p:extLst>
      <p:ext uri="{BB962C8B-B14F-4D97-AF65-F5344CB8AC3E}">
        <p14:creationId xmlns:p14="http://schemas.microsoft.com/office/powerpoint/2010/main" val="214971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7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Built-in support for popular application frameworks</a:t>
            </a:r>
          </a:p>
          <a:p>
            <a:pPr lvl="1"/>
            <a:r>
              <a:rPr lang="en-US" sz="2800" b="1" dirty="0"/>
              <a:t>.NET</a:t>
            </a:r>
            <a:r>
              <a:rPr lang="en-US" sz="2800" dirty="0"/>
              <a:t>, </a:t>
            </a:r>
            <a:r>
              <a:rPr lang="en-US" sz="2800" b="1" dirty="0"/>
              <a:t>Java</a:t>
            </a:r>
            <a:r>
              <a:rPr lang="en-US" sz="2800" dirty="0"/>
              <a:t>, </a:t>
            </a:r>
            <a:r>
              <a:rPr lang="en-US" sz="2800" b="1" dirty="0"/>
              <a:t>PHP</a:t>
            </a:r>
            <a:r>
              <a:rPr lang="en-US" sz="2800" dirty="0"/>
              <a:t>, </a:t>
            </a:r>
            <a:r>
              <a:rPr lang="en-US" sz="2800" b="1" dirty="0"/>
              <a:t>Node</a:t>
            </a:r>
            <a:r>
              <a:rPr lang="en-US" sz="2800" dirty="0"/>
              <a:t>, </a:t>
            </a:r>
            <a:r>
              <a:rPr lang="en-US" sz="2800" b="1" dirty="0"/>
              <a:t>Python</a:t>
            </a:r>
            <a:r>
              <a:rPr lang="en-US" sz="2800" dirty="0"/>
              <a:t>, </a:t>
            </a:r>
            <a:r>
              <a:rPr lang="en-US" sz="2800" b="1" dirty="0"/>
              <a:t>Go</a:t>
            </a:r>
            <a:r>
              <a:rPr lang="en-US" sz="2800" dirty="0"/>
              <a:t> and other languages and frameworks</a:t>
            </a:r>
            <a:endParaRPr lang="en-US" sz="3000" dirty="0"/>
          </a:p>
          <a:p>
            <a:r>
              <a:rPr lang="en-US" sz="3200" dirty="0"/>
              <a:t>Deploy to the platform of your choice</a:t>
            </a:r>
          </a:p>
          <a:p>
            <a:pPr lvl="1"/>
            <a:r>
              <a:rPr lang="en-US" sz="2800" b="1" dirty="0"/>
              <a:t>Azure Web App</a:t>
            </a:r>
            <a:r>
              <a:rPr lang="en-US" sz="2800" dirty="0"/>
              <a:t>, </a:t>
            </a:r>
            <a:r>
              <a:rPr lang="en-US" sz="2800" b="1" dirty="0"/>
              <a:t>Virtual Machine</a:t>
            </a:r>
            <a:r>
              <a:rPr lang="en-US" sz="2800" dirty="0"/>
              <a:t>, </a:t>
            </a:r>
            <a:r>
              <a:rPr lang="en-US" sz="2800" b="1" dirty="0"/>
              <a:t>Service Fabric</a:t>
            </a:r>
            <a:r>
              <a:rPr lang="en-US" sz="2800" dirty="0"/>
              <a:t> or choose </a:t>
            </a:r>
            <a:r>
              <a:rPr lang="en-US" sz="2800" b="1" dirty="0"/>
              <a:t>AKS</a:t>
            </a:r>
          </a:p>
          <a:p>
            <a:r>
              <a:rPr lang="en-US" sz="3200" dirty="0"/>
              <a:t>Cloud-powered CI/CD</a:t>
            </a:r>
          </a:p>
          <a:p>
            <a:pPr lvl="1"/>
            <a:r>
              <a:rPr lang="en-US" sz="2800" dirty="0"/>
              <a:t>Auto-generated and fully integrated Azure Pipelines</a:t>
            </a:r>
            <a:endParaRPr lang="en-US" sz="3000" dirty="0"/>
          </a:p>
          <a:p>
            <a:r>
              <a:rPr lang="en-US" sz="3200" dirty="0"/>
              <a:t>Application Insights integration</a:t>
            </a:r>
          </a:p>
          <a:p>
            <a:pPr lvl="1"/>
            <a:r>
              <a:rPr lang="en-US" sz="2800" dirty="0"/>
              <a:t>Rich performance monitoring, powerful alerting, and dashboards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https://azure.microsoft.com/en-us/features/devops-projects/</a:t>
            </a:r>
          </a:p>
        </p:txBody>
      </p:sp>
    </p:spTree>
    <p:extLst>
      <p:ext uri="{BB962C8B-B14F-4D97-AF65-F5344CB8AC3E}">
        <p14:creationId xmlns:p14="http://schemas.microsoft.com/office/powerpoint/2010/main" val="82857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Quickly deploy your application to Azure</a:t>
            </a:r>
          </a:p>
          <a:p>
            <a:r>
              <a:rPr lang="en-US" sz="3200" dirty="0"/>
              <a:t>Automate the setup of a CI/CD pipeline</a:t>
            </a:r>
          </a:p>
          <a:p>
            <a:r>
              <a:rPr lang="en-US" sz="3200" dirty="0"/>
              <a:t>View and understand how to properly set up a CI/CD pipeline</a:t>
            </a:r>
          </a:p>
          <a:p>
            <a:r>
              <a:rPr lang="en-US" sz="3200" dirty="0"/>
              <a:t>Further customize the release pipelines based on your specific scenarios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Using DevOps Projects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https://docs.microsoft.com/en-us/azure/devops-project/overview</a:t>
            </a:r>
          </a:p>
        </p:txBody>
      </p:sp>
    </p:spTree>
    <p:extLst>
      <p:ext uri="{BB962C8B-B14F-4D97-AF65-F5344CB8AC3E}">
        <p14:creationId xmlns:p14="http://schemas.microsoft.com/office/powerpoint/2010/main" val="26422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/>
              <a:t>DevOps Projects is powered by Azure DevOps</a:t>
            </a:r>
          </a:p>
          <a:p>
            <a:r>
              <a:rPr lang="en-US" sz="3200" dirty="0"/>
              <a:t>DevOps Projects automates all the work that's needed in Azure Pipelines to set up a CI/CD pipeline</a:t>
            </a:r>
          </a:p>
          <a:p>
            <a:r>
              <a:rPr lang="en-US" sz="3200" dirty="0"/>
              <a:t>Creates a Git repository in a new or existing Azure DevOps organization</a:t>
            </a:r>
          </a:p>
          <a:p>
            <a:r>
              <a:rPr lang="en-US" sz="3200" dirty="0"/>
              <a:t>Commits a sample application or your existing code to a new Git repository</a:t>
            </a:r>
          </a:p>
          <a:p>
            <a:r>
              <a:rPr lang="en-US" sz="3200" dirty="0"/>
              <a:t>Establishes a CI trigger for the build so that every new code commit initiates a build</a:t>
            </a:r>
          </a:p>
          <a:p>
            <a:r>
              <a:rPr lang="en-US" sz="3200" dirty="0"/>
              <a:t>Creates a CD trigger and deploys every new successful build to the Azure service of your choice</a:t>
            </a:r>
          </a:p>
          <a:p>
            <a:r>
              <a:rPr lang="en-US" sz="3200" dirty="0"/>
              <a:t>The build and release pipelines can be customized further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Azure DevOps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https://docs.microsoft.com/en-us/azure/devops-project/overview</a:t>
            </a:r>
          </a:p>
        </p:txBody>
      </p:sp>
    </p:spTree>
    <p:extLst>
      <p:ext uri="{BB962C8B-B14F-4D97-AF65-F5344CB8AC3E}">
        <p14:creationId xmlns:p14="http://schemas.microsoft.com/office/powerpoint/2010/main" val="211777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DevOps Projects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DevOps Projects in Action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302802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Containers in Azure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Azure App Services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Azure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Azure Logic Apps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>
            <a:normAutofit fontScale="925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z="2400" dirty="0"/>
              <a:t>Kubernetes (k8s) is a container orchestration solution</a:t>
            </a:r>
          </a:p>
          <a:p>
            <a:pPr lvl="0"/>
            <a:r>
              <a:rPr lang="en-US" sz="2400" dirty="0"/>
              <a:t>K8s has master nodes and (worker) nodes</a:t>
            </a:r>
            <a:endParaRPr lang="en-US" sz="2400" dirty="0">
              <a:solidFill>
                <a:schemeClr val="bg2"/>
              </a:solidFill>
            </a:endParaRPr>
          </a:p>
          <a:p>
            <a:pPr lvl="0"/>
            <a:r>
              <a:rPr lang="en-US" sz="2400" dirty="0"/>
              <a:t>Azure Kubernetes Service (AKS) is the managed service to run k8s clusters in Azure</a:t>
            </a:r>
          </a:p>
          <a:p>
            <a:pPr lvl="0"/>
            <a:r>
              <a:rPr lang="en-US" sz="2400" dirty="0"/>
              <a:t>DevOps is the union of people, process, and products to enable continuous delivery of value to our end users</a:t>
            </a:r>
          </a:p>
          <a:p>
            <a:pPr lvl="0"/>
            <a:r>
              <a:rPr lang="en-US" sz="2400" dirty="0"/>
              <a:t>Azure DevOps is a complete suite of services that covers the typical needs of a DevOps initiative</a:t>
            </a:r>
          </a:p>
          <a:p>
            <a:pPr lvl="0"/>
            <a:r>
              <a:rPr lang="en-US" sz="2400" dirty="0">
                <a:solidFill>
                  <a:schemeClr val="bg2"/>
                </a:solidFill>
              </a:rPr>
              <a:t>It is offered both as cloud service and on-premise</a:t>
            </a:r>
          </a:p>
          <a:p>
            <a:pPr lvl="0"/>
            <a:r>
              <a:rPr lang="en-US" sz="2400" dirty="0"/>
              <a:t>Azure DevOps Projects makes it easy to get started on Azure</a:t>
            </a:r>
            <a:endParaRPr lang="en-US" sz="2200" dirty="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5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6206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28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137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312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78951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Module (M5)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Topics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186221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Azure Kubernetes Service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Azure DevOps Services</a:t>
            </a:r>
          </a:p>
          <a:p>
            <a:pPr marL="922027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Boards</a:t>
            </a:r>
          </a:p>
          <a:p>
            <a:pPr marL="922027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Repos</a:t>
            </a:r>
          </a:p>
          <a:p>
            <a:pPr marL="922027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Pipelines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DevOps Projects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is Near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171F5-5FBD-420B-A8FC-7950D1C65D51}"/>
              </a:ext>
            </a:extLst>
          </p:cNvPr>
          <p:cNvSpPr txBox="1"/>
          <p:nvPr/>
        </p:nvSpPr>
        <p:spPr>
          <a:xfrm>
            <a:off x="1726218" y="1762881"/>
            <a:ext cx="8739567" cy="206692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497" dirty="0"/>
              <a:t>THIS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B4C81-13A6-49AB-82CB-EA2EED952290}"/>
              </a:ext>
            </a:extLst>
          </p:cNvPr>
          <p:cNvSpPr txBox="1"/>
          <p:nvPr/>
        </p:nvSpPr>
        <p:spPr>
          <a:xfrm rot="16200000">
            <a:off x="1387164" y="3808739"/>
            <a:ext cx="1564792" cy="108620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398" dirty="0"/>
              <a:t>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E0FD7-1D5B-4E68-ACF0-631FC436C71B}"/>
              </a:ext>
            </a:extLst>
          </p:cNvPr>
          <p:cNvSpPr txBox="1"/>
          <p:nvPr/>
        </p:nvSpPr>
        <p:spPr>
          <a:xfrm>
            <a:off x="2595780" y="2930613"/>
            <a:ext cx="3772460" cy="261351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896" b="1" dirty="0"/>
              <a:t>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7D9259-DDF7-4D5C-9302-C6F8E93E567B}"/>
              </a:ext>
            </a:extLst>
          </p:cNvPr>
          <p:cNvSpPr txBox="1"/>
          <p:nvPr/>
        </p:nvSpPr>
        <p:spPr>
          <a:xfrm>
            <a:off x="6429516" y="3827423"/>
            <a:ext cx="1347674" cy="137556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198" b="1" dirty="0"/>
              <a:t>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8BC35-864D-419F-9709-2E7EB266F3D2}"/>
              </a:ext>
            </a:extLst>
          </p:cNvPr>
          <p:cNvSpPr txBox="1"/>
          <p:nvPr/>
        </p:nvSpPr>
        <p:spPr>
          <a:xfrm>
            <a:off x="6369835" y="3467172"/>
            <a:ext cx="1467035" cy="7968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dirty="0"/>
              <a:t>MORE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8002E1-91E6-48ED-8108-E552EA4DB138}"/>
              </a:ext>
            </a:extLst>
          </p:cNvPr>
          <p:cNvSpPr txBox="1"/>
          <p:nvPr/>
        </p:nvSpPr>
        <p:spPr>
          <a:xfrm>
            <a:off x="7652246" y="2930612"/>
            <a:ext cx="2800386" cy="261353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896" b="1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6822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Blueprint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6A7A1-1CC9-4AFE-8CC7-7299214A5E40}"/>
              </a:ext>
            </a:extLst>
          </p:cNvPr>
          <p:cNvSpPr txBox="1"/>
          <p:nvPr/>
        </p:nvSpPr>
        <p:spPr>
          <a:xfrm>
            <a:off x="427024" y="2705725"/>
            <a:ext cx="113537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 Blueprint </a:t>
            </a: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could be found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the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 Section </a:t>
            </a: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the Course</a:t>
            </a:r>
            <a:endParaRPr kumimoji="0" lang="bg-BG" sz="440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77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5.xml><?xml version="1.0" encoding="utf-8"?>
<a:theme xmlns:a="http://schemas.openxmlformats.org/drawingml/2006/main" name="3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7793</TotalTime>
  <Words>2591</Words>
  <Application>Microsoft Office PowerPoint</Application>
  <PresentationFormat>Widescreen</PresentationFormat>
  <Paragraphs>512</Paragraphs>
  <Slides>55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Calibri</vt:lpstr>
      <vt:lpstr>Consolas</vt:lpstr>
      <vt:lpstr>Wingdings</vt:lpstr>
      <vt:lpstr>Wingdings 2</vt:lpstr>
      <vt:lpstr>1_SoftUni3_1</vt:lpstr>
      <vt:lpstr>SoftUni</vt:lpstr>
      <vt:lpstr>1_SoftUni</vt:lpstr>
      <vt:lpstr>2_SoftUni3_1</vt:lpstr>
      <vt:lpstr>3_SoftUni3_1</vt:lpstr>
      <vt:lpstr>Azure and DevOps</vt:lpstr>
      <vt:lpstr>Have a Questions?</vt:lpstr>
      <vt:lpstr>Homework Progress</vt:lpstr>
      <vt:lpstr>PowerPoint Presentation</vt:lpstr>
      <vt:lpstr>What We Covered</vt:lpstr>
      <vt:lpstr>PowerPoint Presentation</vt:lpstr>
      <vt:lpstr>Table of Contents</vt:lpstr>
      <vt:lpstr>The End is Near </vt:lpstr>
      <vt:lpstr>Exam Blueprint</vt:lpstr>
      <vt:lpstr>Prepare for the Test (Practice Questions)</vt:lpstr>
      <vt:lpstr>PowerPoint Presentation</vt:lpstr>
      <vt:lpstr>Container Orchestration</vt:lpstr>
      <vt:lpstr>What Kubernetes Does?</vt:lpstr>
      <vt:lpstr>Architecture Overview</vt:lpstr>
      <vt:lpstr>Masters</vt:lpstr>
      <vt:lpstr>(Worker) Nodes</vt:lpstr>
      <vt:lpstr>Pods (1)</vt:lpstr>
      <vt:lpstr>Pods (2)</vt:lpstr>
      <vt:lpstr>Replication Controllers</vt:lpstr>
      <vt:lpstr>Deployments</vt:lpstr>
      <vt:lpstr>Services</vt:lpstr>
      <vt:lpstr>Services in Action</vt:lpstr>
      <vt:lpstr>Services in Action</vt:lpstr>
      <vt:lpstr>Services in Action</vt:lpstr>
      <vt:lpstr>Services in Action</vt:lpstr>
      <vt:lpstr>Azure Kubernetes Service (AKS)</vt:lpstr>
      <vt:lpstr>PowerPoint Presentation</vt:lpstr>
      <vt:lpstr>PowerPoint Presentation</vt:lpstr>
      <vt:lpstr>What is DevOps?</vt:lpstr>
      <vt:lpstr>The Road to DevOps</vt:lpstr>
      <vt:lpstr>How to Achieve DevOps?</vt:lpstr>
      <vt:lpstr>Continuous (Something)</vt:lpstr>
      <vt:lpstr>CD vs CD</vt:lpstr>
      <vt:lpstr>PowerPoint Presentation</vt:lpstr>
      <vt:lpstr>Two Offerings</vt:lpstr>
      <vt:lpstr>Azure DevOps Services</vt:lpstr>
      <vt:lpstr>Azure DevOps Pricing</vt:lpstr>
      <vt:lpstr>Azure Boards (1)</vt:lpstr>
      <vt:lpstr>Azure Boards (2)</vt:lpstr>
      <vt:lpstr>Azure Boards Tools</vt:lpstr>
      <vt:lpstr>Azure Pipelines</vt:lpstr>
      <vt:lpstr>Azure Repos</vt:lpstr>
      <vt:lpstr>PowerPoint Presentation</vt:lpstr>
      <vt:lpstr>PowerPoint Presentation</vt:lpstr>
      <vt:lpstr>Azure DevOps Projects</vt:lpstr>
      <vt:lpstr>Features</vt:lpstr>
      <vt:lpstr>Benefits Using DevOps Projects</vt:lpstr>
      <vt:lpstr>Integration with Azure DevOps</vt:lpstr>
      <vt:lpstr>PowerPoint Presentation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AzE - M5 - Slides - Azure and DevOps</dc:title>
  <dc:creator>Software University Foundation</dc:creator>
  <cp:keywords>Software University, SoftUni, programming, coding, software development, education, training, course</cp:keywords>
  <cp:lastModifiedBy>Dimitar Zahariev</cp:lastModifiedBy>
  <cp:revision>80</cp:revision>
  <dcterms:created xsi:type="dcterms:W3CDTF">2018-05-23T13:08:44Z</dcterms:created>
  <dcterms:modified xsi:type="dcterms:W3CDTF">2021-04-12T14:40:55Z</dcterms:modified>
  <cp:category>computer programming, programming</cp:category>
</cp:coreProperties>
</file>