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9" r:id="rId2"/>
    <p:sldMasterId id="2147483704" r:id="rId3"/>
    <p:sldMasterId id="2147483722" r:id="rId4"/>
  </p:sldMasterIdLst>
  <p:notesMasterIdLst>
    <p:notesMasterId r:id="rId43"/>
  </p:notesMasterIdLst>
  <p:handoutMasterIdLst>
    <p:handoutMasterId r:id="rId44"/>
  </p:handoutMasterIdLst>
  <p:sldIdLst>
    <p:sldId id="503" r:id="rId5"/>
    <p:sldId id="1015" r:id="rId6"/>
    <p:sldId id="1016" r:id="rId7"/>
    <p:sldId id="895" r:id="rId8"/>
    <p:sldId id="946" r:id="rId9"/>
    <p:sldId id="947" r:id="rId10"/>
    <p:sldId id="276" r:id="rId11"/>
    <p:sldId id="761" r:id="rId12"/>
    <p:sldId id="701" r:id="rId13"/>
    <p:sldId id="994" r:id="rId14"/>
    <p:sldId id="995" r:id="rId15"/>
    <p:sldId id="996" r:id="rId16"/>
    <p:sldId id="997" r:id="rId17"/>
    <p:sldId id="707" r:id="rId18"/>
    <p:sldId id="353" r:id="rId19"/>
    <p:sldId id="982" r:id="rId20"/>
    <p:sldId id="992" r:id="rId21"/>
    <p:sldId id="1007" r:id="rId22"/>
    <p:sldId id="993" r:id="rId23"/>
    <p:sldId id="699" r:id="rId24"/>
    <p:sldId id="708" r:id="rId25"/>
    <p:sldId id="989" r:id="rId26"/>
    <p:sldId id="998" r:id="rId27"/>
    <p:sldId id="1000" r:id="rId28"/>
    <p:sldId id="1001" r:id="rId29"/>
    <p:sldId id="999" r:id="rId30"/>
    <p:sldId id="1004" r:id="rId31"/>
    <p:sldId id="1002" r:id="rId32"/>
    <p:sldId id="1003" r:id="rId33"/>
    <p:sldId id="1005" r:id="rId34"/>
    <p:sldId id="1006" r:id="rId35"/>
    <p:sldId id="714" r:id="rId36"/>
    <p:sldId id="751" r:id="rId37"/>
    <p:sldId id="752" r:id="rId38"/>
    <p:sldId id="753" r:id="rId39"/>
    <p:sldId id="754" r:id="rId40"/>
    <p:sldId id="755" r:id="rId41"/>
    <p:sldId id="75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015"/>
            <p14:sldId id="1016"/>
            <p14:sldId id="895"/>
            <p14:sldId id="946"/>
            <p14:sldId id="947"/>
            <p14:sldId id="276"/>
            <p14:sldId id="761"/>
          </p14:sldIdLst>
        </p14:section>
        <p14:section name="Part 1" id="{E69510C4-FC53-4A79-B98C-36AD0169A3BC}">
          <p14:sldIdLst>
            <p14:sldId id="701"/>
            <p14:sldId id="994"/>
            <p14:sldId id="995"/>
            <p14:sldId id="996"/>
            <p14:sldId id="997"/>
            <p14:sldId id="707"/>
          </p14:sldIdLst>
        </p14:section>
        <p14:section name="Part 2" id="{2F9F5986-7BBB-4366-862C-8A927EE2272D}">
          <p14:sldIdLst>
            <p14:sldId id="353"/>
            <p14:sldId id="982"/>
            <p14:sldId id="992"/>
            <p14:sldId id="1007"/>
            <p14:sldId id="993"/>
            <p14:sldId id="699"/>
          </p14:sldIdLst>
        </p14:section>
        <p14:section name="Part 3" id="{DC9A04FA-C33A-436B-BB9B-6974AC806353}">
          <p14:sldIdLst>
            <p14:sldId id="708"/>
            <p14:sldId id="989"/>
            <p14:sldId id="998"/>
            <p14:sldId id="1000"/>
            <p14:sldId id="1001"/>
            <p14:sldId id="999"/>
            <p14:sldId id="1004"/>
            <p14:sldId id="1002"/>
            <p14:sldId id="1003"/>
            <p14:sldId id="1005"/>
            <p14:sldId id="1006"/>
            <p14:sldId id="714"/>
          </p14:sldIdLst>
        </p14:section>
        <p14:section name="Conclusion" id="{10E03AB1-9AA8-4E86-9A64-D741901E50A2}">
          <p14:sldIdLst>
            <p14:sldId id="751"/>
            <p14:sldId id="752"/>
            <p14:sldId id="753"/>
            <p14:sldId id="754"/>
            <p14:sldId id="755"/>
            <p14:sldId id="7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D9246-4413-42DF-B447-06ED323389EE}" v="54" dt="2021-04-04T13:17:56.12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446" y="6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EEED9246-4413-42DF-B447-06ED323389EE}"/>
    <pc:docChg chg="custSel addSld delSld modSld modSection">
      <pc:chgData name="Dimitar Zahariev" userId="b84e4ebc77879e88" providerId="LiveId" clId="{EEED9246-4413-42DF-B447-06ED323389EE}" dt="2021-04-05T13:14:58.705" v="82" actId="27918"/>
      <pc:docMkLst>
        <pc:docMk/>
      </pc:docMkLst>
      <pc:sldChg chg="modSp mod modClrScheme chgLayout">
        <pc:chgData name="Dimitar Zahariev" userId="b84e4ebc77879e88" providerId="LiveId" clId="{EEED9246-4413-42DF-B447-06ED323389EE}" dt="2021-04-04T13:11:36.457" v="6" actId="700"/>
        <pc:sldMkLst>
          <pc:docMk/>
          <pc:sldMk cId="1646986932" sldId="276"/>
        </pc:sldMkLst>
        <pc:spChg chg="mod ord">
          <ac:chgData name="Dimitar Zahariev" userId="b84e4ebc77879e88" providerId="LiveId" clId="{EEED9246-4413-42DF-B447-06ED323389EE}" dt="2021-04-04T13:11:36.457" v="6" actId="700"/>
          <ac:spMkLst>
            <pc:docMk/>
            <pc:sldMk cId="1646986932" sldId="276"/>
            <ac:spMk id="2" creationId="{00000000-0000-0000-0000-000000000000}"/>
          </ac:spMkLst>
        </pc:spChg>
        <pc:spChg chg="mod ord">
          <ac:chgData name="Dimitar Zahariev" userId="b84e4ebc77879e88" providerId="LiveId" clId="{EEED9246-4413-42DF-B447-06ED323389EE}" dt="2021-04-04T13:11:36.457" v="6" actId="700"/>
          <ac:spMkLst>
            <pc:docMk/>
            <pc:sldMk cId="1646986932" sldId="276"/>
            <ac:spMk id="444418" creationId="{00000000-0000-0000-0000-000000000000}"/>
          </ac:spMkLst>
        </pc:spChg>
        <pc:spChg chg="mod ord">
          <ac:chgData name="Dimitar Zahariev" userId="b84e4ebc77879e88" providerId="LiveId" clId="{EEED9246-4413-42DF-B447-06ED323389EE}" dt="2021-04-04T13:11:36.457" v="6" actId="700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EEED9246-4413-42DF-B447-06ED323389EE}" dt="2021-04-04T13:11:12.152" v="4" actId="47"/>
        <pc:sldMkLst>
          <pc:docMk/>
          <pc:sldMk cId="1909796700" sldId="610"/>
        </pc:sldMkLst>
      </pc:sldChg>
      <pc:sldChg chg="addSp delSp modSp mod modClrScheme chgLayout">
        <pc:chgData name="Dimitar Zahariev" userId="b84e4ebc77879e88" providerId="LiveId" clId="{EEED9246-4413-42DF-B447-06ED323389EE}" dt="2021-04-04T13:11:45.785" v="8" actId="478"/>
        <pc:sldMkLst>
          <pc:docMk/>
          <pc:sldMk cId="3682259519" sldId="761"/>
        </pc:sldMkLst>
        <pc:spChg chg="mod ord">
          <ac:chgData name="Dimitar Zahariev" userId="b84e4ebc77879e88" providerId="LiveId" clId="{EEED9246-4413-42DF-B447-06ED323389EE}" dt="2021-04-04T13:11:43.601" v="7" actId="700"/>
          <ac:spMkLst>
            <pc:docMk/>
            <pc:sldMk cId="3682259519" sldId="761"/>
            <ac:spMk id="2" creationId="{00000000-0000-0000-0000-000000000000}"/>
          </ac:spMkLst>
        </pc:spChg>
        <pc:spChg chg="add del mod ord">
          <ac:chgData name="Dimitar Zahariev" userId="b84e4ebc77879e88" providerId="LiveId" clId="{EEED9246-4413-42DF-B447-06ED323389EE}" dt="2021-04-04T13:11:45.785" v="8" actId="478"/>
          <ac:spMkLst>
            <pc:docMk/>
            <pc:sldMk cId="3682259519" sldId="761"/>
            <ac:spMk id="3" creationId="{522DECEC-70FF-4805-8B86-A32140BBEDA1}"/>
          </ac:spMkLst>
        </pc:spChg>
        <pc:spChg chg="mod ord">
          <ac:chgData name="Dimitar Zahariev" userId="b84e4ebc77879e88" providerId="LiveId" clId="{EEED9246-4413-42DF-B447-06ED323389EE}" dt="2021-04-04T13:11:43.601" v="7" actId="700"/>
          <ac:spMkLst>
            <pc:docMk/>
            <pc:sldMk cId="3682259519" sldId="761"/>
            <ac:spMk id="4" creationId="{00000000-0000-0000-0000-000000000000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1:23.550" v="5" actId="700"/>
        <pc:sldMkLst>
          <pc:docMk/>
          <pc:sldMk cId="4224565661" sldId="946"/>
        </pc:sldMkLst>
        <pc:spChg chg="mod ord">
          <ac:chgData name="Dimitar Zahariev" userId="b84e4ebc77879e88" providerId="LiveId" clId="{EEED9246-4413-42DF-B447-06ED323389EE}" dt="2021-04-04T13:11:23.550" v="5" actId="700"/>
          <ac:spMkLst>
            <pc:docMk/>
            <pc:sldMk cId="4224565661" sldId="946"/>
            <ac:spMk id="2" creationId="{0EC3D611-83A9-4DFF-BD0D-AE6061924E88}"/>
          </ac:spMkLst>
        </pc:spChg>
        <pc:spChg chg="mod ord">
          <ac:chgData name="Dimitar Zahariev" userId="b84e4ebc77879e88" providerId="LiveId" clId="{EEED9246-4413-42DF-B447-06ED323389EE}" dt="2021-04-04T13:11:23.550" v="5" actId="700"/>
          <ac:spMkLst>
            <pc:docMk/>
            <pc:sldMk cId="4224565661" sldId="946"/>
            <ac:spMk id="3" creationId="{CCBBA88C-C72C-46FC-B1CD-F9B946D90BB3}"/>
          </ac:spMkLst>
        </pc:spChg>
        <pc:spChg chg="mod ord">
          <ac:chgData name="Dimitar Zahariev" userId="b84e4ebc77879e88" providerId="LiveId" clId="{EEED9246-4413-42DF-B447-06ED323389EE}" dt="2021-04-04T13:11:23.550" v="5" actId="700"/>
          <ac:spMkLst>
            <pc:docMk/>
            <pc:sldMk cId="4224565661" sldId="946"/>
            <ac:spMk id="4" creationId="{0141AF62-65D2-47C8-ACCC-4D20F874D323}"/>
          </ac:spMkLst>
        </pc:spChg>
      </pc:sldChg>
      <pc:sldChg chg="addSp delSp modSp mod modClrScheme chgLayout">
        <pc:chgData name="Dimitar Zahariev" userId="b84e4ebc77879e88" providerId="LiveId" clId="{EEED9246-4413-42DF-B447-06ED323389EE}" dt="2021-04-04T13:17:25.103" v="66" actId="404"/>
        <pc:sldMkLst>
          <pc:docMk/>
          <pc:sldMk cId="2909713191" sldId="982"/>
        </pc:sldMkLst>
        <pc:spChg chg="add del mod">
          <ac:chgData name="Dimitar Zahariev" userId="b84e4ebc77879e88" providerId="LiveId" clId="{EEED9246-4413-42DF-B447-06ED323389EE}" dt="2021-04-04T13:12:45.376" v="13" actId="6264"/>
          <ac:spMkLst>
            <pc:docMk/>
            <pc:sldMk cId="2909713191" sldId="982"/>
            <ac:spMk id="2" creationId="{CE63DA3A-E6C1-4D82-B3B7-7521F3802735}"/>
          </ac:spMkLst>
        </pc:spChg>
        <pc:spChg chg="add del mod">
          <ac:chgData name="Dimitar Zahariev" userId="b84e4ebc77879e88" providerId="LiveId" clId="{EEED9246-4413-42DF-B447-06ED323389EE}" dt="2021-04-04T13:12:45.376" v="13" actId="6264"/>
          <ac:spMkLst>
            <pc:docMk/>
            <pc:sldMk cId="2909713191" sldId="982"/>
            <ac:spMk id="3" creationId="{5AB652B8-13C8-494C-BCA4-77FB3ED76C5B}"/>
          </ac:spMkLst>
        </pc:spChg>
        <pc:spChg chg="mod ord">
          <ac:chgData name="Dimitar Zahariev" userId="b84e4ebc77879e88" providerId="LiveId" clId="{EEED9246-4413-42DF-B447-06ED323389EE}" dt="2021-04-04T13:12:51.161" v="15" actId="700"/>
          <ac:spMkLst>
            <pc:docMk/>
            <pc:sldMk cId="2909713191" sldId="982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2:51.161" v="15" actId="700"/>
          <ac:spMkLst>
            <pc:docMk/>
            <pc:sldMk cId="2909713191" sldId="982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7:25.103" v="66" actId="404"/>
          <ac:spMkLst>
            <pc:docMk/>
            <pc:sldMk cId="2909713191" sldId="982"/>
            <ac:spMk id="6" creationId="{5573D971-45F4-41D9-A9B7-646EAF91B4AF}"/>
          </ac:spMkLst>
        </pc:spChg>
      </pc:sldChg>
      <pc:sldChg chg="del">
        <pc:chgData name="Dimitar Zahariev" userId="b84e4ebc77879e88" providerId="LiveId" clId="{EEED9246-4413-42DF-B447-06ED323389EE}" dt="2021-04-04T13:11:09.735" v="3" actId="47"/>
        <pc:sldMkLst>
          <pc:docMk/>
          <pc:sldMk cId="2575411083" sldId="988"/>
        </pc:sldMkLst>
      </pc:sldChg>
      <pc:sldChg chg="modSp mod modClrScheme chgLayout">
        <pc:chgData name="Dimitar Zahariev" userId="b84e4ebc77879e88" providerId="LiveId" clId="{EEED9246-4413-42DF-B447-06ED323389EE}" dt="2021-04-04T13:17:37.561" v="70" actId="404"/>
        <pc:sldMkLst>
          <pc:docMk/>
          <pc:sldMk cId="4256776180" sldId="989"/>
        </pc:sldMkLst>
        <pc:spChg chg="mod ord">
          <ac:chgData name="Dimitar Zahariev" userId="b84e4ebc77879e88" providerId="LiveId" clId="{EEED9246-4413-42DF-B447-06ED323389EE}" dt="2021-04-04T13:14:26.452" v="34" actId="700"/>
          <ac:spMkLst>
            <pc:docMk/>
            <pc:sldMk cId="4256776180" sldId="989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4:26.452" v="34" actId="700"/>
          <ac:spMkLst>
            <pc:docMk/>
            <pc:sldMk cId="4256776180" sldId="989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7:37.561" v="70" actId="404"/>
          <ac:spMkLst>
            <pc:docMk/>
            <pc:sldMk cId="4256776180" sldId="989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7:30.329" v="68" actId="404"/>
        <pc:sldMkLst>
          <pc:docMk/>
          <pc:sldMk cId="2156899346" sldId="992"/>
        </pc:sldMkLst>
        <pc:spChg chg="mod ord">
          <ac:chgData name="Dimitar Zahariev" userId="b84e4ebc77879e88" providerId="LiveId" clId="{EEED9246-4413-42DF-B447-06ED323389EE}" dt="2021-04-04T13:13:01.377" v="16" actId="700"/>
          <ac:spMkLst>
            <pc:docMk/>
            <pc:sldMk cId="2156899346" sldId="992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3:01.377" v="16" actId="700"/>
          <ac:spMkLst>
            <pc:docMk/>
            <pc:sldMk cId="2156899346" sldId="992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7:30.329" v="68" actId="404"/>
          <ac:spMkLst>
            <pc:docMk/>
            <pc:sldMk cId="2156899346" sldId="992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3:34.652" v="18" actId="700"/>
        <pc:sldMkLst>
          <pc:docMk/>
          <pc:sldMk cId="1893705341" sldId="993"/>
        </pc:sldMkLst>
        <pc:spChg chg="mod ord">
          <ac:chgData name="Dimitar Zahariev" userId="b84e4ebc77879e88" providerId="LiveId" clId="{EEED9246-4413-42DF-B447-06ED323389EE}" dt="2021-04-04T13:13:34.652" v="18" actId="700"/>
          <ac:spMkLst>
            <pc:docMk/>
            <pc:sldMk cId="1893705341" sldId="993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3:34.652" v="18" actId="700"/>
          <ac:spMkLst>
            <pc:docMk/>
            <pc:sldMk cId="1893705341" sldId="993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7:09.880" v="60" actId="404"/>
        <pc:sldMkLst>
          <pc:docMk/>
          <pc:sldMk cId="2775828793" sldId="994"/>
        </pc:sldMkLst>
        <pc:spChg chg="mod ord">
          <ac:chgData name="Dimitar Zahariev" userId="b84e4ebc77879e88" providerId="LiveId" clId="{EEED9246-4413-42DF-B447-06ED323389EE}" dt="2021-04-04T13:11:57.870" v="9" actId="700"/>
          <ac:spMkLst>
            <pc:docMk/>
            <pc:sldMk cId="2775828793" sldId="994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1:57.870" v="9" actId="700"/>
          <ac:spMkLst>
            <pc:docMk/>
            <pc:sldMk cId="2775828793" sldId="994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7:09.880" v="60" actId="404"/>
          <ac:spMkLst>
            <pc:docMk/>
            <pc:sldMk cId="2775828793" sldId="994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2:03.519" v="10" actId="700"/>
        <pc:sldMkLst>
          <pc:docMk/>
          <pc:sldMk cId="1881653924" sldId="995"/>
        </pc:sldMkLst>
        <pc:spChg chg="mod ord">
          <ac:chgData name="Dimitar Zahariev" userId="b84e4ebc77879e88" providerId="LiveId" clId="{EEED9246-4413-42DF-B447-06ED323389EE}" dt="2021-04-04T13:12:03.519" v="10" actId="700"/>
          <ac:spMkLst>
            <pc:docMk/>
            <pc:sldMk cId="1881653924" sldId="995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2:03.519" v="10" actId="700"/>
          <ac:spMkLst>
            <pc:docMk/>
            <pc:sldMk cId="1881653924" sldId="995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7:15.976" v="62" actId="404"/>
        <pc:sldMkLst>
          <pc:docMk/>
          <pc:sldMk cId="3147614811" sldId="996"/>
        </pc:sldMkLst>
        <pc:spChg chg="mod ord">
          <ac:chgData name="Dimitar Zahariev" userId="b84e4ebc77879e88" providerId="LiveId" clId="{EEED9246-4413-42DF-B447-06ED323389EE}" dt="2021-04-04T13:12:22.910" v="11" actId="700"/>
          <ac:spMkLst>
            <pc:docMk/>
            <pc:sldMk cId="3147614811" sldId="996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2:22.910" v="11" actId="700"/>
          <ac:spMkLst>
            <pc:docMk/>
            <pc:sldMk cId="3147614811" sldId="996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7:15.976" v="62" actId="404"/>
          <ac:spMkLst>
            <pc:docMk/>
            <pc:sldMk cId="3147614811" sldId="996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7:20.356" v="64" actId="404"/>
        <pc:sldMkLst>
          <pc:docMk/>
          <pc:sldMk cId="1218617546" sldId="997"/>
        </pc:sldMkLst>
        <pc:spChg chg="mod ord">
          <ac:chgData name="Dimitar Zahariev" userId="b84e4ebc77879e88" providerId="LiveId" clId="{EEED9246-4413-42DF-B447-06ED323389EE}" dt="2021-04-04T13:12:31.316" v="12" actId="700"/>
          <ac:spMkLst>
            <pc:docMk/>
            <pc:sldMk cId="1218617546" sldId="997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2:31.316" v="12" actId="700"/>
          <ac:spMkLst>
            <pc:docMk/>
            <pc:sldMk cId="1218617546" sldId="997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7:20.356" v="64" actId="404"/>
          <ac:spMkLst>
            <pc:docMk/>
            <pc:sldMk cId="1218617546" sldId="997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4:32.803" v="35" actId="700"/>
        <pc:sldMkLst>
          <pc:docMk/>
          <pc:sldMk cId="2931198152" sldId="998"/>
        </pc:sldMkLst>
        <pc:spChg chg="mod ord">
          <ac:chgData name="Dimitar Zahariev" userId="b84e4ebc77879e88" providerId="LiveId" clId="{EEED9246-4413-42DF-B447-06ED323389EE}" dt="2021-04-04T13:14:32.803" v="35" actId="700"/>
          <ac:spMkLst>
            <pc:docMk/>
            <pc:sldMk cId="2931198152" sldId="998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4:32.803" v="35" actId="700"/>
          <ac:spMkLst>
            <pc:docMk/>
            <pc:sldMk cId="2931198152" sldId="998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6:03.760" v="53" actId="404"/>
        <pc:sldMkLst>
          <pc:docMk/>
          <pc:sldMk cId="766471098" sldId="999"/>
        </pc:sldMkLst>
        <pc:spChg chg="mod ord">
          <ac:chgData name="Dimitar Zahariev" userId="b84e4ebc77879e88" providerId="LiveId" clId="{EEED9246-4413-42DF-B447-06ED323389EE}" dt="2021-04-04T13:15:08.350" v="38" actId="700"/>
          <ac:spMkLst>
            <pc:docMk/>
            <pc:sldMk cId="766471098" sldId="999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5:18.093" v="47" actId="20577"/>
          <ac:spMkLst>
            <pc:docMk/>
            <pc:sldMk cId="766471098" sldId="999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6:03.760" v="53" actId="404"/>
          <ac:spMkLst>
            <pc:docMk/>
            <pc:sldMk cId="766471098" sldId="999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4:45.303" v="36" actId="700"/>
        <pc:sldMkLst>
          <pc:docMk/>
          <pc:sldMk cId="3348756931" sldId="1000"/>
        </pc:sldMkLst>
        <pc:spChg chg="mod ord">
          <ac:chgData name="Dimitar Zahariev" userId="b84e4ebc77879e88" providerId="LiveId" clId="{EEED9246-4413-42DF-B447-06ED323389EE}" dt="2021-04-04T13:14:45.303" v="36" actId="700"/>
          <ac:spMkLst>
            <pc:docMk/>
            <pc:sldMk cId="3348756931" sldId="1000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4:45.303" v="36" actId="700"/>
          <ac:spMkLst>
            <pc:docMk/>
            <pc:sldMk cId="3348756931" sldId="1000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7:43.905" v="72" actId="404"/>
        <pc:sldMkLst>
          <pc:docMk/>
          <pc:sldMk cId="3065811619" sldId="1001"/>
        </pc:sldMkLst>
        <pc:spChg chg="mod ord">
          <ac:chgData name="Dimitar Zahariev" userId="b84e4ebc77879e88" providerId="LiveId" clId="{EEED9246-4413-42DF-B447-06ED323389EE}" dt="2021-04-04T13:15:02.159" v="37" actId="700"/>
          <ac:spMkLst>
            <pc:docMk/>
            <pc:sldMk cId="3065811619" sldId="1001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5:02.159" v="37" actId="700"/>
          <ac:spMkLst>
            <pc:docMk/>
            <pc:sldMk cId="3065811619" sldId="1001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7:43.905" v="72" actId="404"/>
          <ac:spMkLst>
            <pc:docMk/>
            <pc:sldMk cId="3065811619" sldId="1001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7:56.128" v="74" actId="404"/>
        <pc:sldMkLst>
          <pc:docMk/>
          <pc:sldMk cId="3682155849" sldId="1003"/>
        </pc:sldMkLst>
        <pc:spChg chg="mod ord">
          <ac:chgData name="Dimitar Zahariev" userId="b84e4ebc77879e88" providerId="LiveId" clId="{EEED9246-4413-42DF-B447-06ED323389EE}" dt="2021-04-04T13:16:11.473" v="54" actId="700"/>
          <ac:spMkLst>
            <pc:docMk/>
            <pc:sldMk cId="3682155849" sldId="1003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6:11.473" v="54" actId="700"/>
          <ac:spMkLst>
            <pc:docMk/>
            <pc:sldMk cId="3682155849" sldId="1003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7:56.128" v="74" actId="404"/>
          <ac:spMkLst>
            <pc:docMk/>
            <pc:sldMk cId="3682155849" sldId="1003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5:56.248" v="51" actId="255"/>
        <pc:sldMkLst>
          <pc:docMk/>
          <pc:sldMk cId="1398809849" sldId="1004"/>
        </pc:sldMkLst>
        <pc:spChg chg="mod ord">
          <ac:chgData name="Dimitar Zahariev" userId="b84e4ebc77879e88" providerId="LiveId" clId="{EEED9246-4413-42DF-B447-06ED323389EE}" dt="2021-04-04T13:15:24.542" v="48" actId="700"/>
          <ac:spMkLst>
            <pc:docMk/>
            <pc:sldMk cId="1398809849" sldId="1004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5:24.583" v="49" actId="27636"/>
          <ac:spMkLst>
            <pc:docMk/>
            <pc:sldMk cId="1398809849" sldId="1004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5:56.248" v="51" actId="255"/>
          <ac:spMkLst>
            <pc:docMk/>
            <pc:sldMk cId="1398809849" sldId="1004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6:27.468" v="55" actId="700"/>
        <pc:sldMkLst>
          <pc:docMk/>
          <pc:sldMk cId="3607789689" sldId="1005"/>
        </pc:sldMkLst>
        <pc:spChg chg="mod ord">
          <ac:chgData name="Dimitar Zahariev" userId="b84e4ebc77879e88" providerId="LiveId" clId="{EEED9246-4413-42DF-B447-06ED323389EE}" dt="2021-04-04T13:16:27.468" v="55" actId="700"/>
          <ac:spMkLst>
            <pc:docMk/>
            <pc:sldMk cId="3607789689" sldId="1005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6:27.468" v="55" actId="700"/>
          <ac:spMkLst>
            <pc:docMk/>
            <pc:sldMk cId="3607789689" sldId="1005"/>
            <ac:spMk id="5" creationId="{25D4DC16-7C8F-4647-B097-E39063E1F4FD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6:58.160" v="58" actId="404"/>
        <pc:sldMkLst>
          <pc:docMk/>
          <pc:sldMk cId="3043132824" sldId="1006"/>
        </pc:sldMkLst>
        <pc:spChg chg="mod ord">
          <ac:chgData name="Dimitar Zahariev" userId="b84e4ebc77879e88" providerId="LiveId" clId="{EEED9246-4413-42DF-B447-06ED323389EE}" dt="2021-04-04T13:16:47.665" v="56" actId="700"/>
          <ac:spMkLst>
            <pc:docMk/>
            <pc:sldMk cId="3043132824" sldId="1006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6:47.702" v="57" actId="27636"/>
          <ac:spMkLst>
            <pc:docMk/>
            <pc:sldMk cId="3043132824" sldId="1006"/>
            <ac:spMk id="5" creationId="{25D4DC16-7C8F-4647-B097-E39063E1F4FD}"/>
          </ac:spMkLst>
        </pc:spChg>
        <pc:spChg chg="mod">
          <ac:chgData name="Dimitar Zahariev" userId="b84e4ebc77879e88" providerId="LiveId" clId="{EEED9246-4413-42DF-B447-06ED323389EE}" dt="2021-04-04T13:16:58.160" v="58" actId="404"/>
          <ac:spMkLst>
            <pc:docMk/>
            <pc:sldMk cId="3043132824" sldId="1006"/>
            <ac:spMk id="6" creationId="{5573D971-45F4-41D9-A9B7-646EAF91B4AF}"/>
          </ac:spMkLst>
        </pc:spChg>
      </pc:sldChg>
      <pc:sldChg chg="modSp mod modClrScheme chgLayout">
        <pc:chgData name="Dimitar Zahariev" userId="b84e4ebc77879e88" providerId="LiveId" clId="{EEED9246-4413-42DF-B447-06ED323389EE}" dt="2021-04-04T13:13:17.507" v="17" actId="700"/>
        <pc:sldMkLst>
          <pc:docMk/>
          <pc:sldMk cId="1117905378" sldId="1007"/>
        </pc:sldMkLst>
        <pc:spChg chg="mod ord">
          <ac:chgData name="Dimitar Zahariev" userId="b84e4ebc77879e88" providerId="LiveId" clId="{EEED9246-4413-42DF-B447-06ED323389EE}" dt="2021-04-04T13:13:17.507" v="17" actId="700"/>
          <ac:spMkLst>
            <pc:docMk/>
            <pc:sldMk cId="1117905378" sldId="1007"/>
            <ac:spMk id="4" creationId="{D7702113-46B5-44FF-AE34-AED42A801FFF}"/>
          </ac:spMkLst>
        </pc:spChg>
        <pc:spChg chg="mod ord">
          <ac:chgData name="Dimitar Zahariev" userId="b84e4ebc77879e88" providerId="LiveId" clId="{EEED9246-4413-42DF-B447-06ED323389EE}" dt="2021-04-04T13:13:17.507" v="17" actId="700"/>
          <ac:spMkLst>
            <pc:docMk/>
            <pc:sldMk cId="1117905378" sldId="1007"/>
            <ac:spMk id="5" creationId="{25D4DC16-7C8F-4647-B097-E39063E1F4FD}"/>
          </ac:spMkLst>
        </pc:spChg>
      </pc:sldChg>
      <pc:sldChg chg="modSp add del">
        <pc:chgData name="Dimitar Zahariev" userId="b84e4ebc77879e88" providerId="LiveId" clId="{EEED9246-4413-42DF-B447-06ED323389EE}" dt="2021-04-04T13:10:59.173" v="2"/>
        <pc:sldMkLst>
          <pc:docMk/>
          <pc:sldMk cId="1942477716" sldId="1015"/>
        </pc:sldMkLst>
        <pc:spChg chg="mod">
          <ac:chgData name="Dimitar Zahariev" userId="b84e4ebc77879e88" providerId="LiveId" clId="{EEED9246-4413-42DF-B447-06ED323389EE}" dt="2021-04-04T13:10:56.166" v="0"/>
          <ac:spMkLst>
            <pc:docMk/>
            <pc:sldMk cId="1942477716" sldId="1015"/>
            <ac:spMk id="4" creationId="{B25A82AF-B841-4AD8-88B2-39B74FFEFA44}"/>
          </ac:spMkLst>
        </pc:spChg>
      </pc:sldChg>
      <pc:sldChg chg="modSp add del mod">
        <pc:chgData name="Dimitar Zahariev" userId="b84e4ebc77879e88" providerId="LiveId" clId="{EEED9246-4413-42DF-B447-06ED323389EE}" dt="2021-04-05T13:14:58.705" v="82" actId="27918"/>
        <pc:sldMkLst>
          <pc:docMk/>
          <pc:sldMk cId="2856544599" sldId="1016"/>
        </pc:sldMkLst>
        <pc:spChg chg="mod">
          <ac:chgData name="Dimitar Zahariev" userId="b84e4ebc77879e88" providerId="LiveId" clId="{EEED9246-4413-42DF-B447-06ED323389EE}" dt="2021-04-04T13:10:56.166" v="0"/>
          <ac:spMkLst>
            <pc:docMk/>
            <pc:sldMk cId="2856544599" sldId="1016"/>
            <ac:spMk id="2" creationId="{0EC3D611-83A9-4DFF-BD0D-AE6061924E88}"/>
          </ac:spMkLst>
        </pc:spChg>
      </pc:sldChg>
    </pc:docChg>
  </pc:docChgLst>
  <pc:docChgLst>
    <pc:chgData name="Dimitar Zahariev" userId="b84e4ebc77879e88" providerId="LiveId" clId="{B82F5462-FD75-4A2C-AC77-D786512EB089}"/>
    <pc:docChg chg="undo redo custSel addSld delSld modSld sldOrd modSection">
      <pc:chgData name="Dimitar Zahariev" userId="b84e4ebc77879e88" providerId="LiveId" clId="{B82F5462-FD75-4A2C-AC77-D786512EB089}" dt="2019-12-10T14:09:05.082" v="4170" actId="20577"/>
      <pc:docMkLst>
        <pc:docMk/>
      </pc:docMkLst>
      <pc:sldChg chg="modSp">
        <pc:chgData name="Dimitar Zahariev" userId="b84e4ebc77879e88" providerId="LiveId" clId="{B82F5462-FD75-4A2C-AC77-D786512EB089}" dt="2019-12-08T06:15:37.466" v="68" actId="20577"/>
        <pc:sldMkLst>
          <pc:docMk/>
          <pc:sldMk cId="3215379390" sldId="274"/>
        </pc:sldMkLst>
        <pc:spChg chg="mod">
          <ac:chgData name="Dimitar Zahariev" userId="b84e4ebc77879e88" providerId="LiveId" clId="{B82F5462-FD75-4A2C-AC77-D786512EB089}" dt="2019-12-08T06:14:44.138" v="10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B82F5462-FD75-4A2C-AC77-D786512EB089}" dt="2019-12-08T06:15:37.466" v="68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B82F5462-FD75-4A2C-AC77-D786512EB089}" dt="2019-12-08T20:37:58.464" v="1030" actId="20577"/>
        <pc:sldMkLst>
          <pc:docMk/>
          <pc:sldMk cId="1646986932" sldId="276"/>
        </pc:sldMkLst>
        <pc:spChg chg="mod">
          <ac:chgData name="Dimitar Zahariev" userId="b84e4ebc77879e88" providerId="LiveId" clId="{B82F5462-FD75-4A2C-AC77-D786512EB089}" dt="2019-12-08T20:37:58.464" v="1030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ord">
        <pc:chgData name="Dimitar Zahariev" userId="b84e4ebc77879e88" providerId="LiveId" clId="{B82F5462-FD75-4A2C-AC77-D786512EB089}" dt="2019-12-08T20:38:10.289" v="1032" actId="20577"/>
        <pc:sldMkLst>
          <pc:docMk/>
          <pc:sldMk cId="882194472" sldId="353"/>
        </pc:sldMkLst>
        <pc:spChg chg="mod">
          <ac:chgData name="Dimitar Zahariev" userId="b84e4ebc77879e88" providerId="LiveId" clId="{B82F5462-FD75-4A2C-AC77-D786512EB089}" dt="2019-12-08T20:38:08.603" v="1031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20:38:10.289" v="103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711692754" sldId="614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3470188485" sldId="618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223341463" sldId="619"/>
        </pc:sldMkLst>
      </pc:sldChg>
      <pc:sldChg chg="add">
        <pc:chgData name="Dimitar Zahariev" userId="b84e4ebc77879e88" providerId="LiveId" clId="{B82F5462-FD75-4A2C-AC77-D786512EB089}" dt="2019-12-08T18:35:37.557" v="901"/>
        <pc:sldMkLst>
          <pc:docMk/>
          <pc:sldMk cId="3551093381" sldId="620"/>
        </pc:sldMkLst>
      </pc:sldChg>
      <pc:sldChg chg="modSp">
        <pc:chgData name="Dimitar Zahariev" userId="b84e4ebc77879e88" providerId="LiveId" clId="{B82F5462-FD75-4A2C-AC77-D786512EB089}" dt="2019-12-08T15:06:28.840" v="221" actId="20577"/>
        <pc:sldMkLst>
          <pc:docMk/>
          <pc:sldMk cId="3602216718" sldId="699"/>
        </pc:sldMkLst>
        <pc:spChg chg="mod">
          <ac:chgData name="Dimitar Zahariev" userId="b84e4ebc77879e88" providerId="LiveId" clId="{B82F5462-FD75-4A2C-AC77-D786512EB089}" dt="2019-12-08T15:06:23.672" v="212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6:28.840" v="221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6:53.269" v="260" actId="20577"/>
        <pc:sldMkLst>
          <pc:docMk/>
          <pc:sldMk cId="3208377020" sldId="701"/>
        </pc:sldMkLst>
        <pc:spChg chg="mod">
          <ac:chgData name="Dimitar Zahariev" userId="b84e4ebc77879e88" providerId="LiveId" clId="{B82F5462-FD75-4A2C-AC77-D786512EB089}" dt="2019-12-08T15:06:41.155" v="239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6:53.269" v="260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7:45.277" v="307" actId="20577"/>
        <pc:sldMkLst>
          <pc:docMk/>
          <pc:sldMk cId="1792130294" sldId="707"/>
        </pc:sldMkLst>
        <pc:spChg chg="mod">
          <ac:chgData name="Dimitar Zahariev" userId="b84e4ebc77879e88" providerId="LiveId" clId="{B82F5462-FD75-4A2C-AC77-D786512EB089}" dt="2019-12-08T15:07:40.123" v="292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7:45.277" v="307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8:03.971" v="338" actId="20577"/>
        <pc:sldMkLst>
          <pc:docMk/>
          <pc:sldMk cId="2914857172" sldId="708"/>
        </pc:sldMkLst>
        <pc:spChg chg="mod">
          <ac:chgData name="Dimitar Zahariev" userId="b84e4ebc77879e88" providerId="LiveId" clId="{B82F5462-FD75-4A2C-AC77-D786512EB089}" dt="2019-12-08T15:07:54.536" v="31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8:03.971" v="338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B82F5462-FD75-4A2C-AC77-D786512EB089}" dt="2019-12-08T15:08:48.681" v="385" actId="20577"/>
        <pc:sldMkLst>
          <pc:docMk/>
          <pc:sldMk cId="1177571149" sldId="714"/>
        </pc:sldMkLst>
        <pc:spChg chg="mod">
          <ac:chgData name="Dimitar Zahariev" userId="b84e4ebc77879e88" providerId="LiveId" clId="{B82F5462-FD75-4A2C-AC77-D786512EB089}" dt="2019-12-08T15:08:43.827" v="37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B82F5462-FD75-4A2C-AC77-D786512EB089}" dt="2019-12-08T15:08:48.681" v="385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del">
        <pc:chgData name="Dimitar Zahariev" userId="b84e4ebc77879e88" providerId="LiveId" clId="{B82F5462-FD75-4A2C-AC77-D786512EB089}" dt="2019-12-08T15:08:26.366" v="343" actId="47"/>
        <pc:sldMkLst>
          <pc:docMk/>
          <pc:sldMk cId="2311176215" sldId="715"/>
        </pc:sldMkLst>
      </pc:sldChg>
      <pc:sldChg chg="del">
        <pc:chgData name="Dimitar Zahariev" userId="b84e4ebc77879e88" providerId="LiveId" clId="{B82F5462-FD75-4A2C-AC77-D786512EB089}" dt="2019-12-08T15:06:32.145" v="222" actId="47"/>
        <pc:sldMkLst>
          <pc:docMk/>
          <pc:sldMk cId="3811251410" sldId="738"/>
        </pc:sldMkLst>
      </pc:sldChg>
      <pc:sldChg chg="modSp modAnim">
        <pc:chgData name="Dimitar Zahariev" userId="b84e4ebc77879e88" providerId="LiveId" clId="{B82F5462-FD75-4A2C-AC77-D786512EB089}" dt="2019-12-09T14:48:44.632" v="3377" actId="20577"/>
        <pc:sldMkLst>
          <pc:docMk/>
          <pc:sldMk cId="2373257029" sldId="751"/>
        </pc:sldMkLst>
        <pc:spChg chg="mod">
          <ac:chgData name="Dimitar Zahariev" userId="b84e4ebc77879e88" providerId="LiveId" clId="{B82F5462-FD75-4A2C-AC77-D786512EB089}" dt="2019-12-09T14:48:44.632" v="3377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B82F5462-FD75-4A2C-AC77-D786512EB089}" dt="2019-12-08T06:15:43.309" v="70" actId="20577"/>
        <pc:sldMkLst>
          <pc:docMk/>
          <pc:sldMk cId="2506175793" sldId="895"/>
        </pc:sldMkLst>
        <pc:spChg chg="mod">
          <ac:chgData name="Dimitar Zahariev" userId="b84e4ebc77879e88" providerId="LiveId" clId="{B82F5462-FD75-4A2C-AC77-D786512EB089}" dt="2019-12-08T06:15:43.309" v="70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B82F5462-FD75-4A2C-AC77-D786512EB089}" dt="2019-12-08T06:16:00.933" v="73"/>
        <pc:sldMkLst>
          <pc:docMk/>
          <pc:sldMk cId="4224565661" sldId="946"/>
        </pc:sldMkLst>
        <pc:spChg chg="mod">
          <ac:chgData name="Dimitar Zahariev" userId="b84e4ebc77879e88" providerId="LiveId" clId="{B82F5462-FD75-4A2C-AC77-D786512EB089}" dt="2019-12-08T06:16:00.933" v="73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B82F5462-FD75-4A2C-AC77-D786512EB089}" dt="2019-12-08T06:15:51.105" v="72" actId="20577"/>
        <pc:sldMkLst>
          <pc:docMk/>
          <pc:sldMk cId="1862218309" sldId="947"/>
        </pc:sldMkLst>
        <pc:spChg chg="mod">
          <ac:chgData name="Dimitar Zahariev" userId="b84e4ebc77879e88" providerId="LiveId" clId="{B82F5462-FD75-4A2C-AC77-D786512EB089}" dt="2019-12-08T06:15:51.105" v="72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modSp modAnim">
        <pc:chgData name="Dimitar Zahariev" userId="b84e4ebc77879e88" providerId="LiveId" clId="{B82F5462-FD75-4A2C-AC77-D786512EB089}" dt="2019-12-09T14:06:00.355" v="2645"/>
        <pc:sldMkLst>
          <pc:docMk/>
          <pc:sldMk cId="3120994191" sldId="948"/>
        </pc:sldMkLst>
        <pc:spChg chg="mod">
          <ac:chgData name="Dimitar Zahariev" userId="b84e4ebc77879e88" providerId="LiveId" clId="{B82F5462-FD75-4A2C-AC77-D786512EB089}" dt="2019-12-08T20:54:01.196" v="1330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4:04:11.697" v="2628" actId="20577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6:00.355" v="2645"/>
          <ac:spMkLst>
            <pc:docMk/>
            <pc:sldMk cId="3120994191" sldId="948"/>
            <ac:spMk id="6" creationId="{5573D971-45F4-41D9-A9B7-646EAF91B4AF}"/>
          </ac:spMkLst>
        </pc:spChg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1927522378" sldId="949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2892226491" sldId="950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3867820875" sldId="951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562828074" sldId="952"/>
        </pc:sldMkLst>
      </pc:sldChg>
      <pc:sldChg chg="modSp del modAnim">
        <pc:chgData name="Dimitar Zahariev" userId="b84e4ebc77879e88" providerId="LiveId" clId="{B82F5462-FD75-4A2C-AC77-D786512EB089}" dt="2019-12-08T15:07:22.823" v="276" actId="47"/>
        <pc:sldMkLst>
          <pc:docMk/>
          <pc:sldMk cId="3275338195" sldId="953"/>
        </pc:sldMkLst>
        <pc:spChg chg="mod">
          <ac:chgData name="Dimitar Zahariev" userId="b84e4ebc77879e88" providerId="LiveId" clId="{B82F5462-FD75-4A2C-AC77-D786512EB089}" dt="2019-12-08T15:07:01.627" v="268" actId="5793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5:06:59.147" v="264" actId="5793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8T15:07:04.743" v="272" actId="5793"/>
          <ac:spMkLst>
            <pc:docMk/>
            <pc:sldMk cId="3275338195" sldId="953"/>
            <ac:spMk id="6" creationId="{5573D971-45F4-41D9-A9B7-646EAF91B4AF}"/>
          </ac:spMkLst>
        </pc:spChg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232180000" sldId="954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4291165990" sldId="955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3107088967" sldId="956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4062675318" sldId="957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480410689" sldId="958"/>
        </pc:sldMkLst>
      </pc:sldChg>
      <pc:sldChg chg="del">
        <pc:chgData name="Dimitar Zahariev" userId="b84e4ebc77879e88" providerId="LiveId" clId="{B82F5462-FD75-4A2C-AC77-D786512EB089}" dt="2019-12-08T15:08:27.286" v="344" actId="47"/>
        <pc:sldMkLst>
          <pc:docMk/>
          <pc:sldMk cId="334311448" sldId="959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887501922" sldId="960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850445298" sldId="961"/>
        </pc:sldMkLst>
      </pc:sldChg>
      <pc:sldChg chg="del">
        <pc:chgData name="Dimitar Zahariev" userId="b84e4ebc77879e88" providerId="LiveId" clId="{B82F5462-FD75-4A2C-AC77-D786512EB089}" dt="2019-12-08T15:08:24.517" v="342" actId="47"/>
        <pc:sldMkLst>
          <pc:docMk/>
          <pc:sldMk cId="567819844" sldId="962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336339709" sldId="963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828856112" sldId="964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266473177" sldId="965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3702725001" sldId="966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42516392" sldId="967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903764234" sldId="968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4134237024" sldId="969"/>
        </pc:sldMkLst>
      </pc:sldChg>
      <pc:sldChg chg="del">
        <pc:chgData name="Dimitar Zahariev" userId="b84e4ebc77879e88" providerId="LiveId" clId="{B82F5462-FD75-4A2C-AC77-D786512EB089}" dt="2019-12-08T15:08:13.687" v="340" actId="47"/>
        <pc:sldMkLst>
          <pc:docMk/>
          <pc:sldMk cId="1844014830" sldId="970"/>
        </pc:sldMkLst>
      </pc:sldChg>
      <pc:sldChg chg="del">
        <pc:chgData name="Dimitar Zahariev" userId="b84e4ebc77879e88" providerId="LiveId" clId="{B82F5462-FD75-4A2C-AC77-D786512EB089}" dt="2019-12-08T15:07:31.640" v="277" actId="47"/>
        <pc:sldMkLst>
          <pc:docMk/>
          <pc:sldMk cId="3814008730" sldId="971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1421281466" sldId="972"/>
        </pc:sldMkLst>
      </pc:sldChg>
      <pc:sldChg chg="del">
        <pc:chgData name="Dimitar Zahariev" userId="b84e4ebc77879e88" providerId="LiveId" clId="{B82F5462-FD75-4A2C-AC77-D786512EB089}" dt="2019-12-08T15:08:21.696" v="341" actId="47"/>
        <pc:sldMkLst>
          <pc:docMk/>
          <pc:sldMk cId="2201168635" sldId="973"/>
        </pc:sldMkLst>
      </pc:sldChg>
      <pc:sldChg chg="del">
        <pc:chgData name="Dimitar Zahariev" userId="b84e4ebc77879e88" providerId="LiveId" clId="{B82F5462-FD75-4A2C-AC77-D786512EB089}" dt="2019-12-08T15:06:06.464" v="192" actId="47"/>
        <pc:sldMkLst>
          <pc:docMk/>
          <pc:sldMk cId="112650811" sldId="974"/>
        </pc:sldMkLst>
      </pc:sldChg>
      <pc:sldChg chg="delSp modSp add delAnim modAnim">
        <pc:chgData name="Dimitar Zahariev" userId="b84e4ebc77879e88" providerId="LiveId" clId="{B82F5462-FD75-4A2C-AC77-D786512EB089}" dt="2019-12-09T14:09:15.098" v="2650" actId="478"/>
        <pc:sldMkLst>
          <pc:docMk/>
          <pc:sldMk cId="1137376258" sldId="974"/>
        </pc:sldMkLst>
        <pc:spChg chg="mod">
          <ac:chgData name="Dimitar Zahariev" userId="b84e4ebc77879e88" providerId="LiveId" clId="{B82F5462-FD75-4A2C-AC77-D786512EB089}" dt="2019-12-08T18:33:36.232" v="872" actId="20577"/>
          <ac:spMkLst>
            <pc:docMk/>
            <pc:sldMk cId="1137376258" sldId="974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52:31.298" v="2440" actId="255"/>
          <ac:spMkLst>
            <pc:docMk/>
            <pc:sldMk cId="1137376258" sldId="974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15.098" v="2650" actId="478"/>
          <ac:spMkLst>
            <pc:docMk/>
            <pc:sldMk cId="1137376258" sldId="974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B82F5462-FD75-4A2C-AC77-D786512EB089}" dt="2019-12-08T21:55:58.654" v="2500"/>
        <pc:sldMkLst>
          <pc:docMk/>
          <pc:sldMk cId="1934768845" sldId="975"/>
        </pc:sldMkLst>
        <pc:spChg chg="mod">
          <ac:chgData name="Dimitar Zahariev" userId="b84e4ebc77879e88" providerId="LiveId" clId="{B82F5462-FD75-4A2C-AC77-D786512EB089}" dt="2019-12-08T17:48:42.582" v="409" actId="20577"/>
          <ac:spMkLst>
            <pc:docMk/>
            <pc:sldMk cId="1934768845" sldId="975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8:20:18.049" v="802" actId="20577"/>
          <ac:spMkLst>
            <pc:docMk/>
            <pc:sldMk cId="1934768845" sldId="975"/>
            <ac:spMk id="5" creationId="{25D4DC16-7C8F-4647-B097-E39063E1F4FD}"/>
          </ac:spMkLst>
        </pc:spChg>
      </pc:sldChg>
      <pc:sldChg chg="delSp modSp add ord delAnim modAnim">
        <pc:chgData name="Dimitar Zahariev" userId="b84e4ebc77879e88" providerId="LiveId" clId="{B82F5462-FD75-4A2C-AC77-D786512EB089}" dt="2019-12-09T15:21:24.637" v="3934" actId="113"/>
        <pc:sldMkLst>
          <pc:docMk/>
          <pc:sldMk cId="2461706517" sldId="976"/>
        </pc:sldMkLst>
        <pc:spChg chg="mod">
          <ac:chgData name="Dimitar Zahariev" userId="b84e4ebc77879e88" providerId="LiveId" clId="{B82F5462-FD75-4A2C-AC77-D786512EB089}" dt="2019-12-08T17:53:34.910" v="720" actId="20577"/>
          <ac:spMkLst>
            <pc:docMk/>
            <pc:sldMk cId="2461706517" sldId="976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5:21:24.637" v="3934" actId="113"/>
          <ac:spMkLst>
            <pc:docMk/>
            <pc:sldMk cId="2461706517" sldId="976"/>
            <ac:spMk id="5" creationId="{25D4DC16-7C8F-4647-B097-E39063E1F4FD}"/>
          </ac:spMkLst>
        </pc:spChg>
        <pc:spChg chg="del mod">
          <ac:chgData name="Dimitar Zahariev" userId="b84e4ebc77879e88" providerId="LiveId" clId="{B82F5462-FD75-4A2C-AC77-D786512EB089}" dt="2019-12-08T18:14:53.020" v="775" actId="478"/>
          <ac:spMkLst>
            <pc:docMk/>
            <pc:sldMk cId="2461706517" sldId="976"/>
            <ac:spMk id="6" creationId="{5573D971-45F4-41D9-A9B7-646EAF91B4AF}"/>
          </ac:spMkLst>
        </pc:spChg>
      </pc:sldChg>
      <pc:sldChg chg="addSp delSp modSp add ord delAnim modAnim">
        <pc:chgData name="Dimitar Zahariev" userId="b84e4ebc77879e88" providerId="LiveId" clId="{B82F5462-FD75-4A2C-AC77-D786512EB089}" dt="2019-12-08T18:16:03.288" v="787"/>
        <pc:sldMkLst>
          <pc:docMk/>
          <pc:sldMk cId="1447605482" sldId="977"/>
        </pc:sldMkLst>
        <pc:spChg chg="mod">
          <ac:chgData name="Dimitar Zahariev" userId="b84e4ebc77879e88" providerId="LiveId" clId="{B82F5462-FD75-4A2C-AC77-D786512EB089}" dt="2019-12-08T17:56:57.678" v="749" actId="20577"/>
          <ac:spMkLst>
            <pc:docMk/>
            <pc:sldMk cId="1447605482" sldId="977"/>
            <ac:spMk id="4" creationId="{D7702113-46B5-44FF-AE34-AED42A801FFF}"/>
          </ac:spMkLst>
        </pc:spChg>
        <pc:spChg chg="del mod">
          <ac:chgData name="Dimitar Zahariev" userId="b84e4ebc77879e88" providerId="LiveId" clId="{B82F5462-FD75-4A2C-AC77-D786512EB089}" dt="2019-12-08T17:56:40.403" v="733" actId="478"/>
          <ac:spMkLst>
            <pc:docMk/>
            <pc:sldMk cId="1447605482" sldId="977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8T17:56:29.803" v="730"/>
          <ac:spMkLst>
            <pc:docMk/>
            <pc:sldMk cId="1447605482" sldId="977"/>
            <ac:spMk id="6" creationId="{5573D971-45F4-41D9-A9B7-646EAF91B4AF}"/>
          </ac:spMkLst>
        </pc:spChg>
        <pc:picChg chg="add mod">
          <ac:chgData name="Dimitar Zahariev" userId="b84e4ebc77879e88" providerId="LiveId" clId="{B82F5462-FD75-4A2C-AC77-D786512EB089}" dt="2019-12-08T17:56:44.045" v="734" actId="1076"/>
          <ac:picMkLst>
            <pc:docMk/>
            <pc:sldMk cId="1447605482" sldId="977"/>
            <ac:picMk id="3" creationId="{1820177E-86DD-4E83-92F3-80C0982FC9E7}"/>
          </ac:picMkLst>
        </pc:picChg>
      </pc:sldChg>
      <pc:sldChg chg="modSp add del modAnim">
        <pc:chgData name="Dimitar Zahariev" userId="b84e4ebc77879e88" providerId="LiveId" clId="{B82F5462-FD75-4A2C-AC77-D786512EB089}" dt="2019-12-08T18:25:04.119" v="833" actId="47"/>
        <pc:sldMkLst>
          <pc:docMk/>
          <pc:sldMk cId="1245553047" sldId="978"/>
        </pc:sldMkLst>
        <pc:spChg chg="mod">
          <ac:chgData name="Dimitar Zahariev" userId="b84e4ebc77879e88" providerId="LiveId" clId="{B82F5462-FD75-4A2C-AC77-D786512EB089}" dt="2019-12-08T18:16:19.238" v="798" actId="5793"/>
          <ac:spMkLst>
            <pc:docMk/>
            <pc:sldMk cId="1245553047" sldId="97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18:16:16.982" v="794" actId="5793"/>
          <ac:spMkLst>
            <pc:docMk/>
            <pc:sldMk cId="1245553047" sldId="97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B82F5462-FD75-4A2C-AC77-D786512EB089}" dt="2019-12-10T10:18:53.595" v="3939" actId="113"/>
        <pc:sldMkLst>
          <pc:docMk/>
          <pc:sldMk cId="2048199883" sldId="978"/>
        </pc:sldMkLst>
        <pc:spChg chg="mod">
          <ac:chgData name="Dimitar Zahariev" userId="b84e4ebc77879e88" providerId="LiveId" clId="{B82F5462-FD75-4A2C-AC77-D786512EB089}" dt="2019-12-08T18:25:54.773" v="864" actId="20577"/>
          <ac:spMkLst>
            <pc:docMk/>
            <pc:sldMk cId="2048199883" sldId="978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0:18:53.595" v="3939" actId="113"/>
          <ac:spMkLst>
            <pc:docMk/>
            <pc:sldMk cId="2048199883" sldId="978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28:41.350" v="2689"/>
          <ac:spMkLst>
            <pc:docMk/>
            <pc:sldMk cId="2048199883" sldId="978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B82F5462-FD75-4A2C-AC77-D786512EB089}" dt="2019-12-09T14:09:46.569" v="2651" actId="478"/>
        <pc:sldMkLst>
          <pc:docMk/>
          <pc:sldMk cId="957512578" sldId="979"/>
        </pc:sldMkLst>
        <pc:spChg chg="mod">
          <ac:chgData name="Dimitar Zahariev" userId="b84e4ebc77879e88" providerId="LiveId" clId="{B82F5462-FD75-4A2C-AC77-D786512EB089}" dt="2019-12-08T21:53:25.698" v="2457" actId="27636"/>
          <ac:spMkLst>
            <pc:docMk/>
            <pc:sldMk cId="957512578" sldId="979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46.569" v="2651" actId="478"/>
          <ac:spMkLst>
            <pc:docMk/>
            <pc:sldMk cId="957512578" sldId="979"/>
            <ac:spMk id="6" creationId="{5573D971-45F4-41D9-A9B7-646EAF91B4AF}"/>
          </ac:spMkLst>
        </pc:spChg>
      </pc:sldChg>
      <pc:sldChg chg="addSp delSp modSp add delAnim">
        <pc:chgData name="Dimitar Zahariev" userId="b84e4ebc77879e88" providerId="LiveId" clId="{B82F5462-FD75-4A2C-AC77-D786512EB089}" dt="2019-12-09T14:30:17.665" v="2703" actId="1076"/>
        <pc:sldMkLst>
          <pc:docMk/>
          <pc:sldMk cId="4136236753" sldId="980"/>
        </pc:sldMkLst>
        <pc:spChg chg="mod">
          <ac:chgData name="Dimitar Zahariev" userId="b84e4ebc77879e88" providerId="LiveId" clId="{B82F5462-FD75-4A2C-AC77-D786512EB089}" dt="2019-12-08T20:25:59.964" v="1014" actId="20577"/>
          <ac:spMkLst>
            <pc:docMk/>
            <pc:sldMk cId="4136236753" sldId="980"/>
            <ac:spMk id="4" creationId="{D7702113-46B5-44FF-AE34-AED42A801FFF}"/>
          </ac:spMkLst>
        </pc:spChg>
        <pc:spChg chg="del">
          <ac:chgData name="Dimitar Zahariev" userId="b84e4ebc77879e88" providerId="LiveId" clId="{B82F5462-FD75-4A2C-AC77-D786512EB089}" dt="2019-12-09T14:29:23.265" v="2690" actId="478"/>
          <ac:spMkLst>
            <pc:docMk/>
            <pc:sldMk cId="4136236753" sldId="980"/>
            <ac:spMk id="5" creationId="{25D4DC16-7C8F-4647-B097-E39063E1F4FD}"/>
          </ac:spMkLst>
        </pc:spChg>
        <pc:spChg chg="add del mod">
          <ac:chgData name="Dimitar Zahariev" userId="b84e4ebc77879e88" providerId="LiveId" clId="{B82F5462-FD75-4A2C-AC77-D786512EB089}" dt="2019-12-09T14:29:27.431" v="2691" actId="478"/>
          <ac:spMkLst>
            <pc:docMk/>
            <pc:sldMk cId="4136236753" sldId="980"/>
            <ac:spMk id="7" creationId="{C5C714F6-23BC-406F-A228-763E50C15AAA}"/>
          </ac:spMkLst>
        </pc:spChg>
        <pc:picChg chg="add mod modCrop">
          <ac:chgData name="Dimitar Zahariev" userId="b84e4ebc77879e88" providerId="LiveId" clId="{B82F5462-FD75-4A2C-AC77-D786512EB089}" dt="2019-12-09T14:30:17.665" v="2703" actId="1076"/>
          <ac:picMkLst>
            <pc:docMk/>
            <pc:sldMk cId="4136236753" sldId="980"/>
            <ac:picMk id="3" creationId="{175FEEDE-1D41-4056-A970-9C3B5A80F8F5}"/>
          </ac:picMkLst>
        </pc:picChg>
      </pc:sldChg>
      <pc:sldChg chg="addSp modSp add modAnim">
        <pc:chgData name="Dimitar Zahariev" userId="b84e4ebc77879e88" providerId="LiveId" clId="{B82F5462-FD75-4A2C-AC77-D786512EB089}" dt="2019-12-10T10:17:03.261" v="3937"/>
        <pc:sldMkLst>
          <pc:docMk/>
          <pc:sldMk cId="1504723028" sldId="981"/>
        </pc:sldMkLst>
        <pc:spChg chg="mod">
          <ac:chgData name="Dimitar Zahariev" userId="b84e4ebc77879e88" providerId="LiveId" clId="{B82F5462-FD75-4A2C-AC77-D786512EB089}" dt="2019-12-08T21:14:23.113" v="1540" actId="20577"/>
          <ac:spMkLst>
            <pc:docMk/>
            <pc:sldMk cId="1504723028" sldId="981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4:38:22.846" v="2952" actId="20577"/>
          <ac:spMkLst>
            <pc:docMk/>
            <pc:sldMk cId="1504723028" sldId="981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42:35.911" v="2976"/>
          <ac:spMkLst>
            <pc:docMk/>
            <pc:sldMk cId="1504723028" sldId="981"/>
            <ac:spMk id="6" creationId="{5573D971-45F4-41D9-A9B7-646EAF91B4AF}"/>
          </ac:spMkLst>
        </pc:spChg>
        <pc:spChg chg="add mod">
          <ac:chgData name="Dimitar Zahariev" userId="b84e4ebc77879e88" providerId="LiveId" clId="{B82F5462-FD75-4A2C-AC77-D786512EB089}" dt="2019-12-09T14:39:52.944" v="2959" actId="14100"/>
          <ac:spMkLst>
            <pc:docMk/>
            <pc:sldMk cId="1504723028" sldId="981"/>
            <ac:spMk id="7" creationId="{0B7B2914-E931-4AFF-89F1-5EB759E57B61}"/>
          </ac:spMkLst>
        </pc:spChg>
        <pc:spChg chg="add mod">
          <ac:chgData name="Dimitar Zahariev" userId="b84e4ebc77879e88" providerId="LiveId" clId="{B82F5462-FD75-4A2C-AC77-D786512EB089}" dt="2019-12-09T14:40:34.301" v="2975" actId="1076"/>
          <ac:spMkLst>
            <pc:docMk/>
            <pc:sldMk cId="1504723028" sldId="981"/>
            <ac:spMk id="8" creationId="{83774DD8-82AB-45E0-8A76-F01BF13FBCA2}"/>
          </ac:spMkLst>
        </pc:spChg>
      </pc:sldChg>
      <pc:sldChg chg="addSp modSp add ord modAnim">
        <pc:chgData name="Dimitar Zahariev" userId="b84e4ebc77879e88" providerId="LiveId" clId="{B82F5462-FD75-4A2C-AC77-D786512EB089}" dt="2019-12-09T13:59:02.110" v="2547" actId="20577"/>
        <pc:sldMkLst>
          <pc:docMk/>
          <pc:sldMk cId="2713468900" sldId="982"/>
        </pc:sldMkLst>
        <pc:spChg chg="add mod">
          <ac:chgData name="Dimitar Zahariev" userId="b84e4ebc77879e88" providerId="LiveId" clId="{B82F5462-FD75-4A2C-AC77-D786512EB089}" dt="2019-12-08T21:31:28.378" v="2172" actId="1076"/>
          <ac:spMkLst>
            <pc:docMk/>
            <pc:sldMk cId="2713468900" sldId="982"/>
            <ac:spMk id="2" creationId="{D6425227-6DD2-4515-9ABB-4B1D437099BE}"/>
          </ac:spMkLst>
        </pc:spChg>
        <pc:spChg chg="add mod">
          <ac:chgData name="Dimitar Zahariev" userId="b84e4ebc77879e88" providerId="LiveId" clId="{B82F5462-FD75-4A2C-AC77-D786512EB089}" dt="2019-12-09T13:59:02.110" v="2547" actId="20577"/>
          <ac:spMkLst>
            <pc:docMk/>
            <pc:sldMk cId="2713468900" sldId="982"/>
            <ac:spMk id="3" creationId="{D8524141-EABF-4559-96BB-4A0989697A49}"/>
          </ac:spMkLst>
        </pc:spChg>
        <pc:spChg chg="mod">
          <ac:chgData name="Dimitar Zahariev" userId="b84e4ebc77879e88" providerId="LiveId" clId="{B82F5462-FD75-4A2C-AC77-D786512EB089}" dt="2019-12-08T20:44:00.039" v="1262" actId="313"/>
          <ac:spMkLst>
            <pc:docMk/>
            <pc:sldMk cId="2713468900" sldId="982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0:53:28.927" v="1321" actId="113"/>
          <ac:spMkLst>
            <pc:docMk/>
            <pc:sldMk cId="2713468900" sldId="982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3:47:30.402" v="2546"/>
          <ac:spMkLst>
            <pc:docMk/>
            <pc:sldMk cId="2713468900" sldId="982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B82F5462-FD75-4A2C-AC77-D786512EB089}" dt="2019-12-09T14:09:03.456" v="2649" actId="478"/>
        <pc:sldMkLst>
          <pc:docMk/>
          <pc:sldMk cId="41866672" sldId="983"/>
        </pc:sldMkLst>
        <pc:spChg chg="mod">
          <ac:chgData name="Dimitar Zahariev" userId="b84e4ebc77879e88" providerId="LiveId" clId="{B82F5462-FD75-4A2C-AC77-D786512EB089}" dt="2019-12-08T21:24:09.300" v="1936" actId="20577"/>
          <ac:spMkLst>
            <pc:docMk/>
            <pc:sldMk cId="41866672" sldId="983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27:22.366" v="2108" actId="20577"/>
          <ac:spMkLst>
            <pc:docMk/>
            <pc:sldMk cId="41866672" sldId="983"/>
            <ac:spMk id="5" creationId="{25D4DC16-7C8F-4647-B097-E39063E1F4FD}"/>
          </ac:spMkLst>
        </pc:spChg>
        <pc:spChg chg="del">
          <ac:chgData name="Dimitar Zahariev" userId="b84e4ebc77879e88" providerId="LiveId" clId="{B82F5462-FD75-4A2C-AC77-D786512EB089}" dt="2019-12-09T14:09:03.456" v="2649" actId="478"/>
          <ac:spMkLst>
            <pc:docMk/>
            <pc:sldMk cId="41866672" sldId="983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B82F5462-FD75-4A2C-AC77-D786512EB089}" dt="2019-12-10T14:00:56.579" v="3975" actId="20577"/>
        <pc:sldMkLst>
          <pc:docMk/>
          <pc:sldMk cId="523502528" sldId="984"/>
        </pc:sldMkLst>
        <pc:spChg chg="mod">
          <ac:chgData name="Dimitar Zahariev" userId="b84e4ebc77879e88" providerId="LiveId" clId="{B82F5462-FD75-4A2C-AC77-D786512EB089}" dt="2019-12-08T21:28:34.504" v="2143" actId="20577"/>
          <ac:spMkLst>
            <pc:docMk/>
            <pc:sldMk cId="523502528" sldId="984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4:00:56.579" v="3975" actId="20577"/>
          <ac:spMkLst>
            <pc:docMk/>
            <pc:sldMk cId="523502528" sldId="984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6:37.500" v="2646"/>
          <ac:spMkLst>
            <pc:docMk/>
            <pc:sldMk cId="523502528" sldId="984"/>
            <ac:spMk id="6" creationId="{5573D971-45F4-41D9-A9B7-646EAF91B4AF}"/>
          </ac:spMkLst>
        </pc:spChg>
      </pc:sldChg>
      <pc:sldChg chg="addSp modSp add ord modAnim">
        <pc:chgData name="Dimitar Zahariev" userId="b84e4ebc77879e88" providerId="LiveId" clId="{B82F5462-FD75-4A2C-AC77-D786512EB089}" dt="2019-12-10T14:02:28.881" v="4067"/>
        <pc:sldMkLst>
          <pc:docMk/>
          <pc:sldMk cId="3113123526" sldId="985"/>
        </pc:sldMkLst>
        <pc:spChg chg="add mod">
          <ac:chgData name="Dimitar Zahariev" userId="b84e4ebc77879e88" providerId="LiveId" clId="{B82F5462-FD75-4A2C-AC77-D786512EB089}" dt="2019-12-10T14:02:23.223" v="4065" actId="113"/>
          <ac:spMkLst>
            <pc:docMk/>
            <pc:sldMk cId="3113123526" sldId="985"/>
            <ac:spMk id="2" creationId="{C620236C-1C1E-4F0D-A886-1E615BC47AD4}"/>
          </ac:spMkLst>
        </pc:spChg>
        <pc:spChg chg="mod">
          <ac:chgData name="Dimitar Zahariev" userId="b84e4ebc77879e88" providerId="LiveId" clId="{B82F5462-FD75-4A2C-AC77-D786512EB089}" dt="2019-12-09T12:08:03.601" v="2545" actId="20577"/>
          <ac:spMkLst>
            <pc:docMk/>
            <pc:sldMk cId="3113123526" sldId="985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8T21:49:25.249" v="2403" actId="20577"/>
          <ac:spMkLst>
            <pc:docMk/>
            <pc:sldMk cId="3113123526" sldId="985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08:05.307" v="2648" actId="404"/>
          <ac:spMkLst>
            <pc:docMk/>
            <pc:sldMk cId="3113123526" sldId="985"/>
            <ac:spMk id="6" creationId="{5573D971-45F4-41D9-A9B7-646EAF91B4AF}"/>
          </ac:spMkLst>
        </pc:spChg>
      </pc:sldChg>
      <pc:sldChg chg="add del">
        <pc:chgData name="Dimitar Zahariev" userId="b84e4ebc77879e88" providerId="LiveId" clId="{B82F5462-FD75-4A2C-AC77-D786512EB089}" dt="2019-12-08T21:50:27.204" v="2431" actId="47"/>
        <pc:sldMkLst>
          <pc:docMk/>
          <pc:sldMk cId="678010406" sldId="986"/>
        </pc:sldMkLst>
      </pc:sldChg>
      <pc:sldChg chg="modSp add modAnim">
        <pc:chgData name="Dimitar Zahariev" userId="b84e4ebc77879e88" providerId="LiveId" clId="{B82F5462-FD75-4A2C-AC77-D786512EB089}" dt="2019-12-09T15:03:56.650" v="3647" actId="20577"/>
        <pc:sldMkLst>
          <pc:docMk/>
          <pc:sldMk cId="1661331659" sldId="986"/>
        </pc:sldMkLst>
        <pc:spChg chg="mod">
          <ac:chgData name="Dimitar Zahariev" userId="b84e4ebc77879e88" providerId="LiveId" clId="{B82F5462-FD75-4A2C-AC77-D786512EB089}" dt="2019-12-09T12:07:03.543" v="2540" actId="20577"/>
          <ac:spMkLst>
            <pc:docMk/>
            <pc:sldMk cId="1661331659" sldId="986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09T15:03:56.650" v="3647" actId="20577"/>
          <ac:spMkLst>
            <pc:docMk/>
            <pc:sldMk cId="1661331659" sldId="986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09T14:12:15.746" v="2652"/>
          <ac:spMkLst>
            <pc:docMk/>
            <pc:sldMk cId="1661331659" sldId="98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B82F5462-FD75-4A2C-AC77-D786512EB089}" dt="2019-12-10T14:09:05.082" v="4170" actId="20577"/>
        <pc:sldMkLst>
          <pc:docMk/>
          <pc:sldMk cId="3935762101" sldId="987"/>
        </pc:sldMkLst>
        <pc:spChg chg="mod">
          <ac:chgData name="Dimitar Zahariev" userId="b84e4ebc77879e88" providerId="LiveId" clId="{B82F5462-FD75-4A2C-AC77-D786512EB089}" dt="2019-12-10T14:06:38.105" v="4114" actId="313"/>
          <ac:spMkLst>
            <pc:docMk/>
            <pc:sldMk cId="3935762101" sldId="987"/>
            <ac:spMk id="4" creationId="{D7702113-46B5-44FF-AE34-AED42A801FFF}"/>
          </ac:spMkLst>
        </pc:spChg>
        <pc:spChg chg="mod">
          <ac:chgData name="Dimitar Zahariev" userId="b84e4ebc77879e88" providerId="LiveId" clId="{B82F5462-FD75-4A2C-AC77-D786512EB089}" dt="2019-12-10T14:09:05.082" v="4170" actId="20577"/>
          <ac:spMkLst>
            <pc:docMk/>
            <pc:sldMk cId="3935762101" sldId="987"/>
            <ac:spMk id="5" creationId="{25D4DC16-7C8F-4647-B097-E39063E1F4FD}"/>
          </ac:spMkLst>
        </pc:spChg>
        <pc:spChg chg="mod">
          <ac:chgData name="Dimitar Zahariev" userId="b84e4ebc77879e88" providerId="LiveId" clId="{B82F5462-FD75-4A2C-AC77-D786512EB089}" dt="2019-12-10T14:06:33.524" v="4113"/>
          <ac:spMkLst>
            <pc:docMk/>
            <pc:sldMk cId="3935762101" sldId="987"/>
            <ac:spMk id="6" creationId="{5573D971-45F4-41D9-A9B7-646EAF91B4AF}"/>
          </ac:spMkLst>
        </pc:spChg>
      </pc:sldChg>
    </pc:docChg>
  </pc:docChgLst>
  <pc:docChgLst>
    <pc:chgData name="Dimitar Zahariev" userId="b84e4ebc77879e88" providerId="LiveId" clId="{0A1B7282-269F-493C-A1B0-79F8859D69FF}"/>
    <pc:docChg chg="addSld delSld modSld modSection">
      <pc:chgData name="Dimitar Zahariev" userId="b84e4ebc77879e88" providerId="LiveId" clId="{0A1B7282-269F-493C-A1B0-79F8859D69FF}" dt="2020-08-23T07:32:11.933" v="17" actId="47"/>
      <pc:docMkLst>
        <pc:docMk/>
      </pc:docMkLst>
      <pc:sldChg chg="del">
        <pc:chgData name="Dimitar Zahariev" userId="b84e4ebc77879e88" providerId="LiveId" clId="{0A1B7282-269F-493C-A1B0-79F8859D69FF}" dt="2020-08-23T07:28:50.956" v="5" actId="47"/>
        <pc:sldMkLst>
          <pc:docMk/>
          <pc:sldMk cId="3215379390" sldId="274"/>
        </pc:sldMkLst>
      </pc:sldChg>
      <pc:sldChg chg="modSp mod">
        <pc:chgData name="Dimitar Zahariev" userId="b84e4ebc77879e88" providerId="LiveId" clId="{0A1B7282-269F-493C-A1B0-79F8859D69FF}" dt="2020-08-23T07:29:55.472" v="11" actId="113"/>
        <pc:sldMkLst>
          <pc:docMk/>
          <pc:sldMk cId="2925089738" sldId="353"/>
        </pc:sldMkLst>
        <pc:spChg chg="mod">
          <ac:chgData name="Dimitar Zahariev" userId="b84e4ebc77879e88" providerId="LiveId" clId="{0A1B7282-269F-493C-A1B0-79F8859D69FF}" dt="2020-08-23T07:29:55.472" v="11" actId="113"/>
          <ac:spMkLst>
            <pc:docMk/>
            <pc:sldMk cId="2925089738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0A1B7282-269F-493C-A1B0-79F8859D69FF}" dt="2020-08-23T07:32:11.933" v="17" actId="47"/>
        <pc:sldMkLst>
          <pc:docMk/>
          <pc:sldMk cId="3538928320" sldId="401"/>
        </pc:sldMkLst>
      </pc:sldChg>
      <pc:sldChg chg="del">
        <pc:chgData name="Dimitar Zahariev" userId="b84e4ebc77879e88" providerId="LiveId" clId="{0A1B7282-269F-493C-A1B0-79F8859D69FF}" dt="2020-08-23T07:32:11.933" v="17" actId="47"/>
        <pc:sldMkLst>
          <pc:docMk/>
          <pc:sldMk cId="144186764" sldId="405"/>
        </pc:sldMkLst>
      </pc:sldChg>
      <pc:sldChg chg="del">
        <pc:chgData name="Dimitar Zahariev" userId="b84e4ebc77879e88" providerId="LiveId" clId="{0A1B7282-269F-493C-A1B0-79F8859D69FF}" dt="2020-08-23T07:32:11.933" v="17" actId="47"/>
        <pc:sldMkLst>
          <pc:docMk/>
          <pc:sldMk cId="582614691" sldId="490"/>
        </pc:sldMkLst>
      </pc:sldChg>
      <pc:sldChg chg="del">
        <pc:chgData name="Dimitar Zahariev" userId="b84e4ebc77879e88" providerId="LiveId" clId="{0A1B7282-269F-493C-A1B0-79F8859D69FF}" dt="2020-08-23T07:32:11.933" v="17" actId="47"/>
        <pc:sldMkLst>
          <pc:docMk/>
          <pc:sldMk cId="1293583112" sldId="491"/>
        </pc:sldMkLst>
      </pc:sldChg>
      <pc:sldChg chg="del">
        <pc:chgData name="Dimitar Zahariev" userId="b84e4ebc77879e88" providerId="LiveId" clId="{0A1B7282-269F-493C-A1B0-79F8859D69FF}" dt="2020-08-23T07:32:11.933" v="17" actId="47"/>
        <pc:sldMkLst>
          <pc:docMk/>
          <pc:sldMk cId="3506533871" sldId="493"/>
        </pc:sldMkLst>
      </pc:sldChg>
      <pc:sldChg chg="modSp add del mod">
        <pc:chgData name="Dimitar Zahariev" userId="b84e4ebc77879e88" providerId="LiveId" clId="{0A1B7282-269F-493C-A1B0-79F8859D69FF}" dt="2020-08-23T07:28:48.113" v="4"/>
        <pc:sldMkLst>
          <pc:docMk/>
          <pc:sldMk cId="3666405375" sldId="503"/>
        </pc:sldMkLst>
        <pc:spChg chg="mod">
          <ac:chgData name="Dimitar Zahariev" userId="b84e4ebc77879e88" providerId="LiveId" clId="{0A1B7282-269F-493C-A1B0-79F8859D69FF}" dt="2020-08-23T07:28:40.387" v="3"/>
          <ac:spMkLst>
            <pc:docMk/>
            <pc:sldMk cId="3666405375" sldId="503"/>
            <ac:spMk id="2" creationId="{37F91798-9AD5-4209-8887-958029548481}"/>
          </ac:spMkLst>
        </pc:spChg>
        <pc:spChg chg="mod">
          <ac:chgData name="Dimitar Zahariev" userId="b84e4ebc77879e88" providerId="LiveId" clId="{0A1B7282-269F-493C-A1B0-79F8859D69FF}" dt="2020-08-23T07:28:48.113" v="4"/>
          <ac:spMkLst>
            <pc:docMk/>
            <pc:sldMk cId="3666405375" sldId="503"/>
            <ac:spMk id="3" creationId="{A004DC04-DA2A-41C0-8578-4B8D2F08EA7D}"/>
          </ac:spMkLst>
        </pc:spChg>
      </pc:sldChg>
      <pc:sldChg chg="del">
        <pc:chgData name="Dimitar Zahariev" userId="b84e4ebc77879e88" providerId="LiveId" clId="{0A1B7282-269F-493C-A1B0-79F8859D69FF}" dt="2020-08-23T07:28:51.746" v="6" actId="47"/>
        <pc:sldMkLst>
          <pc:docMk/>
          <pc:sldMk cId="1022073263" sldId="698"/>
        </pc:sldMkLst>
      </pc:sldChg>
      <pc:sldChg chg="modSp mod">
        <pc:chgData name="Dimitar Zahariev" userId="b84e4ebc77879e88" providerId="LiveId" clId="{0A1B7282-269F-493C-A1B0-79F8859D69FF}" dt="2020-08-23T07:30:29.109" v="12" actId="113"/>
        <pc:sldMkLst>
          <pc:docMk/>
          <pc:sldMk cId="2136006439" sldId="699"/>
        </pc:sldMkLst>
        <pc:spChg chg="mod">
          <ac:chgData name="Dimitar Zahariev" userId="b84e4ebc77879e88" providerId="LiveId" clId="{0A1B7282-269F-493C-A1B0-79F8859D69FF}" dt="2020-08-23T07:30:29.109" v="12" actId="113"/>
          <ac:spMkLst>
            <pc:docMk/>
            <pc:sldMk cId="2136006439" sldId="699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0A1B7282-269F-493C-A1B0-79F8859D69FF}" dt="2020-08-23T07:29:11.164" v="9" actId="113"/>
        <pc:sldMkLst>
          <pc:docMk/>
          <pc:sldMk cId="3208377020" sldId="701"/>
        </pc:sldMkLst>
        <pc:spChg chg="mod">
          <ac:chgData name="Dimitar Zahariev" userId="b84e4ebc77879e88" providerId="LiveId" clId="{0A1B7282-269F-493C-A1B0-79F8859D69FF}" dt="2020-08-23T07:29:11.164" v="9" actId="113"/>
          <ac:spMkLst>
            <pc:docMk/>
            <pc:sldMk cId="3208377020" sldId="701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0A1B7282-269F-493C-A1B0-79F8859D69FF}" dt="2020-08-23T07:29:50.861" v="10" actId="113"/>
        <pc:sldMkLst>
          <pc:docMk/>
          <pc:sldMk cId="1792130294" sldId="707"/>
        </pc:sldMkLst>
        <pc:spChg chg="mod">
          <ac:chgData name="Dimitar Zahariev" userId="b84e4ebc77879e88" providerId="LiveId" clId="{0A1B7282-269F-493C-A1B0-79F8859D69FF}" dt="2020-08-23T07:29:50.861" v="10" actId="113"/>
          <ac:spMkLst>
            <pc:docMk/>
            <pc:sldMk cId="1792130294" sldId="707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0A1B7282-269F-493C-A1B0-79F8859D69FF}" dt="2020-08-23T07:30:33.853" v="13" actId="113"/>
        <pc:sldMkLst>
          <pc:docMk/>
          <pc:sldMk cId="2914857172" sldId="708"/>
        </pc:sldMkLst>
        <pc:spChg chg="mod">
          <ac:chgData name="Dimitar Zahariev" userId="b84e4ebc77879e88" providerId="LiveId" clId="{0A1B7282-269F-493C-A1B0-79F8859D69FF}" dt="2020-08-23T07:30:33.853" v="13" actId="113"/>
          <ac:spMkLst>
            <pc:docMk/>
            <pc:sldMk cId="2914857172" sldId="708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0A1B7282-269F-493C-A1B0-79F8859D69FF}" dt="2020-08-23T07:31:41.287" v="15" actId="113"/>
        <pc:sldMkLst>
          <pc:docMk/>
          <pc:sldMk cId="1177571149" sldId="714"/>
        </pc:sldMkLst>
        <pc:spChg chg="mod">
          <ac:chgData name="Dimitar Zahariev" userId="b84e4ebc77879e88" providerId="LiveId" clId="{0A1B7282-269F-493C-A1B0-79F8859D69FF}" dt="2020-08-23T07:31:41.287" v="15" actId="113"/>
          <ac:spMkLst>
            <pc:docMk/>
            <pc:sldMk cId="1177571149" sldId="714"/>
            <ac:spMk id="5" creationId="{11A1BDA3-1568-4FA9-867E-D3CB207F2824}"/>
          </ac:spMkLst>
        </pc:spChg>
      </pc:sldChg>
      <pc:sldChg chg="add">
        <pc:chgData name="Dimitar Zahariev" userId="b84e4ebc77879e88" providerId="LiveId" clId="{0A1B7282-269F-493C-A1B0-79F8859D69FF}" dt="2020-08-23T07:32:02.022" v="16"/>
        <pc:sldMkLst>
          <pc:docMk/>
          <pc:sldMk cId="2962067389" sldId="752"/>
        </pc:sldMkLst>
      </pc:sldChg>
      <pc:sldChg chg="modSp add">
        <pc:chgData name="Dimitar Zahariev" userId="b84e4ebc77879e88" providerId="LiveId" clId="{0A1B7282-269F-493C-A1B0-79F8859D69FF}" dt="2020-08-23T07:32:02.022" v="16"/>
        <pc:sldMkLst>
          <pc:docMk/>
          <pc:sldMk cId="3016283715" sldId="753"/>
        </pc:sldMkLst>
        <pc:spChg chg="mod">
          <ac:chgData name="Dimitar Zahariev" userId="b84e4ebc77879e88" providerId="LiveId" clId="{0A1B7282-269F-493C-A1B0-79F8859D69FF}" dt="2020-08-23T07:32:02.022" v="16"/>
          <ac:spMkLst>
            <pc:docMk/>
            <pc:sldMk cId="3016283715" sldId="753"/>
            <ac:spMk id="16" creationId="{1DA59687-2AA3-446B-9C8E-9FD7874E63E1}"/>
          </ac:spMkLst>
        </pc:spChg>
      </pc:sldChg>
      <pc:sldChg chg="modSp add">
        <pc:chgData name="Dimitar Zahariev" userId="b84e4ebc77879e88" providerId="LiveId" clId="{0A1B7282-269F-493C-A1B0-79F8859D69FF}" dt="2020-08-23T07:32:02.022" v="16"/>
        <pc:sldMkLst>
          <pc:docMk/>
          <pc:sldMk cId="511379172" sldId="754"/>
        </pc:sldMkLst>
        <pc:spChg chg="mod">
          <ac:chgData name="Dimitar Zahariev" userId="b84e4ebc77879e88" providerId="LiveId" clId="{0A1B7282-269F-493C-A1B0-79F8859D69FF}" dt="2020-08-23T07:32:02.022" v="16"/>
          <ac:spMkLst>
            <pc:docMk/>
            <pc:sldMk cId="511379172" sldId="754"/>
            <ac:spMk id="10" creationId="{DF5E34AF-7064-4957-9286-B7A58DFE74CC}"/>
          </ac:spMkLst>
        </pc:spChg>
      </pc:sldChg>
      <pc:sldChg chg="modSp add">
        <pc:chgData name="Dimitar Zahariev" userId="b84e4ebc77879e88" providerId="LiveId" clId="{0A1B7282-269F-493C-A1B0-79F8859D69FF}" dt="2020-08-23T07:32:02.022" v="16"/>
        <pc:sldMkLst>
          <pc:docMk/>
          <pc:sldMk cId="453120946" sldId="755"/>
        </pc:sldMkLst>
        <pc:spChg chg="mod">
          <ac:chgData name="Dimitar Zahariev" userId="b84e4ebc77879e88" providerId="LiveId" clId="{0A1B7282-269F-493C-A1B0-79F8859D69FF}" dt="2020-08-23T07:32:02.022" v="16"/>
          <ac:spMkLst>
            <pc:docMk/>
            <pc:sldMk cId="453120946" sldId="755"/>
            <ac:spMk id="5" creationId="{F48C3C93-90A1-4D31-BEA6-B54D1106CE31}"/>
          </ac:spMkLst>
        </pc:spChg>
      </pc:sldChg>
      <pc:sldChg chg="add">
        <pc:chgData name="Dimitar Zahariev" userId="b84e4ebc77879e88" providerId="LiveId" clId="{0A1B7282-269F-493C-A1B0-79F8859D69FF}" dt="2020-08-23T07:32:02.022" v="16"/>
        <pc:sldMkLst>
          <pc:docMk/>
          <pc:sldMk cId="1789514373" sldId="756"/>
        </pc:sldMkLst>
      </pc:sldChg>
      <pc:sldChg chg="modSp mod">
        <pc:chgData name="Dimitar Zahariev" userId="b84e4ebc77879e88" providerId="LiveId" clId="{0A1B7282-269F-493C-A1B0-79F8859D69FF}" dt="2020-08-23T07:29:00.705" v="7" actId="113"/>
        <pc:sldMkLst>
          <pc:docMk/>
          <pc:sldMk cId="2506175793" sldId="895"/>
        </pc:sldMkLst>
        <pc:spChg chg="mod">
          <ac:chgData name="Dimitar Zahariev" userId="b84e4ebc77879e88" providerId="LiveId" clId="{0A1B7282-269F-493C-A1B0-79F8859D69FF}" dt="2020-08-23T07:29:00.705" v="7" actId="113"/>
          <ac:spMkLst>
            <pc:docMk/>
            <pc:sldMk cId="2506175793" sldId="895"/>
            <ac:spMk id="7" creationId="{869D6304-113E-4387-B4AD-B5D71C46D490}"/>
          </ac:spMkLst>
        </pc:spChg>
      </pc:sldChg>
      <pc:sldChg chg="modSp mod">
        <pc:chgData name="Dimitar Zahariev" userId="b84e4ebc77879e88" providerId="LiveId" clId="{0A1B7282-269F-493C-A1B0-79F8859D69FF}" dt="2020-08-23T07:29:04.413" v="8" actId="113"/>
        <pc:sldMkLst>
          <pc:docMk/>
          <pc:sldMk cId="1862218309" sldId="947"/>
        </pc:sldMkLst>
        <pc:spChg chg="mod">
          <ac:chgData name="Dimitar Zahariev" userId="b84e4ebc77879e88" providerId="LiveId" clId="{0A1B7282-269F-493C-A1B0-79F8859D69FF}" dt="2020-08-23T07:29:04.413" v="8" actId="113"/>
          <ac:spMkLst>
            <pc:docMk/>
            <pc:sldMk cId="1862218309" sldId="947"/>
            <ac:spMk id="5" creationId="{11A1BDA3-1568-4FA9-867E-D3CB207F2824}"/>
          </ac:spMkLst>
        </pc:spChg>
      </pc:sldChg>
      <pc:sldChg chg="modSp mod">
        <pc:chgData name="Dimitar Zahariev" userId="b84e4ebc77879e88" providerId="LiveId" clId="{0A1B7282-269F-493C-A1B0-79F8859D69FF}" dt="2020-08-23T07:31:14.430" v="14" actId="113"/>
        <pc:sldMkLst>
          <pc:docMk/>
          <pc:sldMk cId="3306232032" sldId="1002"/>
        </pc:sldMkLst>
        <pc:spChg chg="mod">
          <ac:chgData name="Dimitar Zahariev" userId="b84e4ebc77879e88" providerId="LiveId" clId="{0A1B7282-269F-493C-A1B0-79F8859D69FF}" dt="2020-08-23T07:31:14.430" v="14" actId="113"/>
          <ac:spMkLst>
            <pc:docMk/>
            <pc:sldMk cId="3306232032" sldId="1002"/>
            <ac:spMk id="5" creationId="{11A1BDA3-1568-4FA9-867E-D3CB207F2824}"/>
          </ac:spMkLst>
        </pc:spChg>
      </pc:sldChg>
      <pc:sldChg chg="add del">
        <pc:chgData name="Dimitar Zahariev" userId="b84e4ebc77879e88" providerId="LiveId" clId="{0A1B7282-269F-493C-A1B0-79F8859D69FF}" dt="2020-08-23T07:28:30.467" v="1"/>
        <pc:sldMkLst>
          <pc:docMk/>
          <pc:sldMk cId="1875248559" sldId="1008"/>
        </pc:sldMkLst>
      </pc:sldChg>
      <pc:sldChg chg="add">
        <pc:chgData name="Dimitar Zahariev" userId="b84e4ebc77879e88" providerId="LiveId" clId="{0A1B7282-269F-493C-A1B0-79F8859D69FF}" dt="2020-08-23T07:28:30.495" v="2"/>
        <pc:sldMkLst>
          <pc:docMk/>
          <pc:sldMk cId="3048050447" sldId="1008"/>
        </pc:sldMkLst>
      </pc:sldChg>
    </pc:docChg>
  </pc:docChgLst>
  <pc:docChgLst>
    <pc:chgData name="Dimitar Zahariev" userId="b84e4ebc77879e88" providerId="LiveId" clId="{62D579E7-898D-41D7-9253-A75C64296E1B}"/>
    <pc:docChg chg="undo custSel addSld delSld modSld sldOrd modSection">
      <pc:chgData name="Dimitar Zahariev" userId="b84e4ebc77879e88" providerId="LiveId" clId="{62D579E7-898D-41D7-9253-A75C64296E1B}" dt="2019-12-12T15:13:11.627" v="5125" actId="27636"/>
      <pc:docMkLst>
        <pc:docMk/>
      </pc:docMkLst>
      <pc:sldChg chg="modSp">
        <pc:chgData name="Dimitar Zahariev" userId="b84e4ebc77879e88" providerId="LiveId" clId="{62D579E7-898D-41D7-9253-A75C64296E1B}" dt="2019-12-12T11:47:28.895" v="1244"/>
        <pc:sldMkLst>
          <pc:docMk/>
          <pc:sldMk cId="3215379390" sldId="274"/>
        </pc:sldMkLst>
        <pc:spChg chg="mod">
          <ac:chgData name="Dimitar Zahariev" userId="b84e4ebc77879e88" providerId="LiveId" clId="{62D579E7-898D-41D7-9253-A75C64296E1B}" dt="2019-12-10T19:28:51.913" v="23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62D579E7-898D-41D7-9253-A75C64296E1B}" dt="2019-12-12T11:47:28.895" v="1244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62D579E7-898D-41D7-9253-A75C64296E1B}" dt="2019-12-12T11:47:02.058" v="1222" actId="20577"/>
        <pc:sldMkLst>
          <pc:docMk/>
          <pc:sldMk cId="1646986932" sldId="276"/>
        </pc:sldMkLst>
        <pc:spChg chg="mod">
          <ac:chgData name="Dimitar Zahariev" userId="b84e4ebc77879e88" providerId="LiveId" clId="{62D579E7-898D-41D7-9253-A75C64296E1B}" dt="2019-12-12T11:47:02.058" v="1222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modSp del">
        <pc:chgData name="Dimitar Zahariev" userId="b84e4ebc77879e88" providerId="LiveId" clId="{62D579E7-898D-41D7-9253-A75C64296E1B}" dt="2019-12-12T11:29:47.214" v="490" actId="2696"/>
        <pc:sldMkLst>
          <pc:docMk/>
          <pc:sldMk cId="882194472" sldId="353"/>
        </pc:sldMkLst>
        <pc:spChg chg="mod">
          <ac:chgData name="Dimitar Zahariev" userId="b84e4ebc77879e88" providerId="LiveId" clId="{62D579E7-898D-41D7-9253-A75C64296E1B}" dt="2019-12-10T21:04:18.150" v="28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0T21:04:34.867" v="312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62D579E7-898D-41D7-9253-A75C64296E1B}" dt="2019-12-12T14:27:51.120" v="4402" actId="20577"/>
        <pc:sldMkLst>
          <pc:docMk/>
          <pc:sldMk cId="2925089738" sldId="353"/>
        </pc:sldMkLst>
        <pc:spChg chg="mod">
          <ac:chgData name="Dimitar Zahariev" userId="b84e4ebc77879e88" providerId="LiveId" clId="{62D579E7-898D-41D7-9253-A75C64296E1B}" dt="2019-12-12T14:27:51.120" v="4402" actId="20577"/>
          <ac:spMkLst>
            <pc:docMk/>
            <pc:sldMk cId="2925089738" sldId="353"/>
            <ac:spMk id="5" creationId="{11A1BDA3-1568-4FA9-867E-D3CB207F2824}"/>
          </ac:spMkLst>
        </pc:spChg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711692754" sldId="614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3470188485" sldId="618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223341463" sldId="619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3551093381" sldId="620"/>
        </pc:sldMkLst>
      </pc:sldChg>
      <pc:sldChg chg="modSp add">
        <pc:chgData name="Dimitar Zahariev" userId="b84e4ebc77879e88" providerId="LiveId" clId="{62D579E7-898D-41D7-9253-A75C64296E1B}" dt="2019-12-12T14:27:58.824" v="4411" actId="20577"/>
        <pc:sldMkLst>
          <pc:docMk/>
          <pc:sldMk cId="2136006439" sldId="699"/>
        </pc:sldMkLst>
        <pc:spChg chg="mod">
          <ac:chgData name="Dimitar Zahariev" userId="b84e4ebc77879e88" providerId="LiveId" clId="{62D579E7-898D-41D7-9253-A75C64296E1B}" dt="2019-12-12T14:27:58.824" v="4411" actId="20577"/>
          <ac:spMkLst>
            <pc:docMk/>
            <pc:sldMk cId="2136006439" sldId="699"/>
            <ac:spMk id="5" creationId="{11A1BDA3-1568-4FA9-867E-D3CB207F2824}"/>
          </ac:spMkLst>
        </pc:spChg>
      </pc:sldChg>
      <pc:sldChg chg="modSp add del">
        <pc:chgData name="Dimitar Zahariev" userId="b84e4ebc77879e88" providerId="LiveId" clId="{62D579E7-898D-41D7-9253-A75C64296E1B}" dt="2019-12-12T11:29:47.214" v="490" actId="2696"/>
        <pc:sldMkLst>
          <pc:docMk/>
          <pc:sldMk cId="3602216718" sldId="699"/>
        </pc:sldMkLst>
        <pc:spChg chg="mod">
          <ac:chgData name="Dimitar Zahariev" userId="b84e4ebc77879e88" providerId="LiveId" clId="{62D579E7-898D-41D7-9253-A75C64296E1B}" dt="2019-12-10T21:04:53.319" v="334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0T19:30:20.416" v="91" actId="5793"/>
          <ac:spMkLst>
            <pc:docMk/>
            <pc:sldMk cId="3602216718" sldId="699"/>
            <ac:spMk id="5" creationId="{11A1BDA3-1568-4FA9-867E-D3CB207F2824}"/>
          </ac:spMkLst>
        </pc:spChg>
      </pc:sldChg>
      <pc:sldChg chg="modSp add del ord">
        <pc:chgData name="Dimitar Zahariev" userId="b84e4ebc77879e88" providerId="LiveId" clId="{62D579E7-898D-41D7-9253-A75C64296E1B}" dt="2019-12-12T11:47:13.328" v="1241" actId="20577"/>
        <pc:sldMkLst>
          <pc:docMk/>
          <pc:sldMk cId="3208377020" sldId="701"/>
        </pc:sldMkLst>
        <pc:spChg chg="mod">
          <ac:chgData name="Dimitar Zahariev" userId="b84e4ebc77879e88" providerId="LiveId" clId="{62D579E7-898D-41D7-9253-A75C64296E1B}" dt="2019-12-12T11:47:13.328" v="1241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1:30:24.312" v="552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modSp add del ord">
        <pc:chgData name="Dimitar Zahariev" userId="b84e4ebc77879e88" providerId="LiveId" clId="{62D579E7-898D-41D7-9253-A75C64296E1B}" dt="2019-12-12T11:59:45.478" v="1971" actId="20577"/>
        <pc:sldMkLst>
          <pc:docMk/>
          <pc:sldMk cId="1792130294" sldId="707"/>
        </pc:sldMkLst>
        <pc:spChg chg="mod">
          <ac:chgData name="Dimitar Zahariev" userId="b84e4ebc77879e88" providerId="LiveId" clId="{62D579E7-898D-41D7-9253-A75C64296E1B}" dt="2019-12-12T11:59:45.478" v="1971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1:59:29.253" v="1944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62D579E7-898D-41D7-9253-A75C64296E1B}" dt="2019-12-12T12:00:44.647" v="1983" actId="20577"/>
        <pc:sldMkLst>
          <pc:docMk/>
          <pc:sldMk cId="2914857172" sldId="708"/>
        </pc:sldMkLst>
        <pc:spChg chg="mod">
          <ac:chgData name="Dimitar Zahariev" userId="b84e4ebc77879e88" providerId="LiveId" clId="{62D579E7-898D-41D7-9253-A75C64296E1B}" dt="2019-12-10T21:06:10.850" v="446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2:00:44.647" v="1983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modSp">
        <pc:chgData name="Dimitar Zahariev" userId="b84e4ebc77879e88" providerId="LiveId" clId="{62D579E7-898D-41D7-9253-A75C64296E1B}" dt="2019-12-12T12:31:56.891" v="2396" actId="20577"/>
        <pc:sldMkLst>
          <pc:docMk/>
          <pc:sldMk cId="1177571149" sldId="714"/>
        </pc:sldMkLst>
        <pc:spChg chg="mod">
          <ac:chgData name="Dimitar Zahariev" userId="b84e4ebc77879e88" providerId="LiveId" clId="{62D579E7-898D-41D7-9253-A75C64296E1B}" dt="2019-12-12T12:31:42.771" v="2363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62D579E7-898D-41D7-9253-A75C64296E1B}" dt="2019-12-12T12:31:56.891" v="2396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modAnim">
        <pc:chgData name="Dimitar Zahariev" userId="b84e4ebc77879e88" providerId="LiveId" clId="{62D579E7-898D-41D7-9253-A75C64296E1B}" dt="2019-12-12T15:10:50.546" v="5087" actId="20577"/>
        <pc:sldMkLst>
          <pc:docMk/>
          <pc:sldMk cId="2373257029" sldId="751"/>
        </pc:sldMkLst>
        <pc:spChg chg="mod">
          <ac:chgData name="Dimitar Zahariev" userId="b84e4ebc77879e88" providerId="LiveId" clId="{62D579E7-898D-41D7-9253-A75C64296E1B}" dt="2019-12-12T15:10:50.546" v="5087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modSp">
        <pc:chgData name="Dimitar Zahariev" userId="b84e4ebc77879e88" providerId="LiveId" clId="{62D579E7-898D-41D7-9253-A75C64296E1B}" dt="2019-12-10T19:29:03.725" v="29" actId="20577"/>
        <pc:sldMkLst>
          <pc:docMk/>
          <pc:sldMk cId="2506175793" sldId="895"/>
        </pc:sldMkLst>
        <pc:spChg chg="mod">
          <ac:chgData name="Dimitar Zahariev" userId="b84e4ebc77879e88" providerId="LiveId" clId="{62D579E7-898D-41D7-9253-A75C64296E1B}" dt="2019-12-10T19:29:03.725" v="29" actId="20577"/>
          <ac:spMkLst>
            <pc:docMk/>
            <pc:sldMk cId="2506175793" sldId="895"/>
            <ac:spMk id="6" creationId="{D329B28C-47EF-4462-BD8A-25349090958E}"/>
          </ac:spMkLst>
        </pc:spChg>
      </pc:sldChg>
      <pc:sldChg chg="modSp modAnim">
        <pc:chgData name="Dimitar Zahariev" userId="b84e4ebc77879e88" providerId="LiveId" clId="{62D579E7-898D-41D7-9253-A75C64296E1B}" dt="2019-12-10T19:29:12.896" v="30"/>
        <pc:sldMkLst>
          <pc:docMk/>
          <pc:sldMk cId="4224565661" sldId="946"/>
        </pc:sldMkLst>
        <pc:spChg chg="mod">
          <ac:chgData name="Dimitar Zahariev" userId="b84e4ebc77879e88" providerId="LiveId" clId="{62D579E7-898D-41D7-9253-A75C64296E1B}" dt="2019-12-10T19:29:12.896" v="30"/>
          <ac:spMkLst>
            <pc:docMk/>
            <pc:sldMk cId="4224565661" sldId="946"/>
            <ac:spMk id="3" creationId="{CCBBA88C-C72C-46FC-B1CD-F9B946D90BB3}"/>
          </ac:spMkLst>
        </pc:spChg>
      </pc:sldChg>
      <pc:sldChg chg="modSp">
        <pc:chgData name="Dimitar Zahariev" userId="b84e4ebc77879e88" providerId="LiveId" clId="{62D579E7-898D-41D7-9253-A75C64296E1B}" dt="2019-12-10T19:29:17.921" v="32" actId="20577"/>
        <pc:sldMkLst>
          <pc:docMk/>
          <pc:sldMk cId="1862218309" sldId="947"/>
        </pc:sldMkLst>
        <pc:spChg chg="mod">
          <ac:chgData name="Dimitar Zahariev" userId="b84e4ebc77879e88" providerId="LiveId" clId="{62D579E7-898D-41D7-9253-A75C64296E1B}" dt="2019-12-10T19:29:17.921" v="32" actId="20577"/>
          <ac:spMkLst>
            <pc:docMk/>
            <pc:sldMk cId="1862218309" sldId="947"/>
            <ac:spMk id="4" creationId="{BEB5BB41-09D4-4E9F-8C80-EE8709171CB3}"/>
          </ac:spMkLst>
        </pc:spChg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3120994191" sldId="948"/>
        </pc:sldMkLst>
      </pc:sldChg>
      <pc:sldChg chg="modSp del modAnim">
        <pc:chgData name="Dimitar Zahariev" userId="b84e4ebc77879e88" providerId="LiveId" clId="{62D579E7-898D-41D7-9253-A75C64296E1B}" dt="2019-12-10T19:30:49.251" v="110" actId="47"/>
        <pc:sldMkLst>
          <pc:docMk/>
          <pc:sldMk cId="1137376258" sldId="974"/>
        </pc:sldMkLst>
        <pc:spChg chg="mod">
          <ac:chgData name="Dimitar Zahariev" userId="b84e4ebc77879e88" providerId="LiveId" clId="{62D579E7-898D-41D7-9253-A75C64296E1B}" dt="2019-12-10T19:30:35.931" v="103" actId="5793"/>
          <ac:spMkLst>
            <pc:docMk/>
            <pc:sldMk cId="1137376258" sldId="97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0T19:30:40.859" v="108" actId="5793"/>
          <ac:spMkLst>
            <pc:docMk/>
            <pc:sldMk cId="1137376258" sldId="974"/>
            <ac:spMk id="5" creationId="{25D4DC16-7C8F-4647-B097-E39063E1F4FD}"/>
          </ac:spMkLst>
        </pc:spChg>
      </pc:sldChg>
      <pc:sldChg chg="del">
        <pc:chgData name="Dimitar Zahariev" userId="b84e4ebc77879e88" providerId="LiveId" clId="{62D579E7-898D-41D7-9253-A75C64296E1B}" dt="2019-12-10T19:31:11.467" v="129" actId="47"/>
        <pc:sldMkLst>
          <pc:docMk/>
          <pc:sldMk cId="1934768845" sldId="975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2461706517" sldId="976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1447605482" sldId="977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2048199883" sldId="978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957512578" sldId="979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4136236753" sldId="980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1504723028" sldId="981"/>
        </pc:sldMkLst>
      </pc:sldChg>
      <pc:sldChg chg="delSp modSp add del delAnim modAnim">
        <pc:chgData name="Dimitar Zahariev" userId="b84e4ebc77879e88" providerId="LiveId" clId="{62D579E7-898D-41D7-9253-A75C64296E1B}" dt="2019-12-12T11:29:47.214" v="490" actId="2696"/>
        <pc:sldMkLst>
          <pc:docMk/>
          <pc:sldMk cId="2713468900" sldId="982"/>
        </pc:sldMkLst>
        <pc:spChg chg="del">
          <ac:chgData name="Dimitar Zahariev" userId="b84e4ebc77879e88" providerId="LiveId" clId="{62D579E7-898D-41D7-9253-A75C64296E1B}" dt="2019-12-10T19:29:45.991" v="54" actId="478"/>
          <ac:spMkLst>
            <pc:docMk/>
            <pc:sldMk cId="2713468900" sldId="982"/>
            <ac:spMk id="2" creationId="{D6425227-6DD2-4515-9ABB-4B1D437099BE}"/>
          </ac:spMkLst>
        </pc:spChg>
        <pc:spChg chg="del">
          <ac:chgData name="Dimitar Zahariev" userId="b84e4ebc77879e88" providerId="LiveId" clId="{62D579E7-898D-41D7-9253-A75C64296E1B}" dt="2019-12-10T19:29:44.428" v="53" actId="478"/>
          <ac:spMkLst>
            <pc:docMk/>
            <pc:sldMk cId="2713468900" sldId="982"/>
            <ac:spMk id="3" creationId="{D8524141-EABF-4559-96BB-4A0989697A49}"/>
          </ac:spMkLst>
        </pc:spChg>
        <pc:spChg chg="mod">
          <ac:chgData name="Dimitar Zahariev" userId="b84e4ebc77879e88" providerId="LiveId" clId="{62D579E7-898D-41D7-9253-A75C64296E1B}" dt="2019-12-10T19:29:41.491" v="52" actId="5793"/>
          <ac:spMkLst>
            <pc:docMk/>
            <pc:sldMk cId="2713468900" sldId="98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0T19:29:38.600" v="48" actId="5793"/>
          <ac:spMkLst>
            <pc:docMk/>
            <pc:sldMk cId="2713468900" sldId="98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0T19:29:49.374" v="58" actId="5793"/>
          <ac:spMkLst>
            <pc:docMk/>
            <pc:sldMk cId="2713468900" sldId="98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4:46:55.592" v="4541" actId="20577"/>
        <pc:sldMkLst>
          <pc:docMk/>
          <pc:sldMk cId="2909713191" sldId="982"/>
        </pc:sldMkLst>
        <pc:spChg chg="mod">
          <ac:chgData name="Dimitar Zahariev" userId="b84e4ebc77879e88" providerId="LiveId" clId="{62D579E7-898D-41D7-9253-A75C64296E1B}" dt="2019-12-12T13:45:02.926" v="3799" actId="20577"/>
          <ac:spMkLst>
            <pc:docMk/>
            <pc:sldMk cId="2909713191" sldId="98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46:55.592" v="4541" actId="20577"/>
          <ac:spMkLst>
            <pc:docMk/>
            <pc:sldMk cId="2909713191" sldId="98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00:54.935" v="3868"/>
          <ac:spMkLst>
            <pc:docMk/>
            <pc:sldMk cId="2909713191" sldId="982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41866672" sldId="983"/>
        </pc:sldMkLst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523502528" sldId="984"/>
        </pc:sldMkLst>
      </pc:sldChg>
      <pc:sldChg chg="add del">
        <pc:chgData name="Dimitar Zahariev" userId="b84e4ebc77879e88" providerId="LiveId" clId="{62D579E7-898D-41D7-9253-A75C64296E1B}" dt="2019-12-10T19:30:09.114" v="61" actId="47"/>
        <pc:sldMkLst>
          <pc:docMk/>
          <pc:sldMk cId="3113123526" sldId="985"/>
        </pc:sldMkLst>
      </pc:sldChg>
      <pc:sldChg chg="del">
        <pc:chgData name="Dimitar Zahariev" userId="b84e4ebc77879e88" providerId="LiveId" clId="{62D579E7-898D-41D7-9253-A75C64296E1B}" dt="2019-12-10T19:30:54.188" v="111" actId="47"/>
        <pc:sldMkLst>
          <pc:docMk/>
          <pc:sldMk cId="1661331659" sldId="986"/>
        </pc:sldMkLst>
      </pc:sldChg>
      <pc:sldChg chg="del">
        <pc:chgData name="Dimitar Zahariev" userId="b84e4ebc77879e88" providerId="LiveId" clId="{62D579E7-898D-41D7-9253-A75C64296E1B}" dt="2019-12-10T19:31:14.608" v="130" actId="47"/>
        <pc:sldMkLst>
          <pc:docMk/>
          <pc:sldMk cId="3935762101" sldId="987"/>
        </pc:sldMkLst>
      </pc:sldChg>
      <pc:sldChg chg="modSp add del ord">
        <pc:chgData name="Dimitar Zahariev" userId="b84e4ebc77879e88" providerId="LiveId" clId="{62D579E7-898D-41D7-9253-A75C64296E1B}" dt="2019-12-12T14:55:06.582" v="4553" actId="47"/>
        <pc:sldMkLst>
          <pc:docMk/>
          <pc:sldMk cId="3183391695" sldId="988"/>
        </pc:sldMkLst>
        <pc:spChg chg="mod">
          <ac:chgData name="Dimitar Zahariev" userId="b84e4ebc77879e88" providerId="LiveId" clId="{62D579E7-898D-41D7-9253-A75C64296E1B}" dt="2019-12-12T11:30:37.307" v="574" actId="20577"/>
          <ac:spMkLst>
            <pc:docMk/>
            <pc:sldMk cId="3183391695" sldId="988"/>
            <ac:spMk id="4" creationId="{D7702113-46B5-44FF-AE34-AED42A801FFF}"/>
          </ac:spMkLst>
        </pc:spChg>
      </pc:sldChg>
      <pc:sldChg chg="modSp add modAnim">
        <pc:chgData name="Dimitar Zahariev" userId="b84e4ebc77879e88" providerId="LiveId" clId="{62D579E7-898D-41D7-9253-A75C64296E1B}" dt="2019-12-12T15:13:11.627" v="5125" actId="27636"/>
        <pc:sldMkLst>
          <pc:docMk/>
          <pc:sldMk cId="4256776180" sldId="989"/>
        </pc:sldMkLst>
        <pc:spChg chg="mod">
          <ac:chgData name="Dimitar Zahariev" userId="b84e4ebc77879e88" providerId="LiveId" clId="{62D579E7-898D-41D7-9253-A75C64296E1B}" dt="2019-12-12T12:23:34.700" v="2217" actId="20577"/>
          <ac:spMkLst>
            <pc:docMk/>
            <pc:sldMk cId="4256776180" sldId="989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13:11.627" v="5125" actId="27636"/>
          <ac:spMkLst>
            <pc:docMk/>
            <pc:sldMk cId="4256776180" sldId="989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01:44.480" v="1993"/>
          <ac:spMkLst>
            <pc:docMk/>
            <pc:sldMk cId="4256776180" sldId="989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1547785972" sldId="990"/>
        </pc:sldMkLst>
      </pc:sldChg>
      <pc:sldChg chg="modSp add del">
        <pc:chgData name="Dimitar Zahariev" userId="b84e4ebc77879e88" providerId="LiveId" clId="{62D579E7-898D-41D7-9253-A75C64296E1B}" dt="2019-12-12T14:43:56.963" v="4413" actId="47"/>
        <pc:sldMkLst>
          <pc:docMk/>
          <pc:sldMk cId="3885572710" sldId="990"/>
        </pc:sldMkLst>
        <pc:spChg chg="mod">
          <ac:chgData name="Dimitar Zahariev" userId="b84e4ebc77879e88" providerId="LiveId" clId="{62D579E7-898D-41D7-9253-A75C64296E1B}" dt="2019-12-12T13:48:35.105" v="3807" actId="20577"/>
          <ac:spMkLst>
            <pc:docMk/>
            <pc:sldMk cId="3885572710" sldId="990"/>
            <ac:spMk id="4" creationId="{D7702113-46B5-44FF-AE34-AED42A801FF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3026922379" sldId="991"/>
        </pc:sldMkLst>
      </pc:sldChg>
      <pc:sldChg chg="add del">
        <pc:chgData name="Dimitar Zahariev" userId="b84e4ebc77879e88" providerId="LiveId" clId="{62D579E7-898D-41D7-9253-A75C64296E1B}" dt="2019-12-12T14:43:57.648" v="4414" actId="47"/>
        <pc:sldMkLst>
          <pc:docMk/>
          <pc:sldMk cId="3368196519" sldId="991"/>
        </pc:sldMkLst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2059132217" sldId="992"/>
        </pc:sldMkLst>
      </pc:sldChg>
      <pc:sldChg chg="modSp add modAnim">
        <pc:chgData name="Dimitar Zahariev" userId="b84e4ebc77879e88" providerId="LiveId" clId="{62D579E7-898D-41D7-9253-A75C64296E1B}" dt="2019-12-12T15:00:58.797" v="4630"/>
        <pc:sldMkLst>
          <pc:docMk/>
          <pc:sldMk cId="2156899346" sldId="992"/>
        </pc:sldMkLst>
        <pc:spChg chg="mod">
          <ac:chgData name="Dimitar Zahariev" userId="b84e4ebc77879e88" providerId="LiveId" clId="{62D579E7-898D-41D7-9253-A75C64296E1B}" dt="2019-12-12T14:13:40.486" v="3920" actId="20577"/>
          <ac:spMkLst>
            <pc:docMk/>
            <pc:sldMk cId="2156899346" sldId="992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21:14.510" v="4158" actId="113"/>
          <ac:spMkLst>
            <pc:docMk/>
            <pc:sldMk cId="2156899346" sldId="992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13:52.107" v="3921"/>
          <ac:spMkLst>
            <pc:docMk/>
            <pc:sldMk cId="2156899346" sldId="992"/>
            <ac:spMk id="6" creationId="{5573D971-45F4-41D9-A9B7-646EAF91B4AF}"/>
          </ac:spMkLst>
        </pc:spChg>
      </pc:sldChg>
      <pc:sldChg chg="add del">
        <pc:chgData name="Dimitar Zahariev" userId="b84e4ebc77879e88" providerId="LiveId" clId="{62D579E7-898D-41D7-9253-A75C64296E1B}" dt="2019-12-12T11:29:47.214" v="490" actId="2696"/>
        <pc:sldMkLst>
          <pc:docMk/>
          <pc:sldMk cId="1113216358" sldId="993"/>
        </pc:sldMkLst>
      </pc:sldChg>
      <pc:sldChg chg="delSp modSp add delAnim modAnim">
        <pc:chgData name="Dimitar Zahariev" userId="b84e4ebc77879e88" providerId="LiveId" clId="{62D579E7-898D-41D7-9253-A75C64296E1B}" dt="2019-12-12T14:47:28.604" v="4548"/>
        <pc:sldMkLst>
          <pc:docMk/>
          <pc:sldMk cId="1893705341" sldId="993"/>
        </pc:sldMkLst>
        <pc:spChg chg="mod">
          <ac:chgData name="Dimitar Zahariev" userId="b84e4ebc77879e88" providerId="LiveId" clId="{62D579E7-898D-41D7-9253-A75C64296E1B}" dt="2019-12-12T14:12:07.251" v="3899" actId="20577"/>
          <ac:spMkLst>
            <pc:docMk/>
            <pc:sldMk cId="1893705341" sldId="993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47:23.308" v="4545" actId="313"/>
          <ac:spMkLst>
            <pc:docMk/>
            <pc:sldMk cId="1893705341" sldId="993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47:28.604" v="4548"/>
          <ac:spMkLst>
            <pc:docMk/>
            <pc:sldMk cId="1893705341" sldId="993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0:17.481" v="4549"/>
        <pc:sldMkLst>
          <pc:docMk/>
          <pc:sldMk cId="2775828793" sldId="994"/>
        </pc:sldMkLst>
        <pc:spChg chg="mod">
          <ac:chgData name="Dimitar Zahariev" userId="b84e4ebc77879e88" providerId="LiveId" clId="{62D579E7-898D-41D7-9253-A75C64296E1B}" dt="2019-12-12T11:35:44.383" v="687" actId="20577"/>
          <ac:spMkLst>
            <pc:docMk/>
            <pc:sldMk cId="2775828793" sldId="99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1:34:40.605" v="681" actId="313"/>
          <ac:spMkLst>
            <pc:docMk/>
            <pc:sldMk cId="2775828793" sldId="994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4:50:17.481" v="4549"/>
          <ac:spMkLst>
            <pc:docMk/>
            <pc:sldMk cId="2775828793" sldId="994"/>
            <ac:spMk id="6" creationId="{5573D971-45F4-41D9-A9B7-646EAF91B4AF}"/>
          </ac:spMkLst>
        </pc:spChg>
      </pc:sldChg>
      <pc:sldChg chg="delSp modSp add del ord delAnim modAnim">
        <pc:chgData name="Dimitar Zahariev" userId="b84e4ebc77879e88" providerId="LiveId" clId="{62D579E7-898D-41D7-9253-A75C64296E1B}" dt="2019-12-12T14:56:14.063" v="4577" actId="20577"/>
        <pc:sldMkLst>
          <pc:docMk/>
          <pc:sldMk cId="1881653924" sldId="995"/>
        </pc:sldMkLst>
        <pc:spChg chg="mod">
          <ac:chgData name="Dimitar Zahariev" userId="b84e4ebc77879e88" providerId="LiveId" clId="{62D579E7-898D-41D7-9253-A75C64296E1B}" dt="2019-12-12T11:35:58.465" v="700" actId="20577"/>
          <ac:spMkLst>
            <pc:docMk/>
            <pc:sldMk cId="1881653924" sldId="995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6:14.063" v="4577" actId="20577"/>
          <ac:spMkLst>
            <pc:docMk/>
            <pc:sldMk cId="1881653924" sldId="995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50:36.086" v="4552"/>
          <ac:spMkLst>
            <pc:docMk/>
            <pc:sldMk cId="1881653924" sldId="995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9:58.350" v="4613" actId="113"/>
        <pc:sldMkLst>
          <pc:docMk/>
          <pc:sldMk cId="3147614811" sldId="996"/>
        </pc:sldMkLst>
        <pc:spChg chg="mod">
          <ac:chgData name="Dimitar Zahariev" userId="b84e4ebc77879e88" providerId="LiveId" clId="{62D579E7-898D-41D7-9253-A75C64296E1B}" dt="2019-12-12T11:44:20.121" v="1192" actId="20577"/>
          <ac:spMkLst>
            <pc:docMk/>
            <pc:sldMk cId="3147614811" sldId="996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9:58.350" v="4613" actId="113"/>
          <ac:spMkLst>
            <pc:docMk/>
            <pc:sldMk cId="3147614811" sldId="996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1:52:38.661" v="1495"/>
          <ac:spMkLst>
            <pc:docMk/>
            <pc:sldMk cId="3147614811" sldId="996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62D579E7-898D-41D7-9253-A75C64296E1B}" dt="2019-12-12T14:58:50.849" v="4603"/>
        <pc:sldMkLst>
          <pc:docMk/>
          <pc:sldMk cId="1218617546" sldId="997"/>
        </pc:sldMkLst>
        <pc:spChg chg="mod">
          <ac:chgData name="Dimitar Zahariev" userId="b84e4ebc77879e88" providerId="LiveId" clId="{62D579E7-898D-41D7-9253-A75C64296E1B}" dt="2019-12-12T11:46:48.412" v="1209"/>
          <ac:spMkLst>
            <pc:docMk/>
            <pc:sldMk cId="1218617546" sldId="997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58:50.849" v="4603"/>
          <ac:spMkLst>
            <pc:docMk/>
            <pc:sldMk cId="1218617546" sldId="997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1:52:07.085" v="1494"/>
          <ac:spMkLst>
            <pc:docMk/>
            <pc:sldMk cId="1218617546" sldId="997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62D579E7-898D-41D7-9253-A75C64296E1B}" dt="2019-12-12T12:29:22.508" v="2321" actId="120"/>
        <pc:sldMkLst>
          <pc:docMk/>
          <pc:sldMk cId="2931198152" sldId="998"/>
        </pc:sldMkLst>
        <pc:spChg chg="add del">
          <ac:chgData name="Dimitar Zahariev" userId="b84e4ebc77879e88" providerId="LiveId" clId="{62D579E7-898D-41D7-9253-A75C64296E1B}" dt="2019-12-12T12:26:16.908" v="2274"/>
          <ac:spMkLst>
            <pc:docMk/>
            <pc:sldMk cId="2931198152" sldId="998"/>
            <ac:spMk id="2" creationId="{7FFC4E5B-DCE7-4E43-AE65-3383FAA1EC14}"/>
          </ac:spMkLst>
        </pc:spChg>
        <pc:spChg chg="mod">
          <ac:chgData name="Dimitar Zahariev" userId="b84e4ebc77879e88" providerId="LiveId" clId="{62D579E7-898D-41D7-9253-A75C64296E1B}" dt="2019-12-12T12:29:01.357" v="2288" actId="20577"/>
          <ac:spMkLst>
            <pc:docMk/>
            <pc:sldMk cId="2931198152" sldId="998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26:24.336" v="2275"/>
          <ac:spMkLst>
            <pc:docMk/>
            <pc:sldMk cId="2931198152" sldId="998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29:22.508" v="2321" actId="120"/>
          <ac:spMkLst>
            <pc:docMk/>
            <pc:sldMk cId="2931198152" sldId="998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62D579E7-898D-41D7-9253-A75C64296E1B}" dt="2019-12-12T15:04:42.715" v="4701"/>
        <pc:sldMkLst>
          <pc:docMk/>
          <pc:sldMk cId="766471098" sldId="999"/>
        </pc:sldMkLst>
        <pc:spChg chg="mod">
          <ac:chgData name="Dimitar Zahariev" userId="b84e4ebc77879e88" providerId="LiveId" clId="{62D579E7-898D-41D7-9253-A75C64296E1B}" dt="2019-12-12T12:08:02.839" v="2134" actId="20577"/>
          <ac:spMkLst>
            <pc:docMk/>
            <pc:sldMk cId="766471098" sldId="999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4:33.744" v="4693" actId="113"/>
          <ac:spMkLst>
            <pc:docMk/>
            <pc:sldMk cId="766471098" sldId="999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45:21.195" v="2704" actId="20577"/>
          <ac:spMkLst>
            <pc:docMk/>
            <pc:sldMk cId="766471098" sldId="99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2:29:17.826" v="2320" actId="120"/>
        <pc:sldMkLst>
          <pc:docMk/>
          <pc:sldMk cId="3348756931" sldId="1000"/>
        </pc:sldMkLst>
        <pc:spChg chg="mod">
          <ac:chgData name="Dimitar Zahariev" userId="b84e4ebc77879e88" providerId="LiveId" clId="{62D579E7-898D-41D7-9253-A75C64296E1B}" dt="2019-12-12T12:28:56.966" v="2287" actId="20577"/>
          <ac:spMkLst>
            <pc:docMk/>
            <pc:sldMk cId="3348756931" sldId="1000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28:02.021" v="2286" actId="20577"/>
          <ac:spMkLst>
            <pc:docMk/>
            <pc:sldMk cId="3348756931" sldId="1000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29:17.826" v="2320" actId="120"/>
          <ac:spMkLst>
            <pc:docMk/>
            <pc:sldMk cId="3348756931" sldId="1000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62D579E7-898D-41D7-9253-A75C64296E1B}" dt="2019-12-12T15:04:07.781" v="4686"/>
        <pc:sldMkLst>
          <pc:docMk/>
          <pc:sldMk cId="3065811619" sldId="1001"/>
        </pc:sldMkLst>
        <pc:spChg chg="mod">
          <ac:chgData name="Dimitar Zahariev" userId="b84e4ebc77879e88" providerId="LiveId" clId="{62D579E7-898D-41D7-9253-A75C64296E1B}" dt="2019-12-12T12:25:01.416" v="2256" actId="20577"/>
          <ac:spMkLst>
            <pc:docMk/>
            <pc:sldMk cId="3065811619" sldId="1001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2:42:52.303" v="2697" actId="255"/>
          <ac:spMkLst>
            <pc:docMk/>
            <pc:sldMk cId="3065811619" sldId="1001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2:43:42.235" v="2698"/>
          <ac:spMkLst>
            <pc:docMk/>
            <pc:sldMk cId="3065811619" sldId="1001"/>
            <ac:spMk id="6" creationId="{5573D971-45F4-41D9-A9B7-646EAF91B4AF}"/>
          </ac:spMkLst>
        </pc:spChg>
      </pc:sldChg>
      <pc:sldChg chg="modSp add">
        <pc:chgData name="Dimitar Zahariev" userId="b84e4ebc77879e88" providerId="LiveId" clId="{62D579E7-898D-41D7-9253-A75C64296E1B}" dt="2019-12-12T12:59:34.250" v="3252" actId="20577"/>
        <pc:sldMkLst>
          <pc:docMk/>
          <pc:sldMk cId="3306232032" sldId="1002"/>
        </pc:sldMkLst>
        <pc:spChg chg="mod">
          <ac:chgData name="Dimitar Zahariev" userId="b84e4ebc77879e88" providerId="LiveId" clId="{62D579E7-898D-41D7-9253-A75C64296E1B}" dt="2019-12-12T12:59:34.250" v="3252" actId="20577"/>
          <ac:spMkLst>
            <pc:docMk/>
            <pc:sldMk cId="3306232032" sldId="1002"/>
            <ac:spMk id="4" creationId="{BEB5BB41-09D4-4E9F-8C80-EE8709171CB3}"/>
          </ac:spMkLst>
        </pc:spChg>
      </pc:sldChg>
      <pc:sldChg chg="modSp add modAnim">
        <pc:chgData name="Dimitar Zahariev" userId="b84e4ebc77879e88" providerId="LiveId" clId="{62D579E7-898D-41D7-9253-A75C64296E1B}" dt="2019-12-12T13:59:04.864" v="3863" actId="403"/>
        <pc:sldMkLst>
          <pc:docMk/>
          <pc:sldMk cId="3682155849" sldId="1003"/>
        </pc:sldMkLst>
        <pc:spChg chg="mod">
          <ac:chgData name="Dimitar Zahariev" userId="b84e4ebc77879e88" providerId="LiveId" clId="{62D579E7-898D-41D7-9253-A75C64296E1B}" dt="2019-12-12T12:57:38.671" v="3220" actId="20577"/>
          <ac:spMkLst>
            <pc:docMk/>
            <pc:sldMk cId="3682155849" sldId="1003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3:59:04.864" v="3863" actId="403"/>
          <ac:spMkLst>
            <pc:docMk/>
            <pc:sldMk cId="3682155849" sldId="1003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3:04:54.353" v="3401"/>
          <ac:spMkLst>
            <pc:docMk/>
            <pc:sldMk cId="3682155849" sldId="100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5:05:07.399" v="4704" actId="27636"/>
        <pc:sldMkLst>
          <pc:docMk/>
          <pc:sldMk cId="1398809849" sldId="1004"/>
        </pc:sldMkLst>
        <pc:spChg chg="mod">
          <ac:chgData name="Dimitar Zahariev" userId="b84e4ebc77879e88" providerId="LiveId" clId="{62D579E7-898D-41D7-9253-A75C64296E1B}" dt="2019-12-12T12:51:22.152" v="2955" actId="20577"/>
          <ac:spMkLst>
            <pc:docMk/>
            <pc:sldMk cId="1398809849" sldId="1004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5:07.399" v="4704" actId="27636"/>
          <ac:spMkLst>
            <pc:docMk/>
            <pc:sldMk cId="1398809849" sldId="1004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5:04:57.078" v="4702" actId="404"/>
          <ac:spMkLst>
            <pc:docMk/>
            <pc:sldMk cId="1398809849" sldId="1004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62D579E7-898D-41D7-9253-A75C64296E1B}" dt="2019-12-12T13:59:42.297" v="3867"/>
        <pc:sldMkLst>
          <pc:docMk/>
          <pc:sldMk cId="3607789689" sldId="1005"/>
        </pc:sldMkLst>
        <pc:spChg chg="mod">
          <ac:chgData name="Dimitar Zahariev" userId="b84e4ebc77879e88" providerId="LiveId" clId="{62D579E7-898D-41D7-9253-A75C64296E1B}" dt="2019-12-12T12:59:25.859" v="3240" actId="20577"/>
          <ac:spMkLst>
            <pc:docMk/>
            <pc:sldMk cId="3607789689" sldId="1005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3:59:32.329" v="3865" actId="404"/>
          <ac:spMkLst>
            <pc:docMk/>
            <pc:sldMk cId="3607789689" sldId="1005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3:59:42.297" v="3867"/>
          <ac:spMkLst>
            <pc:docMk/>
            <pc:sldMk cId="3607789689" sldId="100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62D579E7-898D-41D7-9253-A75C64296E1B}" dt="2019-12-12T15:06:49.576" v="4739" actId="27636"/>
        <pc:sldMkLst>
          <pc:docMk/>
          <pc:sldMk cId="3043132824" sldId="1006"/>
        </pc:sldMkLst>
        <pc:spChg chg="mod">
          <ac:chgData name="Dimitar Zahariev" userId="b84e4ebc77879e88" providerId="LiveId" clId="{62D579E7-898D-41D7-9253-A75C64296E1B}" dt="2019-12-12T13:05:57.884" v="3444" actId="20577"/>
          <ac:spMkLst>
            <pc:docMk/>
            <pc:sldMk cId="3043132824" sldId="1006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5:06:49.576" v="4739" actId="27636"/>
          <ac:spMkLst>
            <pc:docMk/>
            <pc:sldMk cId="3043132824" sldId="1006"/>
            <ac:spMk id="5" creationId="{25D4DC16-7C8F-4647-B097-E39063E1F4FD}"/>
          </ac:spMkLst>
        </pc:spChg>
        <pc:spChg chg="mod">
          <ac:chgData name="Dimitar Zahariev" userId="b84e4ebc77879e88" providerId="LiveId" clId="{62D579E7-898D-41D7-9253-A75C64296E1B}" dt="2019-12-12T13:06:43.997" v="3492" actId="404"/>
          <ac:spMkLst>
            <pc:docMk/>
            <pc:sldMk cId="3043132824" sldId="1006"/>
            <ac:spMk id="6" creationId="{5573D971-45F4-41D9-A9B7-646EAF91B4AF}"/>
          </ac:spMkLst>
        </pc:spChg>
      </pc:sldChg>
      <pc:sldChg chg="delSp modSp add delAnim modAnim">
        <pc:chgData name="Dimitar Zahariev" userId="b84e4ebc77879e88" providerId="LiveId" clId="{62D579E7-898D-41D7-9253-A75C64296E1B}" dt="2019-12-12T15:02:33.777" v="4653"/>
        <pc:sldMkLst>
          <pc:docMk/>
          <pc:sldMk cId="1117905378" sldId="1007"/>
        </pc:sldMkLst>
        <pc:spChg chg="mod">
          <ac:chgData name="Dimitar Zahariev" userId="b84e4ebc77879e88" providerId="LiveId" clId="{62D579E7-898D-41D7-9253-A75C64296E1B}" dt="2019-12-12T14:15:45.492" v="3952" actId="20577"/>
          <ac:spMkLst>
            <pc:docMk/>
            <pc:sldMk cId="1117905378" sldId="1007"/>
            <ac:spMk id="4" creationId="{D7702113-46B5-44FF-AE34-AED42A801FFF}"/>
          </ac:spMkLst>
        </pc:spChg>
        <pc:spChg chg="mod">
          <ac:chgData name="Dimitar Zahariev" userId="b84e4ebc77879e88" providerId="LiveId" clId="{62D579E7-898D-41D7-9253-A75C64296E1B}" dt="2019-12-12T14:19:12.855" v="4143" actId="20577"/>
          <ac:spMkLst>
            <pc:docMk/>
            <pc:sldMk cId="1117905378" sldId="1007"/>
            <ac:spMk id="5" creationId="{25D4DC16-7C8F-4647-B097-E39063E1F4FD}"/>
          </ac:spMkLst>
        </pc:spChg>
        <pc:spChg chg="del mod">
          <ac:chgData name="Dimitar Zahariev" userId="b84e4ebc77879e88" providerId="LiveId" clId="{62D579E7-898D-41D7-9253-A75C64296E1B}" dt="2019-12-12T14:47:17.631" v="4544"/>
          <ac:spMkLst>
            <pc:docMk/>
            <pc:sldMk cId="1117905378" sldId="1007"/>
            <ac:spMk id="6" creationId="{5573D971-45F4-41D9-A9B7-646EAF91B4AF}"/>
          </ac:spMkLst>
        </pc:spChg>
      </pc:sldChg>
    </pc:docChg>
  </pc:docChgLst>
  <pc:docChgLst>
    <pc:chgData name="Dimitar Zahariev" userId="b84e4ebc77879e88" providerId="LiveId" clId="{20ED634B-D678-4C4C-9C06-E806B5AFC260}"/>
    <pc:docChg chg="undo redo custSel addSld delSld modSld sldOrd modSection">
      <pc:chgData name="Dimitar Zahariev" userId="b84e4ebc77879e88" providerId="LiveId" clId="{20ED634B-D678-4C4C-9C06-E806B5AFC260}" dt="2019-12-06T06:48:31.239" v="6177"/>
      <pc:docMkLst>
        <pc:docMk/>
      </pc:docMkLst>
      <pc:sldChg chg="modSp">
        <pc:chgData name="Dimitar Zahariev" userId="b84e4ebc77879e88" providerId="LiveId" clId="{20ED634B-D678-4C4C-9C06-E806B5AFC260}" dt="2019-12-05T05:47:52.987" v="4830" actId="20577"/>
        <pc:sldMkLst>
          <pc:docMk/>
          <pc:sldMk cId="3215379390" sldId="274"/>
        </pc:sldMkLst>
        <pc:spChg chg="mod">
          <ac:chgData name="Dimitar Zahariev" userId="b84e4ebc77879e88" providerId="LiveId" clId="{20ED634B-D678-4C4C-9C06-E806B5AFC260}" dt="2019-12-04T19:28:05.986" v="1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20ED634B-D678-4C4C-9C06-E806B5AFC260}" dt="2019-12-05T05:47:52.987" v="4830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20ED634B-D678-4C4C-9C06-E806B5AFC260}" dt="2019-12-05T06:05:30.939" v="4995" actId="13926"/>
        <pc:sldMkLst>
          <pc:docMk/>
          <pc:sldMk cId="1646986932" sldId="276"/>
        </pc:sldMkLst>
        <pc:spChg chg="mod">
          <ac:chgData name="Dimitar Zahariev" userId="b84e4ebc77879e88" providerId="LiveId" clId="{20ED634B-D678-4C4C-9C06-E806B5AFC260}" dt="2019-12-05T06:05:30.939" v="4995" actId="13926"/>
          <ac:spMkLst>
            <pc:docMk/>
            <pc:sldMk cId="1646986932" sldId="276"/>
            <ac:spMk id="444419" creationId="{00000000-0000-0000-0000-000000000000}"/>
          </ac:spMkLst>
        </pc:spChg>
      </pc:sldChg>
      <pc:sldChg chg="del">
        <pc:chgData name="Dimitar Zahariev" userId="b84e4ebc77879e88" providerId="LiveId" clId="{20ED634B-D678-4C4C-9C06-E806B5AFC260}" dt="2019-12-05T06:55:48.748" v="5770" actId="2696"/>
        <pc:sldMkLst>
          <pc:docMk/>
          <pc:sldMk cId="2087190546" sldId="349"/>
        </pc:sldMkLst>
      </pc:sldChg>
      <pc:sldChg chg="modSp">
        <pc:chgData name="Dimitar Zahariev" userId="b84e4ebc77879e88" providerId="LiveId" clId="{20ED634B-D678-4C4C-9C06-E806B5AFC260}" dt="2019-12-04T20:48:01.699" v="835" actId="20577"/>
        <pc:sldMkLst>
          <pc:docMk/>
          <pc:sldMk cId="882194472" sldId="353"/>
        </pc:sldMkLst>
        <pc:spChg chg="mod">
          <ac:chgData name="Dimitar Zahariev" userId="b84e4ebc77879e88" providerId="LiveId" clId="{20ED634B-D678-4C4C-9C06-E806B5AFC260}" dt="2019-12-04T20:31:31.965" v="222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8:01.699" v="835" actId="20577"/>
          <ac:spMkLst>
            <pc:docMk/>
            <pc:sldMk cId="882194472" sldId="353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4T20:47:51.428" v="832" actId="20577"/>
        <pc:sldMkLst>
          <pc:docMk/>
          <pc:sldMk cId="3602216718" sldId="699"/>
        </pc:sldMkLst>
        <pc:spChg chg="mod">
          <ac:chgData name="Dimitar Zahariev" userId="b84e4ebc77879e88" providerId="LiveId" clId="{20ED634B-D678-4C4C-9C06-E806B5AFC260}" dt="2019-12-04T20:47:24.559" v="797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7:51.428" v="832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26:05.239" v="112" actId="2696"/>
        <pc:sldMkLst>
          <pc:docMk/>
          <pc:sldMk cId="82294416" sldId="700"/>
        </pc:sldMkLst>
      </pc:sldChg>
      <pc:sldChg chg="modSp">
        <pc:chgData name="Dimitar Zahariev" userId="b84e4ebc77879e88" providerId="LiveId" clId="{20ED634B-D678-4C4C-9C06-E806B5AFC260}" dt="2019-12-04T20:49:26.068" v="891" actId="20577"/>
        <pc:sldMkLst>
          <pc:docMk/>
          <pc:sldMk cId="3208377020" sldId="701"/>
        </pc:sldMkLst>
        <pc:spChg chg="mod">
          <ac:chgData name="Dimitar Zahariev" userId="b84e4ebc77879e88" providerId="LiveId" clId="{20ED634B-D678-4C4C-9C06-E806B5AFC260}" dt="2019-12-04T20:48:57.968" v="843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26.068" v="891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46:26.369" v="758" actId="2696"/>
        <pc:sldMkLst>
          <pc:docMk/>
          <pc:sldMk cId="3317344958" sldId="702"/>
        </pc:sldMkLst>
      </pc:sldChg>
      <pc:sldChg chg="del">
        <pc:chgData name="Dimitar Zahariev" userId="b84e4ebc77879e88" providerId="LiveId" clId="{20ED634B-D678-4C4C-9C06-E806B5AFC260}" dt="2019-12-04T20:46:31.408" v="760" actId="2696"/>
        <pc:sldMkLst>
          <pc:docMk/>
          <pc:sldMk cId="3373911128" sldId="703"/>
        </pc:sldMkLst>
      </pc:sldChg>
      <pc:sldChg chg="del">
        <pc:chgData name="Dimitar Zahariev" userId="b84e4ebc77879e88" providerId="LiveId" clId="{20ED634B-D678-4C4C-9C06-E806B5AFC260}" dt="2019-12-04T20:46:30.544" v="759" actId="2696"/>
        <pc:sldMkLst>
          <pc:docMk/>
          <pc:sldMk cId="1474218019" sldId="704"/>
        </pc:sldMkLst>
      </pc:sldChg>
      <pc:sldChg chg="del">
        <pc:chgData name="Dimitar Zahariev" userId="b84e4ebc77879e88" providerId="LiveId" clId="{20ED634B-D678-4C4C-9C06-E806B5AFC260}" dt="2019-12-04T20:46:37.798" v="761" actId="2696"/>
        <pc:sldMkLst>
          <pc:docMk/>
          <pc:sldMk cId="3168640342" sldId="705"/>
        </pc:sldMkLst>
      </pc:sldChg>
      <pc:sldChg chg="del">
        <pc:chgData name="Dimitar Zahariev" userId="b84e4ebc77879e88" providerId="LiveId" clId="{20ED634B-D678-4C4C-9C06-E806B5AFC260}" dt="2019-12-04T20:46:47.022" v="762" actId="2696"/>
        <pc:sldMkLst>
          <pc:docMk/>
          <pc:sldMk cId="2942871613" sldId="706"/>
        </pc:sldMkLst>
      </pc:sldChg>
      <pc:sldChg chg="modSp">
        <pc:chgData name="Dimitar Zahariev" userId="b84e4ebc77879e88" providerId="LiveId" clId="{20ED634B-D678-4C4C-9C06-E806B5AFC260}" dt="2019-12-04T20:49:42.890" v="923" actId="20577"/>
        <pc:sldMkLst>
          <pc:docMk/>
          <pc:sldMk cId="1792130294" sldId="707"/>
        </pc:sldMkLst>
        <pc:spChg chg="mod">
          <ac:chgData name="Dimitar Zahariev" userId="b84e4ebc77879e88" providerId="LiveId" clId="{20ED634B-D678-4C4C-9C06-E806B5AFC260}" dt="2019-12-04T20:49:33.849" v="899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0:49:42.890" v="923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modSp">
        <pc:chgData name="Dimitar Zahariev" userId="b84e4ebc77879e88" providerId="LiveId" clId="{20ED634B-D678-4C4C-9C06-E806B5AFC260}" dt="2019-12-05T19:08:46.802" v="6169" actId="20577"/>
        <pc:sldMkLst>
          <pc:docMk/>
          <pc:sldMk cId="2914857172" sldId="708"/>
        </pc:sldMkLst>
        <pc:spChg chg="mod">
          <ac:chgData name="Dimitar Zahariev" userId="b84e4ebc77879e88" providerId="LiveId" clId="{20ED634B-D678-4C4C-9C06-E806B5AFC260}" dt="2019-12-04T20:53:11.703" v="1065" actId="20577"/>
          <ac:spMkLst>
            <pc:docMk/>
            <pc:sldMk cId="2914857172" sldId="708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5T19:08:46.802" v="6169" actId="20577"/>
          <ac:spMkLst>
            <pc:docMk/>
            <pc:sldMk cId="2914857172" sldId="708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4:36.305" v="1101" actId="2696"/>
        <pc:sldMkLst>
          <pc:docMk/>
          <pc:sldMk cId="124392679" sldId="709"/>
        </pc:sldMkLst>
      </pc:sldChg>
      <pc:sldChg chg="del">
        <pc:chgData name="Dimitar Zahariev" userId="b84e4ebc77879e88" providerId="LiveId" clId="{20ED634B-D678-4C4C-9C06-E806B5AFC260}" dt="2019-12-04T20:54:36.305" v="1102" actId="2696"/>
        <pc:sldMkLst>
          <pc:docMk/>
          <pc:sldMk cId="2881568439" sldId="710"/>
        </pc:sldMkLst>
      </pc:sldChg>
      <pc:sldChg chg="del">
        <pc:chgData name="Dimitar Zahariev" userId="b84e4ebc77879e88" providerId="LiveId" clId="{20ED634B-D678-4C4C-9C06-E806B5AFC260}" dt="2019-12-04T20:54:36.315" v="1104" actId="2696"/>
        <pc:sldMkLst>
          <pc:docMk/>
          <pc:sldMk cId="119216020" sldId="711"/>
        </pc:sldMkLst>
      </pc:sldChg>
      <pc:sldChg chg="del">
        <pc:chgData name="Dimitar Zahariev" userId="b84e4ebc77879e88" providerId="LiveId" clId="{20ED634B-D678-4C4C-9C06-E806B5AFC260}" dt="2019-12-04T20:54:36.325" v="1105" actId="2696"/>
        <pc:sldMkLst>
          <pc:docMk/>
          <pc:sldMk cId="1793222823" sldId="712"/>
        </pc:sldMkLst>
      </pc:sldChg>
      <pc:sldChg chg="del">
        <pc:chgData name="Dimitar Zahariev" userId="b84e4ebc77879e88" providerId="LiveId" clId="{20ED634B-D678-4C4C-9C06-E806B5AFC260}" dt="2019-12-04T20:54:36.325" v="1106" actId="2696"/>
        <pc:sldMkLst>
          <pc:docMk/>
          <pc:sldMk cId="1900185108" sldId="713"/>
        </pc:sldMkLst>
      </pc:sldChg>
      <pc:sldChg chg="modSp">
        <pc:chgData name="Dimitar Zahariev" userId="b84e4ebc77879e88" providerId="LiveId" clId="{20ED634B-D678-4C4C-9C06-E806B5AFC260}" dt="2019-12-04T21:29:04.765" v="1913" actId="20577"/>
        <pc:sldMkLst>
          <pc:docMk/>
          <pc:sldMk cId="2311176215" sldId="715"/>
        </pc:sldMkLst>
        <pc:spChg chg="mod">
          <ac:chgData name="Dimitar Zahariev" userId="b84e4ebc77879e88" providerId="LiveId" clId="{20ED634B-D678-4C4C-9C06-E806B5AFC260}" dt="2019-12-04T20:54:09.831" v="1095" actId="20577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21:29:04.765" v="1913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del">
        <pc:chgData name="Dimitar Zahariev" userId="b84e4ebc77879e88" providerId="LiveId" clId="{20ED634B-D678-4C4C-9C06-E806B5AFC260}" dt="2019-12-04T20:55:23.675" v="1113" actId="2696"/>
        <pc:sldMkLst>
          <pc:docMk/>
          <pc:sldMk cId="252777691" sldId="716"/>
        </pc:sldMkLst>
      </pc:sldChg>
      <pc:sldChg chg="del">
        <pc:chgData name="Dimitar Zahariev" userId="b84e4ebc77879e88" providerId="LiveId" clId="{20ED634B-D678-4C4C-9C06-E806B5AFC260}" dt="2019-12-04T20:55:23.696" v="1114" actId="2696"/>
        <pc:sldMkLst>
          <pc:docMk/>
          <pc:sldMk cId="3930653115" sldId="717"/>
        </pc:sldMkLst>
      </pc:sldChg>
      <pc:sldChg chg="del">
        <pc:chgData name="Dimitar Zahariev" userId="b84e4ebc77879e88" providerId="LiveId" clId="{20ED634B-D678-4C4C-9C06-E806B5AFC260}" dt="2019-12-04T20:54:36.315" v="1103" actId="2696"/>
        <pc:sldMkLst>
          <pc:docMk/>
          <pc:sldMk cId="4241398349" sldId="719"/>
        </pc:sldMkLst>
      </pc:sldChg>
      <pc:sldChg chg="del">
        <pc:chgData name="Dimitar Zahariev" userId="b84e4ebc77879e88" providerId="LiveId" clId="{20ED634B-D678-4C4C-9C06-E806B5AFC260}" dt="2019-12-04T20:54:36.294" v="1100" actId="2696"/>
        <pc:sldMkLst>
          <pc:docMk/>
          <pc:sldMk cId="714116626" sldId="720"/>
        </pc:sldMkLst>
      </pc:sldChg>
      <pc:sldChg chg="del">
        <pc:chgData name="Dimitar Zahariev" userId="b84e4ebc77879e88" providerId="LiveId" clId="{20ED634B-D678-4C4C-9C06-E806B5AFC260}" dt="2019-12-04T20:55:23.705" v="1115" actId="2696"/>
        <pc:sldMkLst>
          <pc:docMk/>
          <pc:sldMk cId="2476974398" sldId="721"/>
        </pc:sldMkLst>
      </pc:sldChg>
      <pc:sldChg chg="del">
        <pc:chgData name="Dimitar Zahariev" userId="b84e4ebc77879e88" providerId="LiveId" clId="{20ED634B-D678-4C4C-9C06-E806B5AFC260}" dt="2019-12-04T20:46:47.794" v="763" actId="2696"/>
        <pc:sldMkLst>
          <pc:docMk/>
          <pc:sldMk cId="3867363491" sldId="722"/>
        </pc:sldMkLst>
      </pc:sldChg>
      <pc:sldChg chg="del">
        <pc:chgData name="Dimitar Zahariev" userId="b84e4ebc77879e88" providerId="LiveId" clId="{20ED634B-D678-4C4C-9C06-E806B5AFC260}" dt="2019-12-04T20:26:05.544" v="122" actId="2696"/>
        <pc:sldMkLst>
          <pc:docMk/>
          <pc:sldMk cId="1517662865" sldId="723"/>
        </pc:sldMkLst>
      </pc:sldChg>
      <pc:sldChg chg="del">
        <pc:chgData name="Dimitar Zahariev" userId="b84e4ebc77879e88" providerId="LiveId" clId="{20ED634B-D678-4C4C-9C06-E806B5AFC260}" dt="2019-12-04T20:26:05.574" v="123" actId="2696"/>
        <pc:sldMkLst>
          <pc:docMk/>
          <pc:sldMk cId="500513785" sldId="724"/>
        </pc:sldMkLst>
      </pc:sldChg>
      <pc:sldChg chg="del">
        <pc:chgData name="Dimitar Zahariev" userId="b84e4ebc77879e88" providerId="LiveId" clId="{20ED634B-D678-4C4C-9C06-E806B5AFC260}" dt="2019-12-04T20:26:05.605" v="124" actId="2696"/>
        <pc:sldMkLst>
          <pc:docMk/>
          <pc:sldMk cId="2877116737" sldId="725"/>
        </pc:sldMkLst>
      </pc:sldChg>
      <pc:sldChg chg="del">
        <pc:chgData name="Dimitar Zahariev" userId="b84e4ebc77879e88" providerId="LiveId" clId="{20ED634B-D678-4C4C-9C06-E806B5AFC260}" dt="2019-12-04T20:26:05.686" v="127" actId="2696"/>
        <pc:sldMkLst>
          <pc:docMk/>
          <pc:sldMk cId="1690613444" sldId="726"/>
        </pc:sldMkLst>
      </pc:sldChg>
      <pc:sldChg chg="del">
        <pc:chgData name="Dimitar Zahariev" userId="b84e4ebc77879e88" providerId="LiveId" clId="{20ED634B-D678-4C4C-9C06-E806B5AFC260}" dt="2019-12-04T20:26:05.305" v="115" actId="2696"/>
        <pc:sldMkLst>
          <pc:docMk/>
          <pc:sldMk cId="786897904" sldId="727"/>
        </pc:sldMkLst>
      </pc:sldChg>
      <pc:sldChg chg="del">
        <pc:chgData name="Dimitar Zahariev" userId="b84e4ebc77879e88" providerId="LiveId" clId="{20ED634B-D678-4C4C-9C06-E806B5AFC260}" dt="2019-12-04T20:26:05.326" v="116" actId="2696"/>
        <pc:sldMkLst>
          <pc:docMk/>
          <pc:sldMk cId="965342604" sldId="728"/>
        </pc:sldMkLst>
      </pc:sldChg>
      <pc:sldChg chg="del">
        <pc:chgData name="Dimitar Zahariev" userId="b84e4ebc77879e88" providerId="LiveId" clId="{20ED634B-D678-4C4C-9C06-E806B5AFC260}" dt="2019-12-04T20:26:05.386" v="117" actId="2696"/>
        <pc:sldMkLst>
          <pc:docMk/>
          <pc:sldMk cId="897861" sldId="729"/>
        </pc:sldMkLst>
      </pc:sldChg>
      <pc:sldChg chg="del">
        <pc:chgData name="Dimitar Zahariev" userId="b84e4ebc77879e88" providerId="LiveId" clId="{20ED634B-D678-4C4C-9C06-E806B5AFC260}" dt="2019-12-04T20:26:05.209" v="111" actId="2696"/>
        <pc:sldMkLst>
          <pc:docMk/>
          <pc:sldMk cId="1571730899" sldId="730"/>
        </pc:sldMkLst>
      </pc:sldChg>
      <pc:sldChg chg="del">
        <pc:chgData name="Dimitar Zahariev" userId="b84e4ebc77879e88" providerId="LiveId" clId="{20ED634B-D678-4C4C-9C06-E806B5AFC260}" dt="2019-12-04T20:26:05.259" v="113" actId="2696"/>
        <pc:sldMkLst>
          <pc:docMk/>
          <pc:sldMk cId="1484844565" sldId="731"/>
        </pc:sldMkLst>
      </pc:sldChg>
      <pc:sldChg chg="del">
        <pc:chgData name="Dimitar Zahariev" userId="b84e4ebc77879e88" providerId="LiveId" clId="{20ED634B-D678-4C4C-9C06-E806B5AFC260}" dt="2019-12-04T20:26:05.432" v="118" actId="2696"/>
        <pc:sldMkLst>
          <pc:docMk/>
          <pc:sldMk cId="2380381746" sldId="732"/>
        </pc:sldMkLst>
      </pc:sldChg>
      <pc:sldChg chg="del">
        <pc:chgData name="Dimitar Zahariev" userId="b84e4ebc77879e88" providerId="LiveId" clId="{20ED634B-D678-4C4C-9C06-E806B5AFC260}" dt="2019-12-04T20:26:05.463" v="119" actId="2696"/>
        <pc:sldMkLst>
          <pc:docMk/>
          <pc:sldMk cId="2454956375" sldId="733"/>
        </pc:sldMkLst>
      </pc:sldChg>
      <pc:sldChg chg="del">
        <pc:chgData name="Dimitar Zahariev" userId="b84e4ebc77879e88" providerId="LiveId" clId="{20ED634B-D678-4C4C-9C06-E806B5AFC260}" dt="2019-12-04T20:26:05.503" v="120" actId="2696"/>
        <pc:sldMkLst>
          <pc:docMk/>
          <pc:sldMk cId="1974465492" sldId="734"/>
        </pc:sldMkLst>
      </pc:sldChg>
      <pc:sldChg chg="del">
        <pc:chgData name="Dimitar Zahariev" userId="b84e4ebc77879e88" providerId="LiveId" clId="{20ED634B-D678-4C4C-9C06-E806B5AFC260}" dt="2019-12-04T20:26:05.524" v="121" actId="2696"/>
        <pc:sldMkLst>
          <pc:docMk/>
          <pc:sldMk cId="301414503" sldId="735"/>
        </pc:sldMkLst>
      </pc:sldChg>
      <pc:sldChg chg="del">
        <pc:chgData name="Dimitar Zahariev" userId="b84e4ebc77879e88" providerId="LiveId" clId="{20ED634B-D678-4C4C-9C06-E806B5AFC260}" dt="2019-12-04T20:26:05.280" v="114" actId="2696"/>
        <pc:sldMkLst>
          <pc:docMk/>
          <pc:sldMk cId="3323397672" sldId="736"/>
        </pc:sldMkLst>
      </pc:sldChg>
      <pc:sldChg chg="del">
        <pc:chgData name="Dimitar Zahariev" userId="b84e4ebc77879e88" providerId="LiveId" clId="{20ED634B-D678-4C4C-9C06-E806B5AFC260}" dt="2019-12-04T20:26:05.828" v="133" actId="2696"/>
        <pc:sldMkLst>
          <pc:docMk/>
          <pc:sldMk cId="1596737647" sldId="737"/>
        </pc:sldMkLst>
      </pc:sldChg>
      <pc:sldChg chg="addSp modSp add del modAnim">
        <pc:chgData name="Dimitar Zahariev" userId="b84e4ebc77879e88" providerId="LiveId" clId="{20ED634B-D678-4C4C-9C06-E806B5AFC260}" dt="2019-12-05T13:43:57.541" v="6032" actId="2696"/>
        <pc:sldMkLst>
          <pc:docMk/>
          <pc:sldMk cId="3811251410" sldId="738"/>
        </pc:sldMkLst>
        <pc:spChg chg="mod">
          <ac:chgData name="Dimitar Zahariev" userId="b84e4ebc77879e88" providerId="LiveId" clId="{20ED634B-D678-4C4C-9C06-E806B5AFC260}" dt="2019-12-04T20:26:42.755" v="157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07:43.613" v="5042" actId="20577"/>
          <ac:spMkLst>
            <pc:docMk/>
            <pc:sldMk cId="3811251410" sldId="738"/>
            <ac:spMk id="5" creationId="{25D4DC16-7C8F-4647-B097-E39063E1F4FD}"/>
          </ac:spMkLst>
        </pc:spChg>
        <pc:spChg chg="add mod">
          <ac:chgData name="Dimitar Zahariev" userId="b84e4ebc77879e88" providerId="LiveId" clId="{20ED634B-D678-4C4C-9C06-E806B5AFC260}" dt="2019-12-04T20:27:46.623" v="158"/>
          <ac:spMkLst>
            <pc:docMk/>
            <pc:sldMk cId="3811251410" sldId="73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4T20:29:13.562" v="165" actId="1076"/>
          <ac:picMkLst>
            <pc:docMk/>
            <pc:sldMk cId="3811251410" sldId="738"/>
            <ac:picMk id="3" creationId="{782DF121-37BB-4608-83E9-8FDDCE0443A1}"/>
          </ac:picMkLst>
        </pc:picChg>
      </pc:sldChg>
      <pc:sldChg chg="del">
        <pc:chgData name="Dimitar Zahariev" userId="b84e4ebc77879e88" providerId="LiveId" clId="{20ED634B-D678-4C4C-9C06-E806B5AFC260}" dt="2019-12-04T20:26:05.706" v="128" actId="2696"/>
        <pc:sldMkLst>
          <pc:docMk/>
          <pc:sldMk cId="244435920" sldId="740"/>
        </pc:sldMkLst>
      </pc:sldChg>
      <pc:sldChg chg="del">
        <pc:chgData name="Dimitar Zahariev" userId="b84e4ebc77879e88" providerId="LiveId" clId="{20ED634B-D678-4C4C-9C06-E806B5AFC260}" dt="2019-12-04T20:26:05.726" v="129" actId="2696"/>
        <pc:sldMkLst>
          <pc:docMk/>
          <pc:sldMk cId="1281249806" sldId="741"/>
        </pc:sldMkLst>
      </pc:sldChg>
      <pc:sldChg chg="del">
        <pc:chgData name="Dimitar Zahariev" userId="b84e4ebc77879e88" providerId="LiveId" clId="{20ED634B-D678-4C4C-9C06-E806B5AFC260}" dt="2019-12-04T20:26:05.751" v="130" actId="2696"/>
        <pc:sldMkLst>
          <pc:docMk/>
          <pc:sldMk cId="177129517" sldId="742"/>
        </pc:sldMkLst>
      </pc:sldChg>
      <pc:sldChg chg="del">
        <pc:chgData name="Dimitar Zahariev" userId="b84e4ebc77879e88" providerId="LiveId" clId="{20ED634B-D678-4C4C-9C06-E806B5AFC260}" dt="2019-12-04T20:26:05.636" v="125" actId="2696"/>
        <pc:sldMkLst>
          <pc:docMk/>
          <pc:sldMk cId="2418328832" sldId="743"/>
        </pc:sldMkLst>
      </pc:sldChg>
      <pc:sldChg chg="del">
        <pc:chgData name="Dimitar Zahariev" userId="b84e4ebc77879e88" providerId="LiveId" clId="{20ED634B-D678-4C4C-9C06-E806B5AFC260}" dt="2019-12-04T20:26:05.808" v="132" actId="2696"/>
        <pc:sldMkLst>
          <pc:docMk/>
          <pc:sldMk cId="3843151059" sldId="744"/>
        </pc:sldMkLst>
      </pc:sldChg>
      <pc:sldChg chg="del">
        <pc:chgData name="Dimitar Zahariev" userId="b84e4ebc77879e88" providerId="LiveId" clId="{20ED634B-D678-4C4C-9C06-E806B5AFC260}" dt="2019-12-04T20:26:05.656" v="126" actId="2696"/>
        <pc:sldMkLst>
          <pc:docMk/>
          <pc:sldMk cId="2138456623" sldId="745"/>
        </pc:sldMkLst>
      </pc:sldChg>
      <pc:sldChg chg="del">
        <pc:chgData name="Dimitar Zahariev" userId="b84e4ebc77879e88" providerId="LiveId" clId="{20ED634B-D678-4C4C-9C06-E806B5AFC260}" dt="2019-12-04T20:26:05.778" v="131" actId="2696"/>
        <pc:sldMkLst>
          <pc:docMk/>
          <pc:sldMk cId="2235007403" sldId="746"/>
        </pc:sldMkLst>
      </pc:sldChg>
      <pc:sldChg chg="del">
        <pc:chgData name="Dimitar Zahariev" userId="b84e4ebc77879e88" providerId="LiveId" clId="{20ED634B-D678-4C4C-9C06-E806B5AFC260}" dt="2019-12-04T20:46:49.592" v="764" actId="2696"/>
        <pc:sldMkLst>
          <pc:docMk/>
          <pc:sldMk cId="3071864637" sldId="747"/>
        </pc:sldMkLst>
      </pc:sldChg>
      <pc:sldChg chg="del">
        <pc:chgData name="Dimitar Zahariev" userId="b84e4ebc77879e88" providerId="LiveId" clId="{20ED634B-D678-4C4C-9C06-E806B5AFC260}" dt="2019-12-04T20:46:50.176" v="765" actId="2696"/>
        <pc:sldMkLst>
          <pc:docMk/>
          <pc:sldMk cId="633730192" sldId="748"/>
        </pc:sldMkLst>
      </pc:sldChg>
      <pc:sldChg chg="del">
        <pc:chgData name="Dimitar Zahariev" userId="b84e4ebc77879e88" providerId="LiveId" clId="{20ED634B-D678-4C4C-9C06-E806B5AFC260}" dt="2019-12-04T20:46:50.760" v="766" actId="2696"/>
        <pc:sldMkLst>
          <pc:docMk/>
          <pc:sldMk cId="2762354524" sldId="749"/>
        </pc:sldMkLst>
      </pc:sldChg>
      <pc:sldChg chg="del">
        <pc:chgData name="Dimitar Zahariev" userId="b84e4ebc77879e88" providerId="LiveId" clId="{20ED634B-D678-4C4C-9C06-E806B5AFC260}" dt="2019-12-04T20:46:51.726" v="767" actId="2696"/>
        <pc:sldMkLst>
          <pc:docMk/>
          <pc:sldMk cId="4271314413" sldId="750"/>
        </pc:sldMkLst>
      </pc:sldChg>
      <pc:sldChg chg="modSp modAnim">
        <pc:chgData name="Dimitar Zahariev" userId="b84e4ebc77879e88" providerId="LiveId" clId="{20ED634B-D678-4C4C-9C06-E806B5AFC260}" dt="2019-12-04T22:43:31.431" v="3042" actId="5793"/>
        <pc:sldMkLst>
          <pc:docMk/>
          <pc:sldMk cId="2373257029" sldId="751"/>
        </pc:sldMkLst>
        <pc:spChg chg="mod">
          <ac:chgData name="Dimitar Zahariev" userId="b84e4ebc77879e88" providerId="LiveId" clId="{20ED634B-D678-4C4C-9C06-E806B5AFC260}" dt="2019-12-04T22:43:31.431" v="3042" actId="5793"/>
          <ac:spMkLst>
            <pc:docMk/>
            <pc:sldMk cId="2373257029" sldId="751"/>
            <ac:spMk id="14" creationId="{0E49D336-45B6-44D3-97C4-E28F8DEA2022}"/>
          </ac:spMkLst>
        </pc:spChg>
      </pc:sldChg>
      <pc:sldChg chg="modSp add">
        <pc:chgData name="Dimitar Zahariev" userId="b84e4ebc77879e88" providerId="LiveId" clId="{20ED634B-D678-4C4C-9C06-E806B5AFC260}" dt="2019-12-04T19:32:28.904" v="10" actId="108"/>
        <pc:sldMkLst>
          <pc:docMk/>
          <pc:sldMk cId="2506175793" sldId="895"/>
        </pc:sldMkLst>
        <pc:spChg chg="mod">
          <ac:chgData name="Dimitar Zahariev" userId="b84e4ebc77879e88" providerId="LiveId" clId="{20ED634B-D678-4C4C-9C06-E806B5AFC260}" dt="2019-12-04T19:32:18.552" v="9" actId="20577"/>
          <ac:spMkLst>
            <pc:docMk/>
            <pc:sldMk cId="2506175793" sldId="895"/>
            <ac:spMk id="6" creationId="{D329B28C-47EF-4462-BD8A-25349090958E}"/>
          </ac:spMkLst>
        </pc:spChg>
        <pc:spChg chg="mod">
          <ac:chgData name="Dimitar Zahariev" userId="b84e4ebc77879e88" providerId="LiveId" clId="{20ED634B-D678-4C4C-9C06-E806B5AFC260}" dt="2019-12-04T19:32:28.904" v="10" actId="108"/>
          <ac:spMkLst>
            <pc:docMk/>
            <pc:sldMk cId="2506175793" sldId="895"/>
            <ac:spMk id="7" creationId="{869D6304-113E-4387-B4AD-B5D71C46D490}"/>
          </ac:spMkLst>
        </pc:spChg>
      </pc:sldChg>
      <pc:sldChg chg="modSp add modAnim">
        <pc:chgData name="Dimitar Zahariev" userId="b84e4ebc77879e88" providerId="LiveId" clId="{20ED634B-D678-4C4C-9C06-E806B5AFC260}" dt="2019-12-04T19:32:39.971" v="11"/>
        <pc:sldMkLst>
          <pc:docMk/>
          <pc:sldMk cId="4224565661" sldId="946"/>
        </pc:sldMkLst>
        <pc:spChg chg="mod">
          <ac:chgData name="Dimitar Zahariev" userId="b84e4ebc77879e88" providerId="LiveId" clId="{20ED634B-D678-4C4C-9C06-E806B5AFC260}" dt="2019-12-04T19:32:39.971" v="11"/>
          <ac:spMkLst>
            <pc:docMk/>
            <pc:sldMk cId="4224565661" sldId="946"/>
            <ac:spMk id="3" creationId="{CCBBA88C-C72C-46FC-B1CD-F9B946D90BB3}"/>
          </ac:spMkLst>
        </pc:spChg>
      </pc:sldChg>
      <pc:sldChg chg="modSp add">
        <pc:chgData name="Dimitar Zahariev" userId="b84e4ebc77879e88" providerId="LiveId" clId="{20ED634B-D678-4C4C-9C06-E806B5AFC260}" dt="2019-12-04T19:33:26.381" v="35" actId="20577"/>
        <pc:sldMkLst>
          <pc:docMk/>
          <pc:sldMk cId="1862218309" sldId="947"/>
        </pc:sldMkLst>
        <pc:spChg chg="mod">
          <ac:chgData name="Dimitar Zahariev" userId="b84e4ebc77879e88" providerId="LiveId" clId="{20ED634B-D678-4C4C-9C06-E806B5AFC260}" dt="2019-12-04T19:33:21.028" v="29" actId="20577"/>
          <ac:spMkLst>
            <pc:docMk/>
            <pc:sldMk cId="1862218309" sldId="947"/>
            <ac:spMk id="4" creationId="{BEB5BB41-09D4-4E9F-8C80-EE8709171CB3}"/>
          </ac:spMkLst>
        </pc:spChg>
        <pc:spChg chg="mod">
          <ac:chgData name="Dimitar Zahariev" userId="b84e4ebc77879e88" providerId="LiveId" clId="{20ED634B-D678-4C4C-9C06-E806B5AFC260}" dt="2019-12-04T19:33:26.381" v="35" actId="20577"/>
          <ac:spMkLst>
            <pc:docMk/>
            <pc:sldMk cId="1862218309" sldId="947"/>
            <ac:spMk id="5" creationId="{11A1BDA3-1568-4FA9-867E-D3CB207F2824}"/>
          </ac:spMkLst>
        </pc:spChg>
      </pc:sldChg>
      <pc:sldChg chg="modSp add del modAnim">
        <pc:chgData name="Dimitar Zahariev" userId="b84e4ebc77879e88" providerId="LiveId" clId="{20ED634B-D678-4C4C-9C06-E806B5AFC260}" dt="2019-12-05T13:43:57.531" v="6031" actId="2696"/>
        <pc:sldMkLst>
          <pc:docMk/>
          <pc:sldMk cId="3120994191" sldId="948"/>
        </pc:sldMkLst>
        <pc:spChg chg="mod">
          <ac:chgData name="Dimitar Zahariev" userId="b84e4ebc77879e88" providerId="LiveId" clId="{20ED634B-D678-4C4C-9C06-E806B5AFC260}" dt="2019-12-04T20:30:18.405" v="208" actId="20577"/>
          <ac:spMkLst>
            <pc:docMk/>
            <pc:sldMk cId="3120994191" sldId="94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35:06.446" v="2899" actId="113"/>
          <ac:spMkLst>
            <pc:docMk/>
            <pc:sldMk cId="3120994191" sldId="94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29:12.232" v="2680" actId="255"/>
          <ac:spMkLst>
            <pc:docMk/>
            <pc:sldMk cId="3120994191" sldId="94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09:10.393" v="2610" actId="20577"/>
        <pc:sldMkLst>
          <pc:docMk/>
          <pc:sldMk cId="1927522378" sldId="949"/>
        </pc:sldMkLst>
        <pc:spChg chg="mod">
          <ac:chgData name="Dimitar Zahariev" userId="b84e4ebc77879e88" providerId="LiveId" clId="{20ED634B-D678-4C4C-9C06-E806B5AFC260}" dt="2019-12-04T21:58:42.939" v="2423" actId="20577"/>
          <ac:spMkLst>
            <pc:docMk/>
            <pc:sldMk cId="1927522378" sldId="94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09:10.393" v="2610" actId="20577"/>
          <ac:spMkLst>
            <pc:docMk/>
            <pc:sldMk cId="1927522378" sldId="94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58:57.588" v="2424"/>
          <ac:spMkLst>
            <pc:docMk/>
            <pc:sldMk cId="1927522378" sldId="949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56:59.686" v="2377" actId="113"/>
        <pc:sldMkLst>
          <pc:docMk/>
          <pc:sldMk cId="2892226491" sldId="950"/>
        </pc:sldMkLst>
        <pc:spChg chg="mod">
          <ac:chgData name="Dimitar Zahariev" userId="b84e4ebc77879e88" providerId="LiveId" clId="{20ED634B-D678-4C4C-9C06-E806B5AFC260}" dt="2019-12-04T21:56:59.686" v="2377" actId="113"/>
          <ac:spMkLst>
            <pc:docMk/>
            <pc:sldMk cId="2892226491" sldId="950"/>
            <ac:spMk id="5" creationId="{25D4DC16-7C8F-4647-B097-E39063E1F4FD}"/>
          </ac:spMkLst>
        </pc:spChg>
      </pc:sldChg>
      <pc:sldChg chg="addSp delSp modSp add modAnim">
        <pc:chgData name="Dimitar Zahariev" userId="b84e4ebc77879e88" providerId="LiveId" clId="{20ED634B-D678-4C4C-9C06-E806B5AFC260}" dt="2019-12-04T22:56:22.688" v="3144" actId="20577"/>
        <pc:sldMkLst>
          <pc:docMk/>
          <pc:sldMk cId="3867820875" sldId="951"/>
        </pc:sldMkLst>
        <pc:spChg chg="add del">
          <ac:chgData name="Dimitar Zahariev" userId="b84e4ebc77879e88" providerId="LiveId" clId="{20ED634B-D678-4C4C-9C06-E806B5AFC260}" dt="2019-12-04T22:55:28.450" v="3093"/>
          <ac:spMkLst>
            <pc:docMk/>
            <pc:sldMk cId="3867820875" sldId="951"/>
            <ac:spMk id="2" creationId="{89B2473C-A330-4DF9-9A20-8196530E5965}"/>
          </ac:spMkLst>
        </pc:spChg>
        <pc:spChg chg="add del">
          <ac:chgData name="Dimitar Zahariev" userId="b84e4ebc77879e88" providerId="LiveId" clId="{20ED634B-D678-4C4C-9C06-E806B5AFC260}" dt="2019-12-04T22:55:46.248" v="3095"/>
          <ac:spMkLst>
            <pc:docMk/>
            <pc:sldMk cId="3867820875" sldId="951"/>
            <ac:spMk id="3" creationId="{C9A0F480-9B1A-4C2E-9475-FD9508F8D2EB}"/>
          </ac:spMkLst>
        </pc:spChg>
        <pc:spChg chg="mod">
          <ac:chgData name="Dimitar Zahariev" userId="b84e4ebc77879e88" providerId="LiveId" clId="{20ED634B-D678-4C4C-9C06-E806B5AFC260}" dt="2019-12-04T20:37:43.977" v="330" actId="6549"/>
          <ac:spMkLst>
            <pc:docMk/>
            <pc:sldMk cId="3867820875" sldId="95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6:22.688" v="3144" actId="20577"/>
          <ac:spMkLst>
            <pc:docMk/>
            <pc:sldMk cId="3867820875" sldId="95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49.331" v="756"/>
          <ac:spMkLst>
            <pc:docMk/>
            <pc:sldMk cId="3867820875" sldId="951"/>
            <ac:spMk id="6" creationId="{5573D971-45F4-41D9-A9B7-646EAF91B4AF}"/>
          </ac:spMkLst>
        </pc:spChg>
      </pc:sldChg>
      <pc:sldChg chg="addSp delSp modSp add modAnim">
        <pc:chgData name="Dimitar Zahariev" userId="b84e4ebc77879e88" providerId="LiveId" clId="{20ED634B-D678-4C4C-9C06-E806B5AFC260}" dt="2019-12-04T22:58:12.463" v="3186" actId="113"/>
        <pc:sldMkLst>
          <pc:docMk/>
          <pc:sldMk cId="562828074" sldId="952"/>
        </pc:sldMkLst>
        <pc:spChg chg="add del">
          <ac:chgData name="Dimitar Zahariev" userId="b84e4ebc77879e88" providerId="LiveId" clId="{20ED634B-D678-4C4C-9C06-E806B5AFC260}" dt="2019-12-04T22:57:32.346" v="3147"/>
          <ac:spMkLst>
            <pc:docMk/>
            <pc:sldMk cId="562828074" sldId="952"/>
            <ac:spMk id="2" creationId="{BD951E36-6D49-4373-82CB-841C60E4D4AA}"/>
          </ac:spMkLst>
        </pc:spChg>
        <pc:spChg chg="mod">
          <ac:chgData name="Dimitar Zahariev" userId="b84e4ebc77879e88" providerId="LiveId" clId="{20ED634B-D678-4C4C-9C06-E806B5AFC260}" dt="2019-12-04T20:43:55.863" v="754" actId="20577"/>
          <ac:spMkLst>
            <pc:docMk/>
            <pc:sldMk cId="562828074" sldId="95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58:12.463" v="3186" actId="113"/>
          <ac:spMkLst>
            <pc:docMk/>
            <pc:sldMk cId="562828074" sldId="95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45:06.684" v="755"/>
          <ac:spMkLst>
            <pc:docMk/>
            <pc:sldMk cId="562828074" sldId="95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17:59.887" v="3925" actId="20577"/>
        <pc:sldMkLst>
          <pc:docMk/>
          <pc:sldMk cId="3275338195" sldId="953"/>
        </pc:sldMkLst>
        <pc:spChg chg="mod">
          <ac:chgData name="Dimitar Zahariev" userId="b84e4ebc77879e88" providerId="LiveId" clId="{20ED634B-D678-4C4C-9C06-E806B5AFC260}" dt="2019-12-04T20:51:30.623" v="987" actId="20577"/>
          <ac:spMkLst>
            <pc:docMk/>
            <pc:sldMk cId="3275338195" sldId="95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17:59.887" v="3925" actId="20577"/>
          <ac:spMkLst>
            <pc:docMk/>
            <pc:sldMk cId="3275338195" sldId="95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50:08.765" v="3090"/>
          <ac:spMkLst>
            <pc:docMk/>
            <pc:sldMk cId="3275338195" sldId="95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21:11.186" v="5361" actId="113"/>
        <pc:sldMkLst>
          <pc:docMk/>
          <pc:sldMk cId="232180000" sldId="954"/>
        </pc:sldMkLst>
        <pc:spChg chg="mod">
          <ac:chgData name="Dimitar Zahariev" userId="b84e4ebc77879e88" providerId="LiveId" clId="{20ED634B-D678-4C4C-9C06-E806B5AFC260}" dt="2019-12-05T06:21:11.186" v="5361" actId="113"/>
          <ac:spMkLst>
            <pc:docMk/>
            <pc:sldMk cId="232180000" sldId="95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20:58.041" v="5357" actId="14100"/>
          <ac:spMkLst>
            <pc:docMk/>
            <pc:sldMk cId="232180000" sldId="954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4T23:20:51.173" v="3928" actId="2696"/>
        <pc:sldMkLst>
          <pc:docMk/>
          <pc:sldMk cId="1098164437" sldId="954"/>
        </pc:sldMkLst>
        <pc:spChg chg="mod">
          <ac:chgData name="Dimitar Zahariev" userId="b84e4ebc77879e88" providerId="LiveId" clId="{20ED634B-D678-4C4C-9C06-E806B5AFC260}" dt="2019-12-04T20:50:54.652" v="938" actId="20577"/>
          <ac:spMkLst>
            <pc:docMk/>
            <pc:sldMk cId="1098164437" sldId="95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0:51:09.701" v="970" actId="20577"/>
          <ac:spMkLst>
            <pc:docMk/>
            <pc:sldMk cId="1098164437" sldId="95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20ED634B-D678-4C4C-9C06-E806B5AFC260}" dt="2019-12-04T23:50:54.104" v="4684" actId="20577"/>
        <pc:sldMkLst>
          <pc:docMk/>
          <pc:sldMk cId="4291165990" sldId="955"/>
        </pc:sldMkLst>
        <pc:spChg chg="mod">
          <ac:chgData name="Dimitar Zahariev" userId="b84e4ebc77879e88" providerId="LiveId" clId="{20ED634B-D678-4C4C-9C06-E806B5AFC260}" dt="2019-12-04T23:40:39.806" v="4232" actId="20577"/>
          <ac:spMkLst>
            <pc:docMk/>
            <pc:sldMk cId="4291165990" sldId="95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50:54.104" v="4684" actId="20577"/>
          <ac:spMkLst>
            <pc:docMk/>
            <pc:sldMk cId="4291165990" sldId="95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42:23.226" v="4233"/>
          <ac:spMkLst>
            <pc:docMk/>
            <pc:sldMk cId="4291165990" sldId="955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6T06:48:06.310" v="6173"/>
        <pc:sldMkLst>
          <pc:docMk/>
          <pc:sldMk cId="3107088967" sldId="956"/>
        </pc:sldMkLst>
        <pc:spChg chg="mod">
          <ac:chgData name="Dimitar Zahariev" userId="b84e4ebc77879e88" providerId="LiveId" clId="{20ED634B-D678-4C4C-9C06-E806B5AFC260}" dt="2019-12-04T20:52:06.128" v="1020" actId="20577"/>
          <ac:spMkLst>
            <pc:docMk/>
            <pc:sldMk cId="3107088967" sldId="95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39:13.599" v="4183" actId="20577"/>
          <ac:spMkLst>
            <pc:docMk/>
            <pc:sldMk cId="3107088967" sldId="95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29:34.531" v="4062"/>
          <ac:spMkLst>
            <pc:docMk/>
            <pc:sldMk cId="3107088967" sldId="95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6T06:48:31.239" v="6177"/>
        <pc:sldMkLst>
          <pc:docMk/>
          <pc:sldMk cId="4062675318" sldId="957"/>
        </pc:sldMkLst>
        <pc:spChg chg="mod">
          <ac:chgData name="Dimitar Zahariev" userId="b84e4ebc77879e88" providerId="LiveId" clId="{20ED634B-D678-4C4C-9C06-E806B5AFC260}" dt="2019-12-04T20:52:16.541" v="1041" actId="20577"/>
          <ac:spMkLst>
            <pc:docMk/>
            <pc:sldMk cId="4062675318" sldId="95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28:46.886" v="4061"/>
          <ac:spMkLst>
            <pc:docMk/>
            <pc:sldMk cId="4062675318" sldId="95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19:24.133" v="3927"/>
          <ac:spMkLst>
            <pc:docMk/>
            <pc:sldMk cId="4062675318" sldId="957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06:39:41.993" v="5561" actId="113"/>
        <pc:sldMkLst>
          <pc:docMk/>
          <pc:sldMk cId="3480410689" sldId="958"/>
        </pc:sldMkLst>
        <pc:spChg chg="mod">
          <ac:chgData name="Dimitar Zahariev" userId="b84e4ebc77879e88" providerId="LiveId" clId="{20ED634B-D678-4C4C-9C06-E806B5AFC260}" dt="2019-12-04T23:55:17.245" v="4768" actId="20577"/>
          <ac:spMkLst>
            <pc:docMk/>
            <pc:sldMk cId="3480410689" sldId="958"/>
            <ac:spMk id="4" creationId="{D7702113-46B5-44FF-AE34-AED42A801FFF}"/>
          </ac:spMkLst>
        </pc:spChg>
        <pc:spChg chg="mod ord">
          <ac:chgData name="Dimitar Zahariev" userId="b84e4ebc77879e88" providerId="LiveId" clId="{20ED634B-D678-4C4C-9C06-E806B5AFC260}" dt="2019-12-05T06:39:41.993" v="5561" actId="113"/>
          <ac:spMkLst>
            <pc:docMk/>
            <pc:sldMk cId="3480410689" sldId="95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5:07.514" v="4755"/>
          <ac:spMkLst>
            <pc:docMk/>
            <pc:sldMk cId="3480410689" sldId="958"/>
            <ac:spMk id="6" creationId="{5573D971-45F4-41D9-A9B7-646EAF91B4AF}"/>
          </ac:spMkLst>
        </pc:spChg>
        <pc:picChg chg="add mod">
          <ac:chgData name="Dimitar Zahariev" userId="b84e4ebc77879e88" providerId="LiveId" clId="{20ED634B-D678-4C4C-9C06-E806B5AFC260}" dt="2019-12-05T06:37:49.454" v="5520" actId="14100"/>
          <ac:picMkLst>
            <pc:docMk/>
            <pc:sldMk cId="3480410689" sldId="958"/>
            <ac:picMk id="3" creationId="{4B13BA36-E45E-4A68-B11F-B0B73B51E171}"/>
          </ac:picMkLst>
        </pc:picChg>
      </pc:sldChg>
      <pc:sldChg chg="modSp add modAnim">
        <pc:chgData name="Dimitar Zahariev" userId="b84e4ebc77879e88" providerId="LiveId" clId="{20ED634B-D678-4C4C-9C06-E806B5AFC260}" dt="2019-12-04T21:14:46.971" v="1459" actId="20577"/>
        <pc:sldMkLst>
          <pc:docMk/>
          <pc:sldMk cId="334311448" sldId="959"/>
        </pc:sldMkLst>
        <pc:spChg chg="mod">
          <ac:chgData name="Dimitar Zahariev" userId="b84e4ebc77879e88" providerId="LiveId" clId="{20ED634B-D678-4C4C-9C06-E806B5AFC260}" dt="2019-12-04T20:55:38.842" v="1133" actId="20577"/>
          <ac:spMkLst>
            <pc:docMk/>
            <pc:sldMk cId="334311448" sldId="95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4:46.971" v="1459" actId="20577"/>
          <ac:spMkLst>
            <pc:docMk/>
            <pc:sldMk cId="334311448" sldId="95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36.386" v="1158"/>
          <ac:spMkLst>
            <pc:docMk/>
            <pc:sldMk cId="334311448" sldId="959"/>
            <ac:spMk id="6" creationId="{5573D971-45F4-41D9-A9B7-646EAF91B4AF}"/>
          </ac:spMkLst>
        </pc:spChg>
      </pc:sldChg>
      <pc:sldChg chg="add del">
        <pc:chgData name="Dimitar Zahariev" userId="b84e4ebc77879e88" providerId="LiveId" clId="{20ED634B-D678-4C4C-9C06-E806B5AFC260}" dt="2019-12-05T13:43:57.531" v="6030" actId="2696"/>
        <pc:sldMkLst>
          <pc:docMk/>
          <pc:sldMk cId="887501922" sldId="960"/>
        </pc:sldMkLst>
      </pc:sldChg>
      <pc:sldChg chg="modSp add del modAnim">
        <pc:chgData name="Dimitar Zahariev" userId="b84e4ebc77879e88" providerId="LiveId" clId="{20ED634B-D678-4C4C-9C06-E806B5AFC260}" dt="2019-12-05T06:21:57.652" v="5362" actId="2696"/>
        <pc:sldMkLst>
          <pc:docMk/>
          <pc:sldMk cId="2214488253" sldId="960"/>
        </pc:sldMkLst>
        <pc:spChg chg="mod">
          <ac:chgData name="Dimitar Zahariev" userId="b84e4ebc77879e88" providerId="LiveId" clId="{20ED634B-D678-4C4C-9C06-E806B5AFC260}" dt="2019-12-04T20:56:30.784" v="1140" actId="20577"/>
          <ac:spMkLst>
            <pc:docMk/>
            <pc:sldMk cId="2214488253" sldId="96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8:14.454" v="1563" actId="20577"/>
          <ac:spMkLst>
            <pc:docMk/>
            <pc:sldMk cId="2214488253" sldId="96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8:58.369" v="1159"/>
          <ac:spMkLst>
            <pc:docMk/>
            <pc:sldMk cId="2214488253" sldId="960"/>
            <ac:spMk id="6" creationId="{5573D971-45F4-41D9-A9B7-646EAF91B4AF}"/>
          </ac:spMkLst>
        </pc:spChg>
      </pc:sldChg>
      <pc:sldChg chg="modSp add del ord modAnim">
        <pc:chgData name="Dimitar Zahariev" userId="b84e4ebc77879e88" providerId="LiveId" clId="{20ED634B-D678-4C4C-9C06-E806B5AFC260}" dt="2019-12-05T06:22:59.722" v="5364" actId="2696"/>
        <pc:sldMkLst>
          <pc:docMk/>
          <pc:sldMk cId="745666783" sldId="961"/>
        </pc:sldMkLst>
        <pc:spChg chg="mod">
          <ac:chgData name="Dimitar Zahariev" userId="b84e4ebc77879e88" providerId="LiveId" clId="{20ED634B-D678-4C4C-9C06-E806B5AFC260}" dt="2019-12-04T21:01:28.988" v="1172" actId="20577"/>
          <ac:spMkLst>
            <pc:docMk/>
            <pc:sldMk cId="745666783" sldId="96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6:20.361" v="2040" actId="20577"/>
          <ac:spMkLst>
            <pc:docMk/>
            <pc:sldMk cId="745666783" sldId="96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0:59:28.317" v="1160"/>
          <ac:spMkLst>
            <pc:docMk/>
            <pc:sldMk cId="745666783" sldId="961"/>
            <ac:spMk id="6" creationId="{5573D971-45F4-41D9-A9B7-646EAF91B4AF}"/>
          </ac:spMkLst>
        </pc:spChg>
      </pc:sldChg>
      <pc:sldChg chg="add">
        <pc:chgData name="Dimitar Zahariev" userId="b84e4ebc77879e88" providerId="LiveId" clId="{20ED634B-D678-4C4C-9C06-E806B5AFC260}" dt="2019-12-05T06:23:08.276" v="5365"/>
        <pc:sldMkLst>
          <pc:docMk/>
          <pc:sldMk cId="850445298" sldId="961"/>
        </pc:sldMkLst>
      </pc:sldChg>
      <pc:sldChg chg="modSp add modAnim">
        <pc:chgData name="Dimitar Zahariev" userId="b84e4ebc77879e88" providerId="LiveId" clId="{20ED634B-D678-4C4C-9C06-E806B5AFC260}" dt="2019-12-04T21:19:54.060" v="1577" actId="20577"/>
        <pc:sldMkLst>
          <pc:docMk/>
          <pc:sldMk cId="567819844" sldId="962"/>
        </pc:sldMkLst>
        <pc:spChg chg="mod">
          <ac:chgData name="Dimitar Zahariev" userId="b84e4ebc77879e88" providerId="LiveId" clId="{20ED634B-D678-4C4C-9C06-E806B5AFC260}" dt="2019-12-04T21:19:54.060" v="1577" actId="20577"/>
          <ac:spMkLst>
            <pc:docMk/>
            <pc:sldMk cId="567819844" sldId="96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19:43.022" v="1569" actId="20577"/>
          <ac:spMkLst>
            <pc:docMk/>
            <pc:sldMk cId="567819844" sldId="96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19:03.520" v="1567"/>
          <ac:spMkLst>
            <pc:docMk/>
            <pc:sldMk cId="567819844" sldId="962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4T21:30:04.874" v="1914" actId="6549"/>
        <pc:sldMkLst>
          <pc:docMk/>
          <pc:sldMk cId="2336339709" sldId="963"/>
        </pc:sldMkLst>
        <pc:spChg chg="mod">
          <ac:chgData name="Dimitar Zahariev" userId="b84e4ebc77879e88" providerId="LiveId" clId="{20ED634B-D678-4C4C-9C06-E806B5AFC260}" dt="2019-12-04T21:23:16.666" v="1658" actId="20577"/>
          <ac:spMkLst>
            <pc:docMk/>
            <pc:sldMk cId="2336339709" sldId="963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0:04.874" v="1914" actId="6549"/>
          <ac:spMkLst>
            <pc:docMk/>
            <pc:sldMk cId="2336339709" sldId="96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3:19.693" v="1659"/>
          <ac:spMkLst>
            <pc:docMk/>
            <pc:sldMk cId="2336339709" sldId="963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1:33:24.270" v="2018" actId="20577"/>
        <pc:sldMkLst>
          <pc:docMk/>
          <pc:sldMk cId="3828856112" sldId="964"/>
        </pc:sldMkLst>
        <pc:spChg chg="mod">
          <ac:chgData name="Dimitar Zahariev" userId="b84e4ebc77879e88" providerId="LiveId" clId="{20ED634B-D678-4C4C-9C06-E806B5AFC260}" dt="2019-12-04T21:28:21.357" v="1893" actId="20577"/>
          <ac:spMkLst>
            <pc:docMk/>
            <pc:sldMk cId="3828856112" sldId="96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33:24.270" v="2018" actId="20577"/>
          <ac:spMkLst>
            <pc:docMk/>
            <pc:sldMk cId="3828856112" sldId="96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28:03.904" v="1859"/>
          <ac:spMkLst>
            <pc:docMk/>
            <pc:sldMk cId="3828856112" sldId="964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51:15.468" v="5683" actId="14"/>
        <pc:sldMkLst>
          <pc:docMk/>
          <pc:sldMk cId="3266473177" sldId="965"/>
        </pc:sldMkLst>
        <pc:spChg chg="mod">
          <ac:chgData name="Dimitar Zahariev" userId="b84e4ebc77879e88" providerId="LiveId" clId="{20ED634B-D678-4C4C-9C06-E806B5AFC260}" dt="2019-12-05T06:50:50.539" v="5680" actId="20577"/>
          <ac:spMkLst>
            <pc:docMk/>
            <pc:sldMk cId="3266473177" sldId="965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1:15.468" v="5683" actId="14"/>
          <ac:spMkLst>
            <pc:docMk/>
            <pc:sldMk cId="3266473177" sldId="965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44:18.168" v="5564" actId="14100"/>
          <ac:spMkLst>
            <pc:docMk/>
            <pc:sldMk cId="3266473177" sldId="965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6:54:28.788" v="5768"/>
        <pc:sldMkLst>
          <pc:docMk/>
          <pc:sldMk cId="3702725001" sldId="966"/>
        </pc:sldMkLst>
        <pc:spChg chg="mod">
          <ac:chgData name="Dimitar Zahariev" userId="b84e4ebc77879e88" providerId="LiveId" clId="{20ED634B-D678-4C4C-9C06-E806B5AFC260}" dt="2019-12-05T06:51:28.197" v="5698" actId="20577"/>
          <ac:spMkLst>
            <pc:docMk/>
            <pc:sldMk cId="3702725001" sldId="966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54:28.788" v="5768"/>
          <ac:spMkLst>
            <pc:docMk/>
            <pc:sldMk cId="3702725001" sldId="966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1:47.357" v="5703" actId="255"/>
          <ac:spMkLst>
            <pc:docMk/>
            <pc:sldMk cId="3702725001" sldId="966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02:13.520" v="5858" actId="6549"/>
        <pc:sldMkLst>
          <pc:docMk/>
          <pc:sldMk cId="242516392" sldId="967"/>
        </pc:sldMkLst>
        <pc:spChg chg="mod">
          <ac:chgData name="Dimitar Zahariev" userId="b84e4ebc77879e88" providerId="LiveId" clId="{20ED634B-D678-4C4C-9C06-E806B5AFC260}" dt="2019-12-04T21:41:00.793" v="2122" actId="20577"/>
          <ac:spMkLst>
            <pc:docMk/>
            <pc:sldMk cId="242516392" sldId="967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2:13.520" v="5858" actId="6549"/>
          <ac:spMkLst>
            <pc:docMk/>
            <pc:sldMk cId="242516392" sldId="967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7:23.520" v="5773" actId="14100"/>
          <ac:spMkLst>
            <pc:docMk/>
            <pc:sldMk cId="242516392" sldId="967"/>
            <ac:spMk id="6" creationId="{5573D971-45F4-41D9-A9B7-646EAF91B4AF}"/>
          </ac:spMkLst>
        </pc:spChg>
      </pc:sldChg>
      <pc:sldChg chg="modSp add ord addAnim delAnim modAnim">
        <pc:chgData name="Dimitar Zahariev" userId="b84e4ebc77879e88" providerId="LiveId" clId="{20ED634B-D678-4C4C-9C06-E806B5AFC260}" dt="2019-12-05T06:57:38.077" v="5777"/>
        <pc:sldMkLst>
          <pc:docMk/>
          <pc:sldMk cId="2903764234" sldId="968"/>
        </pc:sldMkLst>
        <pc:spChg chg="mod">
          <ac:chgData name="Dimitar Zahariev" userId="b84e4ebc77879e88" providerId="LiveId" clId="{20ED634B-D678-4C4C-9C06-E806B5AFC260}" dt="2019-12-04T21:41:51.139" v="2139" actId="20577"/>
          <ac:spMkLst>
            <pc:docMk/>
            <pc:sldMk cId="2903764234" sldId="968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1:50:52.610" v="2334" actId="20577"/>
          <ac:spMkLst>
            <pc:docMk/>
            <pc:sldMk cId="2903764234" sldId="968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1:44:09.674" v="2143" actId="14100"/>
          <ac:spMkLst>
            <pc:docMk/>
            <pc:sldMk cId="2903764234" sldId="968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2:46:40.125" v="3089" actId="20577"/>
        <pc:sldMkLst>
          <pc:docMk/>
          <pc:sldMk cId="4134237024" sldId="969"/>
        </pc:sldMkLst>
        <pc:spChg chg="mod">
          <ac:chgData name="Dimitar Zahariev" userId="b84e4ebc77879e88" providerId="LiveId" clId="{20ED634B-D678-4C4C-9C06-E806B5AFC260}" dt="2019-12-04T22:10:04.498" v="2612" actId="20577"/>
          <ac:spMkLst>
            <pc:docMk/>
            <pc:sldMk cId="4134237024" sldId="969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2:46:40.125" v="3089" actId="20577"/>
          <ac:spMkLst>
            <pc:docMk/>
            <pc:sldMk cId="4134237024" sldId="969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09:59.907" v="2611"/>
          <ac:spMkLst>
            <pc:docMk/>
            <pc:sldMk cId="4134237024" sldId="969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6:30:16.182" v="5505" actId="20577"/>
        <pc:sldMkLst>
          <pc:docMk/>
          <pc:sldMk cId="1844014830" sldId="970"/>
        </pc:sldMkLst>
        <pc:spChg chg="mod">
          <ac:chgData name="Dimitar Zahariev" userId="b84e4ebc77879e88" providerId="LiveId" clId="{20ED634B-D678-4C4C-9C06-E806B5AFC260}" dt="2019-12-04T22:18:12.920" v="2632" actId="20577"/>
          <ac:spMkLst>
            <pc:docMk/>
            <pc:sldMk cId="1844014830" sldId="970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6:30:16.182" v="5505" actId="20577"/>
          <ac:spMkLst>
            <pc:docMk/>
            <pc:sldMk cId="1844014830" sldId="970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2:18:18.639" v="2633"/>
          <ac:spMkLst>
            <pc:docMk/>
            <pc:sldMk cId="1844014830" sldId="970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4T23:04:33.700" v="3419" actId="20577"/>
        <pc:sldMkLst>
          <pc:docMk/>
          <pc:sldMk cId="3814008730" sldId="971"/>
        </pc:sldMkLst>
        <pc:spChg chg="mod">
          <ac:chgData name="Dimitar Zahariev" userId="b84e4ebc77879e88" providerId="LiveId" clId="{20ED634B-D678-4C4C-9C06-E806B5AFC260}" dt="2019-12-04T22:59:57.890" v="3202" actId="20577"/>
          <ac:spMkLst>
            <pc:docMk/>
            <pc:sldMk cId="3814008730" sldId="971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4T23:04:33.700" v="3419" actId="20577"/>
          <ac:spMkLst>
            <pc:docMk/>
            <pc:sldMk cId="3814008730" sldId="971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00:37.337" v="3207" actId="255"/>
          <ac:spMkLst>
            <pc:docMk/>
            <pc:sldMk cId="3814008730" sldId="971"/>
            <ac:spMk id="6" creationId="{5573D971-45F4-41D9-A9B7-646EAF91B4AF}"/>
          </ac:spMkLst>
        </pc:spChg>
      </pc:sldChg>
      <pc:sldChg chg="modSp add ord modAnim">
        <pc:chgData name="Dimitar Zahariev" userId="b84e4ebc77879e88" providerId="LiveId" clId="{20ED634B-D678-4C4C-9C06-E806B5AFC260}" dt="2019-12-05T07:06:18.976" v="5970" actId="20577"/>
        <pc:sldMkLst>
          <pc:docMk/>
          <pc:sldMk cId="1421281466" sldId="972"/>
        </pc:sldMkLst>
        <pc:spChg chg="mod">
          <ac:chgData name="Dimitar Zahariev" userId="b84e4ebc77879e88" providerId="LiveId" clId="{20ED634B-D678-4C4C-9C06-E806B5AFC260}" dt="2019-12-04T23:52:56.049" v="4700" actId="20577"/>
          <ac:spMkLst>
            <pc:docMk/>
            <pc:sldMk cId="1421281466" sldId="972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07:06:18.976" v="5970" actId="20577"/>
          <ac:spMkLst>
            <pc:docMk/>
            <pc:sldMk cId="1421281466" sldId="972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4T23:53:32.580" v="4701"/>
          <ac:spMkLst>
            <pc:docMk/>
            <pc:sldMk cId="1421281466" sldId="972"/>
            <ac:spMk id="6" creationId="{5573D971-45F4-41D9-A9B7-646EAF91B4AF}"/>
          </ac:spMkLst>
        </pc:spChg>
      </pc:sldChg>
      <pc:sldChg chg="modSp add modAnim">
        <pc:chgData name="Dimitar Zahariev" userId="b84e4ebc77879e88" providerId="LiveId" clId="{20ED634B-D678-4C4C-9C06-E806B5AFC260}" dt="2019-12-05T07:11:32.881" v="6026" actId="20577"/>
        <pc:sldMkLst>
          <pc:docMk/>
          <pc:sldMk cId="2201168635" sldId="973"/>
        </pc:sldMkLst>
        <pc:spChg chg="mod">
          <ac:chgData name="Dimitar Zahariev" userId="b84e4ebc77879e88" providerId="LiveId" clId="{20ED634B-D678-4C4C-9C06-E806B5AFC260}" dt="2019-12-05T07:11:32.881" v="6026" actId="20577"/>
          <ac:spMkLst>
            <pc:docMk/>
            <pc:sldMk cId="2201168635" sldId="973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06:55:41.170" v="5769"/>
          <ac:spMkLst>
            <pc:docMk/>
            <pc:sldMk cId="2201168635" sldId="973"/>
            <ac:spMk id="6" creationId="{5573D971-45F4-41D9-A9B7-646EAF91B4AF}"/>
          </ac:spMkLst>
        </pc:spChg>
      </pc:sldChg>
      <pc:sldChg chg="addSp modSp add modAnim">
        <pc:chgData name="Dimitar Zahariev" userId="b84e4ebc77879e88" providerId="LiveId" clId="{20ED634B-D678-4C4C-9C06-E806B5AFC260}" dt="2019-12-05T14:05:59.075" v="6164"/>
        <pc:sldMkLst>
          <pc:docMk/>
          <pc:sldMk cId="112650811" sldId="974"/>
        </pc:sldMkLst>
        <pc:spChg chg="mod">
          <ac:chgData name="Dimitar Zahariev" userId="b84e4ebc77879e88" providerId="LiveId" clId="{20ED634B-D678-4C4C-9C06-E806B5AFC260}" dt="2019-12-05T13:44:21.891" v="6061" actId="20577"/>
          <ac:spMkLst>
            <pc:docMk/>
            <pc:sldMk cId="112650811" sldId="974"/>
            <ac:spMk id="4" creationId="{D7702113-46B5-44FF-AE34-AED42A801FFF}"/>
          </ac:spMkLst>
        </pc:spChg>
        <pc:spChg chg="mod">
          <ac:chgData name="Dimitar Zahariev" userId="b84e4ebc77879e88" providerId="LiveId" clId="{20ED634B-D678-4C4C-9C06-E806B5AFC260}" dt="2019-12-05T14:04:56.289" v="6163" actId="20577"/>
          <ac:spMkLst>
            <pc:docMk/>
            <pc:sldMk cId="112650811" sldId="974"/>
            <ac:spMk id="5" creationId="{25D4DC16-7C8F-4647-B097-E39063E1F4FD}"/>
          </ac:spMkLst>
        </pc:spChg>
        <pc:spChg chg="mod">
          <ac:chgData name="Dimitar Zahariev" userId="b84e4ebc77879e88" providerId="LiveId" clId="{20ED634B-D678-4C4C-9C06-E806B5AFC260}" dt="2019-12-05T13:59:07.763" v="6071"/>
          <ac:spMkLst>
            <pc:docMk/>
            <pc:sldMk cId="112650811" sldId="974"/>
            <ac:spMk id="6" creationId="{5573D971-45F4-41D9-A9B7-646EAF91B4AF}"/>
          </ac:spMkLst>
        </pc:spChg>
        <pc:spChg chg="add mod">
          <ac:chgData name="Dimitar Zahariev" userId="b84e4ebc77879e88" providerId="LiveId" clId="{20ED634B-D678-4C4C-9C06-E806B5AFC260}" dt="2019-12-05T14:04:48.334" v="6151" actId="14100"/>
          <ac:spMkLst>
            <pc:docMk/>
            <pc:sldMk cId="112650811" sldId="974"/>
            <ac:spMk id="7" creationId="{1C33584F-D2C6-4C6C-839C-81973D8B3A3A}"/>
          </ac:spMkLst>
        </pc:spChg>
      </pc:sldChg>
    </pc:docChg>
  </pc:docChgLst>
  <pc:docChgLst>
    <pc:chgData name="Dimitar Zahariev" userId="b84e4ebc77879e88" providerId="LiveId" clId="{3700EFBF-A6B9-418E-AEF0-C811B61A28C1}"/>
    <pc:docChg chg="undo redo custSel addSld delSld modSld sldOrd modMainMaster modSection">
      <pc:chgData name="Dimitar Zahariev" userId="b84e4ebc77879e88" providerId="LiveId" clId="{3700EFBF-A6B9-418E-AEF0-C811B61A28C1}" dt="2019-12-03T08:55:15.360" v="14869" actId="20577"/>
      <pc:docMkLst>
        <pc:docMk/>
      </pc:docMkLst>
      <pc:sldChg chg="modSp">
        <pc:chgData name="Dimitar Zahariev" userId="b84e4ebc77879e88" providerId="LiveId" clId="{3700EFBF-A6B9-418E-AEF0-C811B61A28C1}" dt="2019-12-01T18:10:10.526" v="4732" actId="20577"/>
        <pc:sldMkLst>
          <pc:docMk/>
          <pc:sldMk cId="3215379390" sldId="274"/>
        </pc:sldMkLst>
        <pc:spChg chg="mod">
          <ac:chgData name="Dimitar Zahariev" userId="b84e4ebc77879e88" providerId="LiveId" clId="{3700EFBF-A6B9-418E-AEF0-C811B61A28C1}" dt="2019-12-01T14:59:13.709" v="668" actId="20577"/>
          <ac:spMkLst>
            <pc:docMk/>
            <pc:sldMk cId="3215379390" sldId="274"/>
            <ac:spMk id="2" creationId="{37F91798-9AD5-4209-8887-958029548481}"/>
          </ac:spMkLst>
        </pc:spChg>
        <pc:spChg chg="mod">
          <ac:chgData name="Dimitar Zahariev" userId="b84e4ebc77879e88" providerId="LiveId" clId="{3700EFBF-A6B9-418E-AEF0-C811B61A28C1}" dt="2019-12-01T18:10:10.526" v="4732" actId="20577"/>
          <ac:spMkLst>
            <pc:docMk/>
            <pc:sldMk cId="3215379390" sldId="274"/>
            <ac:spMk id="3" creationId="{A004DC04-DA2A-41C0-8578-4B8D2F08EA7D}"/>
          </ac:spMkLst>
        </pc:spChg>
      </pc:sldChg>
      <pc:sldChg chg="modSp modAnim">
        <pc:chgData name="Dimitar Zahariev" userId="b84e4ebc77879e88" providerId="LiveId" clId="{3700EFBF-A6B9-418E-AEF0-C811B61A28C1}" dt="2019-12-02T14:31:14.423" v="13607"/>
        <pc:sldMkLst>
          <pc:docMk/>
          <pc:sldMk cId="1646986932" sldId="276"/>
        </pc:sldMkLst>
        <pc:spChg chg="mod">
          <ac:chgData name="Dimitar Zahariev" userId="b84e4ebc77879e88" providerId="LiveId" clId="{3700EFBF-A6B9-418E-AEF0-C811B61A28C1}" dt="2019-12-01T17:41:03.438" v="4424" actId="20577"/>
          <ac:spMkLst>
            <pc:docMk/>
            <pc:sldMk cId="1646986932" sldId="276"/>
            <ac:spMk id="444419" creationId="{00000000-0000-0000-0000-000000000000}"/>
          </ac:spMkLst>
        </pc:spChg>
      </pc:sldChg>
      <pc:sldChg chg="delSp modSp delAnim modAnim">
        <pc:chgData name="Dimitar Zahariev" userId="b84e4ebc77879e88" providerId="LiveId" clId="{3700EFBF-A6B9-418E-AEF0-C811B61A28C1}" dt="2019-12-03T08:55:15.360" v="14869" actId="20577"/>
        <pc:sldMkLst>
          <pc:docMk/>
          <pc:sldMk cId="2087190546" sldId="349"/>
        </pc:sldMkLst>
        <pc:spChg chg="mod">
          <ac:chgData name="Dimitar Zahariev" userId="b84e4ebc77879e88" providerId="LiveId" clId="{3700EFBF-A6B9-418E-AEF0-C811B61A28C1}" dt="2019-12-03T08:49:18.713" v="14663" actId="20577"/>
          <ac:spMkLst>
            <pc:docMk/>
            <pc:sldMk cId="2087190546" sldId="349"/>
            <ac:spMk id="4" creationId="{00000000-0000-0000-0000-000000000000}"/>
          </ac:spMkLst>
        </pc:spChg>
        <pc:spChg chg="mod">
          <ac:chgData name="Dimitar Zahariev" userId="b84e4ebc77879e88" providerId="LiveId" clId="{3700EFBF-A6B9-418E-AEF0-C811B61A28C1}" dt="2019-12-03T08:55:15.360" v="14869" actId="20577"/>
          <ac:spMkLst>
            <pc:docMk/>
            <pc:sldMk cId="2087190546" sldId="349"/>
            <ac:spMk id="14" creationId="{0E49D336-45B6-44D3-97C4-E28F8DEA2022}"/>
          </ac:spMkLst>
        </pc:spChg>
        <pc:spChg chg="del mod">
          <ac:chgData name="Dimitar Zahariev" userId="b84e4ebc77879e88" providerId="LiveId" clId="{3700EFBF-A6B9-418E-AEF0-C811B61A28C1}" dt="2019-12-01T15:04:18.663" v="912" actId="478"/>
          <ac:spMkLst>
            <pc:docMk/>
            <pc:sldMk cId="2087190546" sldId="349"/>
            <ac:spMk id="15" creationId="{589431F5-332F-456F-AE1F-E00605CB02EF}"/>
          </ac:spMkLst>
        </pc:spChg>
        <pc:spChg chg="del">
          <ac:chgData name="Dimitar Zahariev" userId="b84e4ebc77879e88" providerId="LiveId" clId="{3700EFBF-A6B9-418E-AEF0-C811B61A28C1}" dt="2019-12-01T15:04:13.483" v="910" actId="478"/>
          <ac:spMkLst>
            <pc:docMk/>
            <pc:sldMk cId="2087190546" sldId="349"/>
            <ac:spMk id="16" creationId="{B4487FE9-72AA-4089-9DD7-E1ED64273A95}"/>
          </ac:spMkLst>
        </pc:spChg>
        <pc:grpChg chg="mod">
          <ac:chgData name="Dimitar Zahariev" userId="b84e4ebc77879e88" providerId="LiveId" clId="{3700EFBF-A6B9-418E-AEF0-C811B61A28C1}" dt="2019-12-03T08:54:43.492" v="14866" actId="14100"/>
          <ac:grpSpMkLst>
            <pc:docMk/>
            <pc:sldMk cId="2087190546" sldId="349"/>
            <ac:grpSpMk id="9" creationId="{EBAFE522-EB7D-4931-A015-9A7E8A98517D}"/>
          </ac:grpSpMkLst>
        </pc:grpChg>
        <pc:picChg chg="mod">
          <ac:chgData name="Dimitar Zahariev" userId="b84e4ebc77879e88" providerId="LiveId" clId="{3700EFBF-A6B9-418E-AEF0-C811B61A28C1}" dt="2019-12-03T08:54:50.045" v="14867" actId="1076"/>
          <ac:picMkLst>
            <pc:docMk/>
            <pc:sldMk cId="2087190546" sldId="349"/>
            <ac:picMk id="13" creationId="{CCC3A316-993C-4741-8826-E104F27650A3}"/>
          </ac:picMkLst>
        </pc:picChg>
      </pc:sldChg>
      <pc:sldChg chg="delSp modSp">
        <pc:chgData name="Dimitar Zahariev" userId="b84e4ebc77879e88" providerId="LiveId" clId="{3700EFBF-A6B9-418E-AEF0-C811B61A28C1}" dt="2019-12-01T20:48:55.627" v="4849" actId="20577"/>
        <pc:sldMkLst>
          <pc:docMk/>
          <pc:sldMk cId="882194472" sldId="353"/>
        </pc:sldMkLst>
        <pc:spChg chg="mod">
          <ac:chgData name="Dimitar Zahariev" userId="b84e4ebc77879e88" providerId="LiveId" clId="{3700EFBF-A6B9-418E-AEF0-C811B61A28C1}" dt="2019-12-01T15:16:54.788" v="1037" actId="20577"/>
          <ac:spMkLst>
            <pc:docMk/>
            <pc:sldMk cId="882194472" sldId="35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0:48:55.627" v="4849" actId="20577"/>
          <ac:spMkLst>
            <pc:docMk/>
            <pc:sldMk cId="882194472" sldId="353"/>
            <ac:spMk id="5" creationId="{11A1BDA3-1568-4FA9-867E-D3CB207F2824}"/>
          </ac:spMkLst>
        </pc:spChg>
        <pc:picChg chg="del">
          <ac:chgData name="Dimitar Zahariev" userId="b84e4ebc77879e88" providerId="LiveId" clId="{3700EFBF-A6B9-418E-AEF0-C811B61A28C1}" dt="2019-12-01T15:14:17.859" v="927" actId="478"/>
          <ac:picMkLst>
            <pc:docMk/>
            <pc:sldMk cId="882194472" sldId="353"/>
            <ac:picMk id="8" creationId="{2270ACC5-8169-478D-B459-9B0DCDB597D0}"/>
          </ac:picMkLst>
        </pc:picChg>
      </pc:sldChg>
      <pc:sldChg chg="del">
        <pc:chgData name="Dimitar Zahariev" userId="b84e4ebc77879e88" providerId="LiveId" clId="{3700EFBF-A6B9-418E-AEF0-C811B61A28C1}" dt="2019-12-01T15:16:16.052" v="1010" actId="2696"/>
        <pc:sldMkLst>
          <pc:docMk/>
          <pc:sldMk cId="3038124296" sldId="388"/>
        </pc:sldMkLst>
      </pc:sldChg>
      <pc:sldChg chg="del">
        <pc:chgData name="Dimitar Zahariev" userId="b84e4ebc77879e88" providerId="LiveId" clId="{3700EFBF-A6B9-418E-AEF0-C811B61A28C1}" dt="2019-12-01T15:16:18.277" v="1012" actId="2696"/>
        <pc:sldMkLst>
          <pc:docMk/>
          <pc:sldMk cId="3577361470" sldId="391"/>
        </pc:sldMkLst>
      </pc:sldChg>
      <pc:sldChg chg="del">
        <pc:chgData name="Dimitar Zahariev" userId="b84e4ebc77879e88" providerId="LiveId" clId="{3700EFBF-A6B9-418E-AEF0-C811B61A28C1}" dt="2019-12-01T15:16:16.043" v="1008" actId="2696"/>
        <pc:sldMkLst>
          <pc:docMk/>
          <pc:sldMk cId="4133683101" sldId="394"/>
        </pc:sldMkLst>
      </pc:sldChg>
      <pc:sldChg chg="del">
        <pc:chgData name="Dimitar Zahariev" userId="b84e4ebc77879e88" providerId="LiveId" clId="{3700EFBF-A6B9-418E-AEF0-C811B61A28C1}" dt="2019-12-01T15:16:16.052" v="1009" actId="2696"/>
        <pc:sldMkLst>
          <pc:docMk/>
          <pc:sldMk cId="90662675" sldId="395"/>
        </pc:sldMkLst>
      </pc:sldChg>
      <pc:sldChg chg="del">
        <pc:chgData name="Dimitar Zahariev" userId="b84e4ebc77879e88" providerId="LiveId" clId="{3700EFBF-A6B9-418E-AEF0-C811B61A28C1}" dt="2019-12-01T15:16:20.421" v="1013" actId="2696"/>
        <pc:sldMkLst>
          <pc:docMk/>
          <pc:sldMk cId="2820825661" sldId="397"/>
        </pc:sldMkLst>
      </pc:sldChg>
      <pc:sldChg chg="del">
        <pc:chgData name="Dimitar Zahariev" userId="b84e4ebc77879e88" providerId="LiveId" clId="{3700EFBF-A6B9-418E-AEF0-C811B61A28C1}" dt="2019-12-01T15:14:25.922" v="928" actId="2696"/>
        <pc:sldMkLst>
          <pc:docMk/>
          <pc:sldMk cId="1909796700" sldId="402"/>
        </pc:sldMkLst>
      </pc:sldChg>
      <pc:sldChg chg="del">
        <pc:chgData name="Dimitar Zahariev" userId="b84e4ebc77879e88" providerId="LiveId" clId="{3700EFBF-A6B9-418E-AEF0-C811B61A28C1}" dt="2019-12-01T15:16:16.012" v="1001" actId="2696"/>
        <pc:sldMkLst>
          <pc:docMk/>
          <pc:sldMk cId="1083497418" sldId="407"/>
        </pc:sldMkLst>
      </pc:sldChg>
      <pc:sldChg chg="del">
        <pc:chgData name="Dimitar Zahariev" userId="b84e4ebc77879e88" providerId="LiveId" clId="{3700EFBF-A6B9-418E-AEF0-C811B61A28C1}" dt="2019-12-01T15:16:16.022" v="1003" actId="2696"/>
        <pc:sldMkLst>
          <pc:docMk/>
          <pc:sldMk cId="2385577251" sldId="409"/>
        </pc:sldMkLst>
      </pc:sldChg>
      <pc:sldChg chg="del">
        <pc:chgData name="Dimitar Zahariev" userId="b84e4ebc77879e88" providerId="LiveId" clId="{3700EFBF-A6B9-418E-AEF0-C811B61A28C1}" dt="2019-12-01T15:16:16.032" v="1005" actId="2696"/>
        <pc:sldMkLst>
          <pc:docMk/>
          <pc:sldMk cId="3943276581" sldId="410"/>
        </pc:sldMkLst>
      </pc:sldChg>
      <pc:sldChg chg="del">
        <pc:chgData name="Dimitar Zahariev" userId="b84e4ebc77879e88" providerId="LiveId" clId="{3700EFBF-A6B9-418E-AEF0-C811B61A28C1}" dt="2019-12-01T15:16:16.032" v="1006" actId="2696"/>
        <pc:sldMkLst>
          <pc:docMk/>
          <pc:sldMk cId="3521445500" sldId="411"/>
        </pc:sldMkLst>
      </pc:sldChg>
      <pc:sldChg chg="del">
        <pc:chgData name="Dimitar Zahariev" userId="b84e4ebc77879e88" providerId="LiveId" clId="{3700EFBF-A6B9-418E-AEF0-C811B61A28C1}" dt="2019-12-01T14:57:35.276" v="623" actId="2696"/>
        <pc:sldMkLst>
          <pc:docMk/>
          <pc:sldMk cId="3366093874" sldId="492"/>
        </pc:sldMkLst>
      </pc:sldChg>
      <pc:sldChg chg="del">
        <pc:chgData name="Dimitar Zahariev" userId="b84e4ebc77879e88" providerId="LiveId" clId="{3700EFBF-A6B9-418E-AEF0-C811B61A28C1}" dt="2019-12-01T15:16:16.043" v="1007" actId="2696"/>
        <pc:sldMkLst>
          <pc:docMk/>
          <pc:sldMk cId="2927863715" sldId="494"/>
        </pc:sldMkLst>
      </pc:sldChg>
      <pc:sldChg chg="del">
        <pc:chgData name="Dimitar Zahariev" userId="b84e4ebc77879e88" providerId="LiveId" clId="{3700EFBF-A6B9-418E-AEF0-C811B61A28C1}" dt="2019-12-01T15:16:16.052" v="1011" actId="2696"/>
        <pc:sldMkLst>
          <pc:docMk/>
          <pc:sldMk cId="2461307865" sldId="495"/>
        </pc:sldMkLst>
      </pc:sldChg>
      <pc:sldChg chg="del">
        <pc:chgData name="Dimitar Zahariev" userId="b84e4ebc77879e88" providerId="LiveId" clId="{3700EFBF-A6B9-418E-AEF0-C811B61A28C1}" dt="2019-12-01T15:16:15.971" v="997" actId="2696"/>
        <pc:sldMkLst>
          <pc:docMk/>
          <pc:sldMk cId="1536342511" sldId="496"/>
        </pc:sldMkLst>
      </pc:sldChg>
      <pc:sldChg chg="del">
        <pc:chgData name="Dimitar Zahariev" userId="b84e4ebc77879e88" providerId="LiveId" clId="{3700EFBF-A6B9-418E-AEF0-C811B61A28C1}" dt="2019-12-01T15:16:15.992" v="998" actId="2696"/>
        <pc:sldMkLst>
          <pc:docMk/>
          <pc:sldMk cId="4006955103" sldId="497"/>
        </pc:sldMkLst>
      </pc:sldChg>
      <pc:sldChg chg="del">
        <pc:chgData name="Dimitar Zahariev" userId="b84e4ebc77879e88" providerId="LiveId" clId="{3700EFBF-A6B9-418E-AEF0-C811B61A28C1}" dt="2019-12-01T15:16:16.022" v="1002" actId="2696"/>
        <pc:sldMkLst>
          <pc:docMk/>
          <pc:sldMk cId="3901867048" sldId="499"/>
        </pc:sldMkLst>
      </pc:sldChg>
      <pc:sldChg chg="del">
        <pc:chgData name="Dimitar Zahariev" userId="b84e4ebc77879e88" providerId="LiveId" clId="{3700EFBF-A6B9-418E-AEF0-C811B61A28C1}" dt="2019-12-01T15:16:15.992" v="999" actId="2696"/>
        <pc:sldMkLst>
          <pc:docMk/>
          <pc:sldMk cId="2364615923" sldId="501"/>
        </pc:sldMkLst>
      </pc:sldChg>
      <pc:sldChg chg="del">
        <pc:chgData name="Dimitar Zahariev" userId="b84e4ebc77879e88" providerId="LiveId" clId="{3700EFBF-A6B9-418E-AEF0-C811B61A28C1}" dt="2019-12-01T15:16:16.007" v="1000" actId="2696"/>
        <pc:sldMkLst>
          <pc:docMk/>
          <pc:sldMk cId="2070847450" sldId="502"/>
        </pc:sldMkLst>
      </pc:sldChg>
      <pc:sldChg chg="addSp delSp modSp add del">
        <pc:chgData name="Dimitar Zahariev" userId="b84e4ebc77879e88" providerId="LiveId" clId="{3700EFBF-A6B9-418E-AEF0-C811B61A28C1}" dt="2019-12-01T15:16:16.032" v="1004" actId="2696"/>
        <pc:sldMkLst>
          <pc:docMk/>
          <pc:sldMk cId="848125996" sldId="503"/>
        </pc:sldMkLst>
        <pc:spChg chg="add del">
          <ac:chgData name="Dimitar Zahariev" userId="b84e4ebc77879e88" providerId="LiveId" clId="{3700EFBF-A6B9-418E-AEF0-C811B61A28C1}" dt="2019-11-24T17:46:49.362" v="24" actId="478"/>
          <ac:spMkLst>
            <pc:docMk/>
            <pc:sldMk cId="848125996" sldId="503"/>
            <ac:spMk id="2" creationId="{BABDDE62-ACE6-46B1-A995-43ED09C21348}"/>
          </ac:spMkLst>
        </pc:spChg>
        <pc:spChg chg="mod">
          <ac:chgData name="Dimitar Zahariev" userId="b84e4ebc77879e88" providerId="LiveId" clId="{3700EFBF-A6B9-418E-AEF0-C811B61A28C1}" dt="2019-11-24T18:31:12.834" v="212" actId="20577"/>
          <ac:spMkLst>
            <pc:docMk/>
            <pc:sldMk cId="848125996" sldId="503"/>
            <ac:spMk id="3" creationId="{03C508C8-5E64-4DEB-BD23-B6068DB2966A}"/>
          </ac:spMkLst>
        </pc:spChg>
        <pc:spChg chg="add del mod">
          <ac:chgData name="Dimitar Zahariev" userId="b84e4ebc77879e88" providerId="LiveId" clId="{3700EFBF-A6B9-418E-AEF0-C811B61A28C1}" dt="2019-11-24T17:45:34.722" v="2" actId="478"/>
          <ac:spMkLst>
            <pc:docMk/>
            <pc:sldMk cId="848125996" sldId="503"/>
            <ac:spMk id="5" creationId="{4BCDEB82-0A4B-402A-BE07-C2F82FB3FFA6}"/>
          </ac:spMkLst>
        </pc:spChg>
        <pc:spChg chg="mod">
          <ac:chgData name="Dimitar Zahariev" userId="b84e4ebc77879e88" providerId="LiveId" clId="{3700EFBF-A6B9-418E-AEF0-C811B61A28C1}" dt="2019-11-24T17:47:27.202" v="32" actId="113"/>
          <ac:spMkLst>
            <pc:docMk/>
            <pc:sldMk cId="848125996" sldId="503"/>
            <ac:spMk id="8" creationId="{AA3A9AE2-37C9-4AA4-AB5A-BCF85232FB58}"/>
          </ac:spMkLst>
        </pc:spChg>
        <pc:spChg chg="add del mod">
          <ac:chgData name="Dimitar Zahariev" userId="b84e4ebc77879e88" providerId="LiveId" clId="{3700EFBF-A6B9-418E-AEF0-C811B61A28C1}" dt="2019-11-24T17:46:08.913" v="12"/>
          <ac:spMkLst>
            <pc:docMk/>
            <pc:sldMk cId="848125996" sldId="503"/>
            <ac:spMk id="9" creationId="{C2339024-FF6B-412D-A0CD-9635F2E40816}"/>
          </ac:spMkLst>
        </pc:spChg>
        <pc:spChg chg="add del mod">
          <ac:chgData name="Dimitar Zahariev" userId="b84e4ebc77879e88" providerId="LiveId" clId="{3700EFBF-A6B9-418E-AEF0-C811B61A28C1}" dt="2019-11-24T17:46:30.803" v="15" actId="478"/>
          <ac:spMkLst>
            <pc:docMk/>
            <pc:sldMk cId="848125996" sldId="503"/>
            <ac:spMk id="10" creationId="{4823579D-1CF0-4D6D-92AF-004007814289}"/>
          </ac:spMkLst>
        </pc:spChg>
        <pc:spChg chg="mod">
          <ac:chgData name="Dimitar Zahariev" userId="b84e4ebc77879e88" providerId="LiveId" clId="{3700EFBF-A6B9-418E-AEF0-C811B61A28C1}" dt="2019-11-24T17:47:32.662" v="33" actId="113"/>
          <ac:spMkLst>
            <pc:docMk/>
            <pc:sldMk cId="848125996" sldId="503"/>
            <ac:spMk id="13" creationId="{1C1601B3-5FD9-4ABC-AD2D-B2E379510165}"/>
          </ac:spMkLst>
        </pc:spChg>
        <pc:spChg chg="mod">
          <ac:chgData name="Dimitar Zahariev" userId="b84e4ebc77879e88" providerId="LiveId" clId="{3700EFBF-A6B9-418E-AEF0-C811B61A28C1}" dt="2019-11-24T18:01:37.563" v="38" actId="20577"/>
          <ac:spMkLst>
            <pc:docMk/>
            <pc:sldMk cId="848125996" sldId="503"/>
            <ac:spMk id="16" creationId="{5A2E0BCB-7978-4233-B5AE-B2CE89FF5BEC}"/>
          </ac:spMkLst>
        </pc:spChg>
        <pc:spChg chg="mod">
          <ac:chgData name="Dimitar Zahariev" userId="b84e4ebc77879e88" providerId="LiveId" clId="{3700EFBF-A6B9-418E-AEF0-C811B61A28C1}" dt="2019-11-24T18:01:53.493" v="46" actId="20577"/>
          <ac:spMkLst>
            <pc:docMk/>
            <pc:sldMk cId="848125996" sldId="503"/>
            <ac:spMk id="19" creationId="{E71FDD11-B0F7-474B-9EFE-2AD15F7EDB98}"/>
          </ac:spMkLst>
        </pc:spChg>
        <pc:spChg chg="mod">
          <ac:chgData name="Dimitar Zahariev" userId="b84e4ebc77879e88" providerId="LiveId" clId="{3700EFBF-A6B9-418E-AEF0-C811B61A28C1}" dt="2019-11-24T18:03:41.413" v="62" actId="20577"/>
          <ac:spMkLst>
            <pc:docMk/>
            <pc:sldMk cId="848125996" sldId="503"/>
            <ac:spMk id="22" creationId="{B4EBE116-52DE-4887-89AC-7E4A8866461B}"/>
          </ac:spMkLst>
        </pc:spChg>
        <pc:spChg chg="mod">
          <ac:chgData name="Dimitar Zahariev" userId="b84e4ebc77879e88" providerId="LiveId" clId="{3700EFBF-A6B9-418E-AEF0-C811B61A28C1}" dt="2019-11-24T18:04:14.163" v="66" actId="20577"/>
          <ac:spMkLst>
            <pc:docMk/>
            <pc:sldMk cId="848125996" sldId="503"/>
            <ac:spMk id="25" creationId="{FD057E20-BAEE-4F43-AA72-E443E8BA7C28}"/>
          </ac:spMkLst>
        </pc:spChg>
        <pc:spChg chg="mod">
          <ac:chgData name="Dimitar Zahariev" userId="b84e4ebc77879e88" providerId="LiveId" clId="{3700EFBF-A6B9-418E-AEF0-C811B61A28C1}" dt="2019-11-24T18:04:38.434" v="72" actId="20577"/>
          <ac:spMkLst>
            <pc:docMk/>
            <pc:sldMk cId="848125996" sldId="503"/>
            <ac:spMk id="28" creationId="{CF81944C-9EF7-4804-B282-7D5E3C87A550}"/>
          </ac:spMkLst>
        </pc:spChg>
        <pc:spChg chg="add mod">
          <ac:chgData name="Dimitar Zahariev" userId="b84e4ebc77879e88" providerId="LiveId" clId="{3700EFBF-A6B9-418E-AEF0-C811B61A28C1}" dt="2019-11-24T18:56:50.903" v="588" actId="1076"/>
          <ac:spMkLst>
            <pc:docMk/>
            <pc:sldMk cId="848125996" sldId="503"/>
            <ac:spMk id="29" creationId="{30A1627C-5D28-4BC1-92C2-C4B24D73D913}"/>
          </ac:spMkLst>
        </pc:spChg>
        <pc:spChg chg="add mod">
          <ac:chgData name="Dimitar Zahariev" userId="b84e4ebc77879e88" providerId="LiveId" clId="{3700EFBF-A6B9-418E-AEF0-C811B61A28C1}" dt="2019-11-24T18:24:14.913" v="115" actId="164"/>
          <ac:spMkLst>
            <pc:docMk/>
            <pc:sldMk cId="848125996" sldId="503"/>
            <ac:spMk id="30" creationId="{07944B52-EC21-4F7F-BA03-83BC8AA1F802}"/>
          </ac:spMkLst>
        </pc:spChg>
        <pc:spChg chg="add del mod">
          <ac:chgData name="Dimitar Zahariev" userId="b84e4ebc77879e88" providerId="LiveId" clId="{3700EFBF-A6B9-418E-AEF0-C811B61A28C1}" dt="2019-11-24T18:24:06.372" v="114"/>
          <ac:spMkLst>
            <pc:docMk/>
            <pc:sldMk cId="848125996" sldId="503"/>
            <ac:spMk id="31" creationId="{781808E7-D69A-4FE0-8544-2A3F3926CCE2}"/>
          </ac:spMkLst>
        </pc:spChg>
        <pc:spChg chg="mod">
          <ac:chgData name="Dimitar Zahariev" userId="b84e4ebc77879e88" providerId="LiveId" clId="{3700EFBF-A6B9-418E-AEF0-C811B61A28C1}" dt="2019-11-24T18:24:36.242" v="125" actId="20577"/>
          <ac:spMkLst>
            <pc:docMk/>
            <pc:sldMk cId="848125996" sldId="503"/>
            <ac:spMk id="35" creationId="{B29E3DE4-8B1B-4630-A062-6F216F231DBA}"/>
          </ac:spMkLst>
        </pc:spChg>
        <pc:spChg chg="mod">
          <ac:chgData name="Dimitar Zahariev" userId="b84e4ebc77879e88" providerId="LiveId" clId="{3700EFBF-A6B9-418E-AEF0-C811B61A28C1}" dt="2019-11-24T18:53:18.483" v="561" actId="1076"/>
          <ac:spMkLst>
            <pc:docMk/>
            <pc:sldMk cId="848125996" sldId="503"/>
            <ac:spMk id="37" creationId="{FF01CCA1-3DB7-4359-A23D-F662BE0351B8}"/>
          </ac:spMkLst>
        </pc:spChg>
        <pc:spChg chg="mod">
          <ac:chgData name="Dimitar Zahariev" userId="b84e4ebc77879e88" providerId="LiveId" clId="{3700EFBF-A6B9-418E-AEF0-C811B61A28C1}" dt="2019-11-24T18:24:44.603" v="129" actId="20577"/>
          <ac:spMkLst>
            <pc:docMk/>
            <pc:sldMk cId="848125996" sldId="503"/>
            <ac:spMk id="38" creationId="{4DEF32BB-5B53-457F-9C8D-8682F2FB5AEF}"/>
          </ac:spMkLst>
        </pc:spChg>
        <pc:spChg chg="mod">
          <ac:chgData name="Dimitar Zahariev" userId="b84e4ebc77879e88" providerId="LiveId" clId="{3700EFBF-A6B9-418E-AEF0-C811B61A28C1}" dt="2019-11-24T18:25:02.391" v="135" actId="20577"/>
          <ac:spMkLst>
            <pc:docMk/>
            <pc:sldMk cId="848125996" sldId="503"/>
            <ac:spMk id="41" creationId="{C9939B9A-0DA4-4092-B6DD-7973B4562AD0}"/>
          </ac:spMkLst>
        </pc:spChg>
        <pc:spChg chg="mod">
          <ac:chgData name="Dimitar Zahariev" userId="b84e4ebc77879e88" providerId="LiveId" clId="{3700EFBF-A6B9-418E-AEF0-C811B61A28C1}" dt="2019-11-24T18:25:12.142" v="141" actId="20577"/>
          <ac:spMkLst>
            <pc:docMk/>
            <pc:sldMk cId="848125996" sldId="503"/>
            <ac:spMk id="44" creationId="{89372946-E8B0-4C36-BA0C-E6A5303BED26}"/>
          </ac:spMkLst>
        </pc:spChg>
        <pc:spChg chg="mod">
          <ac:chgData name="Dimitar Zahariev" userId="b84e4ebc77879e88" providerId="LiveId" clId="{3700EFBF-A6B9-418E-AEF0-C811B61A28C1}" dt="2019-11-24T18:25:26.812" v="149" actId="20577"/>
          <ac:spMkLst>
            <pc:docMk/>
            <pc:sldMk cId="848125996" sldId="503"/>
            <ac:spMk id="47" creationId="{1632A9EE-2687-4E80-BF4A-5194FB2D8CA0}"/>
          </ac:spMkLst>
        </pc:spChg>
        <pc:spChg chg="mod">
          <ac:chgData name="Dimitar Zahariev" userId="b84e4ebc77879e88" providerId="LiveId" clId="{3700EFBF-A6B9-418E-AEF0-C811B61A28C1}" dt="2019-11-24T18:25:41.272" v="157" actId="20577"/>
          <ac:spMkLst>
            <pc:docMk/>
            <pc:sldMk cId="848125996" sldId="503"/>
            <ac:spMk id="50" creationId="{5C9648BE-B3BF-45DD-AA16-A33CEC37470D}"/>
          </ac:spMkLst>
        </pc:spChg>
        <pc:spChg chg="add mod">
          <ac:chgData name="Dimitar Zahariev" userId="b84e4ebc77879e88" providerId="LiveId" clId="{3700EFBF-A6B9-418E-AEF0-C811B61A28C1}" dt="2019-11-24T18:50:26.987" v="545" actId="164"/>
          <ac:spMkLst>
            <pc:docMk/>
            <pc:sldMk cId="848125996" sldId="503"/>
            <ac:spMk id="60" creationId="{B574D42E-5667-47DC-A7D0-EBFFFC3BCEC6}"/>
          </ac:spMkLst>
        </pc:spChg>
        <pc:spChg chg="add mod">
          <ac:chgData name="Dimitar Zahariev" userId="b84e4ebc77879e88" providerId="LiveId" clId="{3700EFBF-A6B9-418E-AEF0-C811B61A28C1}" dt="2019-11-24T18:56:34.322" v="584" actId="164"/>
          <ac:spMkLst>
            <pc:docMk/>
            <pc:sldMk cId="848125996" sldId="503"/>
            <ac:spMk id="61" creationId="{DE93FAA8-3FAE-4247-8E26-8904BE447779}"/>
          </ac:spMkLst>
        </pc:spChg>
        <pc:spChg chg="add mod">
          <ac:chgData name="Dimitar Zahariev" userId="b84e4ebc77879e88" providerId="LiveId" clId="{3700EFBF-A6B9-418E-AEF0-C811B61A28C1}" dt="2019-11-24T18:55:42.382" v="577" actId="164"/>
          <ac:spMkLst>
            <pc:docMk/>
            <pc:sldMk cId="848125996" sldId="503"/>
            <ac:spMk id="62" creationId="{35FA1F95-0C77-4EE3-A425-162C0086E57C}"/>
          </ac:spMkLst>
        </pc:spChg>
        <pc:spChg chg="add mod">
          <ac:chgData name="Dimitar Zahariev" userId="b84e4ebc77879e88" providerId="LiveId" clId="{3700EFBF-A6B9-418E-AEF0-C811B61A28C1}" dt="2019-11-24T18:56:25.183" v="582" actId="164"/>
          <ac:spMkLst>
            <pc:docMk/>
            <pc:sldMk cId="848125996" sldId="503"/>
            <ac:spMk id="63" creationId="{836E29FF-81BE-473D-9B83-01635778F196}"/>
          </ac:spMkLst>
        </pc:spChg>
        <pc:spChg chg="add mod">
          <ac:chgData name="Dimitar Zahariev" userId="b84e4ebc77879e88" providerId="LiveId" clId="{3700EFBF-A6B9-418E-AEF0-C811B61A28C1}" dt="2019-11-24T18:54:14.383" v="566" actId="164"/>
          <ac:spMkLst>
            <pc:docMk/>
            <pc:sldMk cId="848125996" sldId="503"/>
            <ac:spMk id="64" creationId="{E4453365-0A58-47DD-B73F-A82CF307192F}"/>
          </ac:spMkLst>
        </pc:spChg>
        <pc:spChg chg="add mod">
          <ac:chgData name="Dimitar Zahariev" userId="b84e4ebc77879e88" providerId="LiveId" clId="{3700EFBF-A6B9-418E-AEF0-C811B61A28C1}" dt="2019-11-24T18:54:55.113" v="571" actId="164"/>
          <ac:spMkLst>
            <pc:docMk/>
            <pc:sldMk cId="848125996" sldId="503"/>
            <ac:spMk id="65" creationId="{FFED5D0A-5D77-458A-88E3-3163684C903F}"/>
          </ac:spMkLst>
        </pc:s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6" creationId="{1261FD4F-FE01-4D7C-BBB3-ECE00B7CF86D}"/>
          </ac:grpSpMkLst>
        </pc:grpChg>
        <pc:grpChg chg="add del mod">
          <ac:chgData name="Dimitar Zahariev" userId="b84e4ebc77879e88" providerId="LiveId" clId="{3700EFBF-A6B9-418E-AEF0-C811B61A28C1}" dt="2019-11-24T18:05:25.963" v="75" actId="478"/>
          <ac:grpSpMkLst>
            <pc:docMk/>
            <pc:sldMk cId="848125996" sldId="503"/>
            <ac:grpSpMk id="11" creationId="{B2399806-C13E-4252-94E3-C5E77911AA5E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4" creationId="{02DCE55B-762B-4AA7-A550-7129142BD9FB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17" creationId="{B9647E45-3C8C-4D7F-B839-8A021A52677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0" creationId="{7FD5C1A5-92B6-48E4-9F6A-8345EAD88C17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3" creationId="{2DF251D8-DD8A-415C-B31E-C180FDE3CCF0}"/>
          </ac:grpSpMkLst>
        </pc:grpChg>
        <pc:grpChg chg="add del mod">
          <ac:chgData name="Dimitar Zahariev" userId="b84e4ebc77879e88" providerId="LiveId" clId="{3700EFBF-A6B9-418E-AEF0-C811B61A28C1}" dt="2019-11-24T18:05:24.104" v="74" actId="478"/>
          <ac:grpSpMkLst>
            <pc:docMk/>
            <pc:sldMk cId="848125996" sldId="503"/>
            <ac:grpSpMk id="26" creationId="{A9BBD7D9-8C5F-444D-89D0-9C6785532D64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32" creationId="{2545C5E9-A395-4A87-99D8-EFC0D709CB92}"/>
          </ac:grpSpMkLst>
        </pc:grpChg>
        <pc:grpChg chg="add mod">
          <ac:chgData name="Dimitar Zahariev" userId="b84e4ebc77879e88" providerId="LiveId" clId="{3700EFBF-A6B9-418E-AEF0-C811B61A28C1}" dt="2019-11-24T18:58:37.073" v="599" actId="1076"/>
          <ac:grpSpMkLst>
            <pc:docMk/>
            <pc:sldMk cId="848125996" sldId="503"/>
            <ac:grpSpMk id="33" creationId="{C9974AE0-4887-4773-AF64-DD2B347CE2BA}"/>
          </ac:grpSpMkLst>
        </pc:grpChg>
        <pc:grpChg chg="add mod">
          <ac:chgData name="Dimitar Zahariev" userId="b84e4ebc77879e88" providerId="LiveId" clId="{3700EFBF-A6B9-418E-AEF0-C811B61A28C1}" dt="2019-11-24T18:58:57.144" v="602" actId="1076"/>
          <ac:grpSpMkLst>
            <pc:docMk/>
            <pc:sldMk cId="848125996" sldId="503"/>
            <ac:grpSpMk id="36" creationId="{2A965A70-70B1-46E8-9338-0300286AEA2E}"/>
          </ac:grpSpMkLst>
        </pc:grpChg>
        <pc:grpChg chg="add mod">
          <ac:chgData name="Dimitar Zahariev" userId="b84e4ebc77879e88" providerId="LiveId" clId="{3700EFBF-A6B9-418E-AEF0-C811B61A28C1}" dt="2019-11-24T18:59:35.681" v="613" actId="1076"/>
          <ac:grpSpMkLst>
            <pc:docMk/>
            <pc:sldMk cId="848125996" sldId="503"/>
            <ac:grpSpMk id="39" creationId="{133D0D03-FBDB-4324-B662-9D88F5AED980}"/>
          </ac:grpSpMkLst>
        </pc:grpChg>
        <pc:grpChg chg="add mod">
          <ac:chgData name="Dimitar Zahariev" userId="b84e4ebc77879e88" providerId="LiveId" clId="{3700EFBF-A6B9-418E-AEF0-C811B61A28C1}" dt="2019-11-24T18:59:37.788" v="614" actId="1076"/>
          <ac:grpSpMkLst>
            <pc:docMk/>
            <pc:sldMk cId="848125996" sldId="503"/>
            <ac:grpSpMk id="42" creationId="{0075B9F7-E01A-4C72-A8A5-29823029D99A}"/>
          </ac:grpSpMkLst>
        </pc:grpChg>
        <pc:grpChg chg="add mod">
          <ac:chgData name="Dimitar Zahariev" userId="b84e4ebc77879e88" providerId="LiveId" clId="{3700EFBF-A6B9-418E-AEF0-C811B61A28C1}" dt="2019-11-24T18:59:23.422" v="609" actId="1076"/>
          <ac:grpSpMkLst>
            <pc:docMk/>
            <pc:sldMk cId="848125996" sldId="503"/>
            <ac:grpSpMk id="45" creationId="{CC15AD84-E6CD-4F8B-8410-EFEB33BE00BA}"/>
          </ac:grpSpMkLst>
        </pc:grpChg>
        <pc:grpChg chg="add mod">
          <ac:chgData name="Dimitar Zahariev" userId="b84e4ebc77879e88" providerId="LiveId" clId="{3700EFBF-A6B9-418E-AEF0-C811B61A28C1}" dt="2019-11-24T18:59:41.052" v="615" actId="1076"/>
          <ac:grpSpMkLst>
            <pc:docMk/>
            <pc:sldMk cId="848125996" sldId="503"/>
            <ac:grpSpMk id="48" creationId="{84EB1E37-5153-4667-8880-F5C3F7EC5A20}"/>
          </ac:grpSpMkLst>
        </pc:grpChg>
        <pc:grpChg chg="add mod">
          <ac:chgData name="Dimitar Zahariev" userId="b84e4ebc77879e88" providerId="LiveId" clId="{3700EFBF-A6B9-418E-AEF0-C811B61A28C1}" dt="2019-11-24T18:58:27.552" v="598" actId="1076"/>
          <ac:grpSpMkLst>
            <pc:docMk/>
            <pc:sldMk cId="848125996" sldId="503"/>
            <ac:grpSpMk id="66" creationId="{C628A2F7-DBA6-4A2D-A79D-6C96333F20CC}"/>
          </ac:grpSpMkLst>
        </pc:grpChg>
        <pc:grpChg chg="add mod">
          <ac:chgData name="Dimitar Zahariev" userId="b84e4ebc77879e88" providerId="LiveId" clId="{3700EFBF-A6B9-418E-AEF0-C811B61A28C1}" dt="2019-11-24T18:59:25.713" v="610" actId="1076"/>
          <ac:grpSpMkLst>
            <pc:docMk/>
            <pc:sldMk cId="848125996" sldId="503"/>
            <ac:grpSpMk id="68" creationId="{5310718D-5590-47C4-A6F8-C543DBCC3BF7}"/>
          </ac:grpSpMkLst>
        </pc:grpChg>
        <pc:grpChg chg="add mod">
          <ac:chgData name="Dimitar Zahariev" userId="b84e4ebc77879e88" providerId="LiveId" clId="{3700EFBF-A6B9-418E-AEF0-C811B61A28C1}" dt="2019-11-24T18:59:31.094" v="612" actId="1076"/>
          <ac:grpSpMkLst>
            <pc:docMk/>
            <pc:sldMk cId="848125996" sldId="503"/>
            <ac:grpSpMk id="69" creationId="{D3CC7AB4-44BE-41C6-9529-A994A8B2F1AD}"/>
          </ac:grpSpMkLst>
        </pc:grpChg>
        <pc:grpChg chg="add mod">
          <ac:chgData name="Dimitar Zahariev" userId="b84e4ebc77879e88" providerId="LiveId" clId="{3700EFBF-A6B9-418E-AEF0-C811B61A28C1}" dt="2019-11-24T18:59:16.312" v="607" actId="1076"/>
          <ac:grpSpMkLst>
            <pc:docMk/>
            <pc:sldMk cId="848125996" sldId="503"/>
            <ac:grpSpMk id="71" creationId="{9452C97A-EF2F-4177-9C6E-D8A5093F0ABC}"/>
          </ac:grpSpMkLst>
        </pc:grpChg>
        <pc:grpChg chg="add mod">
          <ac:chgData name="Dimitar Zahariev" userId="b84e4ebc77879e88" providerId="LiveId" clId="{3700EFBF-A6B9-418E-AEF0-C811B61A28C1}" dt="2019-11-24T18:59:43.444" v="616" actId="1076"/>
          <ac:grpSpMkLst>
            <pc:docMk/>
            <pc:sldMk cId="848125996" sldId="503"/>
            <ac:grpSpMk id="73" creationId="{05EF7775-5139-4A38-8B65-CC5651CE79FA}"/>
          </ac:grpSpMkLst>
        </pc:grpChg>
        <pc:grpChg chg="add mod">
          <ac:chgData name="Dimitar Zahariev" userId="b84e4ebc77879e88" providerId="LiveId" clId="{3700EFBF-A6B9-418E-AEF0-C811B61A28C1}" dt="2019-11-24T18:59:09.423" v="605" actId="1076"/>
          <ac:grpSpMkLst>
            <pc:docMk/>
            <pc:sldMk cId="848125996" sldId="503"/>
            <ac:grpSpMk id="74" creationId="{4FCE365C-9B82-48C0-867D-473AC3C9623E}"/>
          </ac:grpSpMkLst>
        </pc:grpChg>
        <pc:picChg chg="add mod">
          <ac:chgData name="Dimitar Zahariev" userId="b84e4ebc77879e88" providerId="LiveId" clId="{3700EFBF-A6B9-418E-AEF0-C811B61A28C1}" dt="2019-11-24T18:50:26.987" v="545" actId="164"/>
          <ac:picMkLst>
            <pc:docMk/>
            <pc:sldMk cId="848125996" sldId="503"/>
            <ac:picMk id="52" creationId="{EADCCCC3-98DD-4D02-9F9E-439559FD6F95}"/>
          </ac:picMkLst>
        </pc:picChg>
        <pc:picChg chg="add mod">
          <ac:chgData name="Dimitar Zahariev" userId="b84e4ebc77879e88" providerId="LiveId" clId="{3700EFBF-A6B9-418E-AEF0-C811B61A28C1}" dt="2019-11-24T18:56:34.322" v="584" actId="164"/>
          <ac:picMkLst>
            <pc:docMk/>
            <pc:sldMk cId="848125996" sldId="503"/>
            <ac:picMk id="54" creationId="{6D0384AE-EB35-4B54-8742-82101FC6A7EF}"/>
          </ac:picMkLst>
        </pc:picChg>
        <pc:picChg chg="add mod">
          <ac:chgData name="Dimitar Zahariev" userId="b84e4ebc77879e88" providerId="LiveId" clId="{3700EFBF-A6B9-418E-AEF0-C811B61A28C1}" dt="2019-11-24T18:54:14.383" v="566" actId="164"/>
          <ac:picMkLst>
            <pc:docMk/>
            <pc:sldMk cId="848125996" sldId="503"/>
            <ac:picMk id="56" creationId="{FC5CF960-0BE1-4601-B086-83CEC52A7D35}"/>
          </ac:picMkLst>
        </pc:picChg>
        <pc:picChg chg="add del mod">
          <ac:chgData name="Dimitar Zahariev" userId="b84e4ebc77879e88" providerId="LiveId" clId="{3700EFBF-A6B9-418E-AEF0-C811B61A28C1}" dt="2019-11-24T18:40:41.622" v="412" actId="478"/>
          <ac:picMkLst>
            <pc:docMk/>
            <pc:sldMk cId="848125996" sldId="503"/>
            <ac:picMk id="57" creationId="{4B866724-18D9-4E31-A6C1-C5BC18007CD2}"/>
          </ac:picMkLst>
        </pc:picChg>
        <pc:picChg chg="add del mod">
          <ac:chgData name="Dimitar Zahariev" userId="b84e4ebc77879e88" providerId="LiveId" clId="{3700EFBF-A6B9-418E-AEF0-C811B61A28C1}" dt="2019-11-24T18:40:45.352" v="414" actId="478"/>
          <ac:picMkLst>
            <pc:docMk/>
            <pc:sldMk cId="848125996" sldId="503"/>
            <ac:picMk id="58" creationId="{0DEFCFDD-F75E-4D10-BF6A-E712B4F1A801}"/>
          </ac:picMkLst>
        </pc:picChg>
        <pc:picChg chg="add del mod">
          <ac:chgData name="Dimitar Zahariev" userId="b84e4ebc77879e88" providerId="LiveId" clId="{3700EFBF-A6B9-418E-AEF0-C811B61A28C1}" dt="2019-11-24T18:40:43.343" v="413" actId="478"/>
          <ac:picMkLst>
            <pc:docMk/>
            <pc:sldMk cId="848125996" sldId="503"/>
            <ac:picMk id="59" creationId="{131D6073-61E1-4E2D-8F76-7B65FCD01507}"/>
          </ac:picMkLst>
        </pc:picChg>
        <pc:picChg chg="add mod">
          <ac:chgData name="Dimitar Zahariev" userId="b84e4ebc77879e88" providerId="LiveId" clId="{3700EFBF-A6B9-418E-AEF0-C811B61A28C1}" dt="2019-11-24T18:54:55.113" v="571" actId="164"/>
          <ac:picMkLst>
            <pc:docMk/>
            <pc:sldMk cId="848125996" sldId="503"/>
            <ac:picMk id="67" creationId="{62EF331D-3970-4065-8ACA-202343FA0683}"/>
          </ac:picMkLst>
        </pc:picChg>
        <pc:picChg chg="add mod">
          <ac:chgData name="Dimitar Zahariev" userId="b84e4ebc77879e88" providerId="LiveId" clId="{3700EFBF-A6B9-418E-AEF0-C811B61A28C1}" dt="2019-11-24T18:55:42.382" v="577" actId="164"/>
          <ac:picMkLst>
            <pc:docMk/>
            <pc:sldMk cId="848125996" sldId="503"/>
            <ac:picMk id="70" creationId="{168703BA-11C3-41CE-9040-9BB5AD2C2CDF}"/>
          </ac:picMkLst>
        </pc:picChg>
        <pc:picChg chg="add mod">
          <ac:chgData name="Dimitar Zahariev" userId="b84e4ebc77879e88" providerId="LiveId" clId="{3700EFBF-A6B9-418E-AEF0-C811B61A28C1}" dt="2019-11-24T18:56:25.183" v="582" actId="164"/>
          <ac:picMkLst>
            <pc:docMk/>
            <pc:sldMk cId="848125996" sldId="503"/>
            <ac:picMk id="72" creationId="{B84403C5-45F7-4DF8-9976-BA1B1D8667D2}"/>
          </ac:picMkLst>
        </pc:picChg>
      </pc:sldChg>
      <pc:sldChg chg="modSp add ord">
        <pc:chgData name="Dimitar Zahariev" userId="b84e4ebc77879e88" providerId="LiveId" clId="{3700EFBF-A6B9-418E-AEF0-C811B61A28C1}" dt="2019-12-02T11:02:24.327" v="13093" actId="20577"/>
        <pc:sldMkLst>
          <pc:docMk/>
          <pc:sldMk cId="1022073263" sldId="698"/>
        </pc:sldMkLst>
        <pc:spChg chg="mod">
          <ac:chgData name="Dimitar Zahariev" userId="b84e4ebc77879e88" providerId="LiveId" clId="{3700EFBF-A6B9-418E-AEF0-C811B61A28C1}" dt="2019-12-01T14:57:57.488" v="630" actId="20577"/>
          <ac:spMkLst>
            <pc:docMk/>
            <pc:sldMk cId="1022073263" sldId="698"/>
            <ac:spMk id="4" creationId="{0141AF62-65D2-47C8-ACCC-4D20F874D323}"/>
          </ac:spMkLst>
        </pc:spChg>
        <pc:spChg chg="mod">
          <ac:chgData name="Dimitar Zahariev" userId="b84e4ebc77879e88" providerId="LiveId" clId="{3700EFBF-A6B9-418E-AEF0-C811B61A28C1}" dt="2019-12-02T11:02:15.514" v="13080" actId="20577"/>
          <ac:spMkLst>
            <pc:docMk/>
            <pc:sldMk cId="1022073263" sldId="698"/>
            <ac:spMk id="7" creationId="{F6F1EF36-6894-4DF5-88AE-7CAB1EB19FFC}"/>
          </ac:spMkLst>
        </pc:spChg>
        <pc:spChg chg="mod">
          <ac:chgData name="Dimitar Zahariev" userId="b84e4ebc77879e88" providerId="LiveId" clId="{3700EFBF-A6B9-418E-AEF0-C811B61A28C1}" dt="2019-12-02T11:02:24.327" v="13093" actId="20577"/>
          <ac:spMkLst>
            <pc:docMk/>
            <pc:sldMk cId="1022073263" sldId="698"/>
            <ac:spMk id="10" creationId="{00000000-0000-0000-0000-000000000000}"/>
          </ac:spMkLst>
        </pc:spChg>
      </pc:sldChg>
      <pc:sldChg chg="modSp add">
        <pc:chgData name="Dimitar Zahariev" userId="b84e4ebc77879e88" providerId="LiveId" clId="{3700EFBF-A6B9-418E-AEF0-C811B61A28C1}" dt="2019-12-01T22:35:56.073" v="8147" actId="20577"/>
        <pc:sldMkLst>
          <pc:docMk/>
          <pc:sldMk cId="3602216718" sldId="699"/>
        </pc:sldMkLst>
        <pc:spChg chg="mod">
          <ac:chgData name="Dimitar Zahariev" userId="b84e4ebc77879e88" providerId="LiveId" clId="{3700EFBF-A6B9-418E-AEF0-C811B61A28C1}" dt="2019-12-01T15:15:07.105" v="959" actId="20577"/>
          <ac:spMkLst>
            <pc:docMk/>
            <pc:sldMk cId="3602216718" sldId="699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35:56.073" v="8147" actId="20577"/>
          <ac:spMkLst>
            <pc:docMk/>
            <pc:sldMk cId="3602216718" sldId="699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4:33:51.203" v="13678"/>
        <pc:sldMkLst>
          <pc:docMk/>
          <pc:sldMk cId="82294416" sldId="700"/>
        </pc:sldMkLst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2" creationId="{12452599-F1BC-4724-B4C2-9A00CC3286AB}"/>
          </ac:spMkLst>
        </pc:spChg>
        <pc:spChg chg="del">
          <ac:chgData name="Dimitar Zahariev" userId="b84e4ebc77879e88" providerId="LiveId" clId="{3700EFBF-A6B9-418E-AEF0-C811B61A28C1}" dt="2019-12-01T15:16:32.221" v="1015"/>
          <ac:spMkLst>
            <pc:docMk/>
            <pc:sldMk cId="82294416" sldId="700"/>
            <ac:spMk id="3" creationId="{8C08928C-E2D9-499D-90A1-950DCDF77794}"/>
          </ac:spMkLst>
        </pc:spChg>
        <pc:spChg chg="add mod">
          <ac:chgData name="Dimitar Zahariev" userId="b84e4ebc77879e88" providerId="LiveId" clId="{3700EFBF-A6B9-418E-AEF0-C811B61A28C1}" dt="2019-12-01T20:48:39.292" v="4820" actId="20577"/>
          <ac:spMkLst>
            <pc:docMk/>
            <pc:sldMk cId="82294416" sldId="700"/>
            <ac:spMk id="4" creationId="{D7702113-46B5-44FF-AE34-AED42A801FFF}"/>
          </ac:spMkLst>
        </pc:spChg>
        <pc:spChg chg="add mod">
          <ac:chgData name="Dimitar Zahariev" userId="b84e4ebc77879e88" providerId="LiveId" clId="{3700EFBF-A6B9-418E-AEF0-C811B61A28C1}" dt="2019-12-01T21:37:04.088" v="6805" actId="20577"/>
          <ac:spMkLst>
            <pc:docMk/>
            <pc:sldMk cId="82294416" sldId="700"/>
            <ac:spMk id="5" creationId="{25D4DC16-7C8F-4647-B097-E39063E1F4FD}"/>
          </ac:spMkLst>
        </pc:spChg>
      </pc:sldChg>
      <pc:sldChg chg="modSp add ord">
        <pc:chgData name="Dimitar Zahariev" userId="b84e4ebc77879e88" providerId="LiveId" clId="{3700EFBF-A6B9-418E-AEF0-C811B61A28C1}" dt="2019-12-02T02:10:36.839" v="12786" actId="20577"/>
        <pc:sldMkLst>
          <pc:docMk/>
          <pc:sldMk cId="3208377020" sldId="701"/>
        </pc:sldMkLst>
        <pc:spChg chg="mod">
          <ac:chgData name="Dimitar Zahariev" userId="b84e4ebc77879e88" providerId="LiveId" clId="{3700EFBF-A6B9-418E-AEF0-C811B61A28C1}" dt="2019-12-01T17:41:20.739" v="4437" actId="20577"/>
          <ac:spMkLst>
            <pc:docMk/>
            <pc:sldMk cId="3208377020" sldId="70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36.839" v="12786" actId="20577"/>
          <ac:spMkLst>
            <pc:docMk/>
            <pc:sldMk cId="3208377020" sldId="701"/>
            <ac:spMk id="5" creationId="{11A1BDA3-1568-4FA9-867E-D3CB207F2824}"/>
          </ac:spMkLst>
        </pc:spChg>
      </pc:sldChg>
      <pc:sldChg chg="addSp modSp add ord modAnim">
        <pc:chgData name="Dimitar Zahariev" userId="b84e4ebc77879e88" providerId="LiveId" clId="{3700EFBF-A6B9-418E-AEF0-C811B61A28C1}" dt="2019-12-02T14:47:58.728" v="13875"/>
        <pc:sldMkLst>
          <pc:docMk/>
          <pc:sldMk cId="3317344958" sldId="702"/>
        </pc:sldMkLst>
        <pc:spChg chg="mod">
          <ac:chgData name="Dimitar Zahariev" userId="b84e4ebc77879e88" providerId="LiveId" clId="{3700EFBF-A6B9-418E-AEF0-C811B61A28C1}" dt="2019-12-02T00:56:20.998" v="11060" actId="20577"/>
          <ac:spMkLst>
            <pc:docMk/>
            <pc:sldMk cId="3317344958" sldId="70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0:43.513" v="12990" actId="20577"/>
          <ac:spMkLst>
            <pc:docMk/>
            <pc:sldMk cId="3317344958" sldId="70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10:18.959" v="12770"/>
          <ac:spMkLst>
            <pc:docMk/>
            <pc:sldMk cId="3317344958" sldId="702"/>
            <ac:spMk id="6" creationId="{D4096F37-F8A8-4BDF-B72C-7D68CB815E26}"/>
          </ac:spMkLst>
        </pc:spChg>
      </pc:sldChg>
      <pc:sldChg chg="modSp add modAnim">
        <pc:chgData name="Dimitar Zahariev" userId="b84e4ebc77879e88" providerId="LiveId" clId="{3700EFBF-A6B9-418E-AEF0-C811B61A28C1}" dt="2019-12-02T14:48:23.881" v="13877"/>
        <pc:sldMkLst>
          <pc:docMk/>
          <pc:sldMk cId="3373911128" sldId="703"/>
        </pc:sldMkLst>
        <pc:spChg chg="mod">
          <ac:chgData name="Dimitar Zahariev" userId="b84e4ebc77879e88" providerId="LiveId" clId="{3700EFBF-A6B9-418E-AEF0-C811B61A28C1}" dt="2019-12-02T06:31:50.825" v="13030" actId="20577"/>
          <ac:spMkLst>
            <pc:docMk/>
            <pc:sldMk cId="3373911128" sldId="70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04:21.922" v="11380" actId="20577"/>
          <ac:spMkLst>
            <pc:docMk/>
            <pc:sldMk cId="3373911128" sldId="703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8:36.417" v="13881"/>
        <pc:sldMkLst>
          <pc:docMk/>
          <pc:sldMk cId="1474218019" sldId="704"/>
        </pc:sldMkLst>
        <pc:spChg chg="mod">
          <ac:chgData name="Dimitar Zahariev" userId="b84e4ebc77879e88" providerId="LiveId" clId="{3700EFBF-A6B9-418E-AEF0-C811B61A28C1}" dt="2019-12-02T00:45:32.557" v="10988" actId="20577"/>
          <ac:spMkLst>
            <pc:docMk/>
            <pc:sldMk cId="1474218019" sldId="70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6:31:04.003" v="12999" actId="27636"/>
          <ac:spMkLst>
            <pc:docMk/>
            <pc:sldMk cId="1474218019" sldId="70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0:46:00.219" v="10990"/>
          <ac:spMkLst>
            <pc:docMk/>
            <pc:sldMk cId="1474218019" sldId="704"/>
            <ac:spMk id="6" creationId="{E61A9E43-9BE4-401E-99CD-FD193B79DCE8}"/>
          </ac:spMkLst>
        </pc:spChg>
      </pc:sldChg>
      <pc:sldChg chg="addSp modSp add modAnim">
        <pc:chgData name="Dimitar Zahariev" userId="b84e4ebc77879e88" providerId="LiveId" clId="{3700EFBF-A6B9-418E-AEF0-C811B61A28C1}" dt="2019-12-02T14:48:48.130" v="13885"/>
        <pc:sldMkLst>
          <pc:docMk/>
          <pc:sldMk cId="3168640342" sldId="705"/>
        </pc:sldMkLst>
        <pc:spChg chg="mod">
          <ac:chgData name="Dimitar Zahariev" userId="b84e4ebc77879e88" providerId="LiveId" clId="{3700EFBF-A6B9-418E-AEF0-C811B61A28C1}" dt="2019-12-02T01:05:48.261" v="11396" actId="5793"/>
          <ac:spMkLst>
            <pc:docMk/>
            <pc:sldMk cId="3168640342" sldId="70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17:31.388" v="11690" actId="27636"/>
          <ac:spMkLst>
            <pc:docMk/>
            <pc:sldMk cId="3168640342" sldId="70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7:38.990" v="12643"/>
          <ac:spMkLst>
            <pc:docMk/>
            <pc:sldMk cId="3168640342" sldId="705"/>
            <ac:spMk id="6" creationId="{8AD4159B-1221-44E3-A89A-1793539FFFFC}"/>
          </ac:spMkLst>
        </pc:spChg>
      </pc:sldChg>
      <pc:sldChg chg="addSp modSp add modAnim">
        <pc:chgData name="Dimitar Zahariev" userId="b84e4ebc77879e88" providerId="LiveId" clId="{3700EFBF-A6B9-418E-AEF0-C811B61A28C1}" dt="2019-12-02T14:50:17.262" v="13905"/>
        <pc:sldMkLst>
          <pc:docMk/>
          <pc:sldMk cId="2942871613" sldId="706"/>
        </pc:sldMkLst>
        <pc:spChg chg="mod">
          <ac:chgData name="Dimitar Zahariev" userId="b84e4ebc77879e88" providerId="LiveId" clId="{3700EFBF-A6B9-418E-AEF0-C811B61A28C1}" dt="2019-12-02T01:49:11.069" v="12095" actId="20577"/>
          <ac:spMkLst>
            <pc:docMk/>
            <pc:sldMk cId="2942871613" sldId="70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1:43:55.255" v="12061" actId="113"/>
          <ac:spMkLst>
            <pc:docMk/>
            <pc:sldMk cId="2942871613" sldId="70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2:06:22.225" v="12636"/>
          <ac:spMkLst>
            <pc:docMk/>
            <pc:sldMk cId="2942871613" sldId="706"/>
            <ac:spMk id="6" creationId="{33EECAF7-616D-4720-890D-3D11EDA54AF4}"/>
          </ac:spMkLst>
        </pc:spChg>
      </pc:sldChg>
      <pc:sldChg chg="modSp add">
        <pc:chgData name="Dimitar Zahariev" userId="b84e4ebc77879e88" providerId="LiveId" clId="{3700EFBF-A6B9-418E-AEF0-C811B61A28C1}" dt="2019-12-02T06:33:52.638" v="13072" actId="20577"/>
        <pc:sldMkLst>
          <pc:docMk/>
          <pc:sldMk cId="1792130294" sldId="707"/>
        </pc:sldMkLst>
        <pc:spChg chg="mod">
          <ac:chgData name="Dimitar Zahariev" userId="b84e4ebc77879e88" providerId="LiveId" clId="{3700EFBF-A6B9-418E-AEF0-C811B61A28C1}" dt="2019-12-01T17:41:34.667" v="4454" actId="20577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6:33:52.638" v="13072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add">
        <pc:chgData name="Dimitar Zahariev" userId="b84e4ebc77879e88" providerId="LiveId" clId="{3700EFBF-A6B9-418E-AEF0-C811B61A28C1}" dt="2019-12-01T15:39:48.644" v="1261"/>
        <pc:sldMkLst>
          <pc:docMk/>
          <pc:sldMk cId="2914857172" sldId="708"/>
        </pc:sldMkLst>
      </pc:sldChg>
      <pc:sldChg chg="addSp modSp add modAnim">
        <pc:chgData name="Dimitar Zahariev" userId="b84e4ebc77879e88" providerId="LiveId" clId="{3700EFBF-A6B9-418E-AEF0-C811B61A28C1}" dt="2019-12-03T08:46:57.458" v="14652" actId="20577"/>
        <pc:sldMkLst>
          <pc:docMk/>
          <pc:sldMk cId="124392679" sldId="709"/>
        </pc:sldMkLst>
        <pc:spChg chg="add mod">
          <ac:chgData name="Dimitar Zahariev" userId="b84e4ebc77879e88" providerId="LiveId" clId="{3700EFBF-A6B9-418E-AEF0-C811B61A28C1}" dt="2019-12-02T14:51:30.477" v="13932" actId="1582"/>
          <ac:spMkLst>
            <pc:docMk/>
            <pc:sldMk cId="124392679" sldId="709"/>
            <ac:spMk id="2" creationId="{C20DE9EC-AE77-4EE8-80CF-C2BFC2ACF666}"/>
          </ac:spMkLst>
        </pc:spChg>
        <pc:spChg chg="add mod">
          <ac:chgData name="Dimitar Zahariev" userId="b84e4ebc77879e88" providerId="LiveId" clId="{3700EFBF-A6B9-418E-AEF0-C811B61A28C1}" dt="2019-12-03T08:46:57.458" v="14652" actId="20577"/>
          <ac:spMkLst>
            <pc:docMk/>
            <pc:sldMk cId="124392679" sldId="709"/>
            <ac:spMk id="3" creationId="{2FE8FD69-A27D-4608-A2D9-9A8CC43E76CA}"/>
          </ac:spMkLst>
        </pc:spChg>
        <pc:spChg chg="mod">
          <ac:chgData name="Dimitar Zahariev" userId="b84e4ebc77879e88" providerId="LiveId" clId="{3700EFBF-A6B9-418E-AEF0-C811B61A28C1}" dt="2019-12-03T08:46:54.979" v="14651" actId="20577"/>
          <ac:spMkLst>
            <pc:docMk/>
            <pc:sldMk cId="124392679" sldId="709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51:50.722" v="13938"/>
        <pc:sldMkLst>
          <pc:docMk/>
          <pc:sldMk cId="2881568439" sldId="710"/>
        </pc:sldMkLst>
        <pc:spChg chg="mod">
          <ac:chgData name="Dimitar Zahariev" userId="b84e4ebc77879e88" providerId="LiveId" clId="{3700EFBF-A6B9-418E-AEF0-C811B61A28C1}" dt="2019-12-01T17:50:38.444" v="4606" actId="20577"/>
          <ac:spMkLst>
            <pc:docMk/>
            <pc:sldMk cId="2881568439" sldId="710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48:42.288" v="4460"/>
          <ac:spMkLst>
            <pc:docMk/>
            <pc:sldMk cId="2881568439" sldId="710"/>
            <ac:spMk id="6" creationId="{BA4A7289-76C1-442E-ADC1-6856D9F4C3F2}"/>
          </ac:spMkLst>
        </pc:spChg>
      </pc:sldChg>
      <pc:sldChg chg="addSp modSp add modAnim">
        <pc:chgData name="Dimitar Zahariev" userId="b84e4ebc77879e88" providerId="LiveId" clId="{3700EFBF-A6B9-418E-AEF0-C811B61A28C1}" dt="2019-12-02T14:52:51.410" v="13961"/>
        <pc:sldMkLst>
          <pc:docMk/>
          <pc:sldMk cId="119216020" sldId="711"/>
        </pc:sldMkLst>
        <pc:spChg chg="mod">
          <ac:chgData name="Dimitar Zahariev" userId="b84e4ebc77879e88" providerId="LiveId" clId="{3700EFBF-A6B9-418E-AEF0-C811B61A28C1}" dt="2019-12-01T16:56:06.104" v="3709" actId="113"/>
          <ac:spMkLst>
            <pc:docMk/>
            <pc:sldMk cId="119216020" sldId="71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21:00.046" v="4009"/>
          <ac:spMkLst>
            <pc:docMk/>
            <pc:sldMk cId="119216020" sldId="711"/>
            <ac:spMk id="6" creationId="{26684FC6-A629-494D-AC02-C8D0A1BD3129}"/>
          </ac:spMkLst>
        </pc:spChg>
        <pc:spChg chg="add mod">
          <ac:chgData name="Dimitar Zahariev" userId="b84e4ebc77879e88" providerId="LiveId" clId="{3700EFBF-A6B9-418E-AEF0-C811B61A28C1}" dt="2019-12-01T16:51:31.798" v="3589" actId="1036"/>
          <ac:spMkLst>
            <pc:docMk/>
            <pc:sldMk cId="119216020" sldId="711"/>
            <ac:spMk id="7" creationId="{7A3B5F7A-8042-4BE7-84FF-F53309B76C19}"/>
          </ac:spMkLst>
        </pc:spChg>
        <pc:spChg chg="add mod">
          <ac:chgData name="Dimitar Zahariev" userId="b84e4ebc77879e88" providerId="LiveId" clId="{3700EFBF-A6B9-418E-AEF0-C811B61A28C1}" dt="2019-12-01T16:51:37.639" v="3601" actId="1036"/>
          <ac:spMkLst>
            <pc:docMk/>
            <pc:sldMk cId="119216020" sldId="711"/>
            <ac:spMk id="8" creationId="{E2E68AA6-65B9-437A-B0BF-7BCC6A34D067}"/>
          </ac:spMkLst>
        </pc:spChg>
      </pc:sldChg>
      <pc:sldChg chg="addSp delSp modSp add modAnim">
        <pc:chgData name="Dimitar Zahariev" userId="b84e4ebc77879e88" providerId="LiveId" clId="{3700EFBF-A6B9-418E-AEF0-C811B61A28C1}" dt="2019-12-02T14:53:26.676" v="13974"/>
        <pc:sldMkLst>
          <pc:docMk/>
          <pc:sldMk cId="1793222823" sldId="712"/>
        </pc:sldMkLst>
        <pc:spChg chg="add del mod">
          <ac:chgData name="Dimitar Zahariev" userId="b84e4ebc77879e88" providerId="LiveId" clId="{3700EFBF-A6B9-418E-AEF0-C811B61A28C1}" dt="2019-12-01T16:22:40.274" v="2730" actId="478"/>
          <ac:spMkLst>
            <pc:docMk/>
            <pc:sldMk cId="1793222823" sldId="712"/>
            <ac:spMk id="2" creationId="{65323DBB-A9A3-4A03-B052-8122380F0CD4}"/>
          </ac:spMkLst>
        </pc:spChg>
        <pc:spChg chg="mod">
          <ac:chgData name="Dimitar Zahariev" userId="b84e4ebc77879e88" providerId="LiveId" clId="{3700EFBF-A6B9-418E-AEF0-C811B61A28C1}" dt="2019-12-01T16:56:25.355" v="3724" actId="20577"/>
          <ac:spMkLst>
            <pc:docMk/>
            <pc:sldMk cId="1793222823" sldId="71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9:54.431" v="4008"/>
          <ac:spMkLst>
            <pc:docMk/>
            <pc:sldMk cId="1793222823" sldId="712"/>
            <ac:spMk id="6" creationId="{9332AA6B-00B2-45D0-9AC3-0DD8E4D178D4}"/>
          </ac:spMkLst>
        </pc:spChg>
        <pc:spChg chg="add mod">
          <ac:chgData name="Dimitar Zahariev" userId="b84e4ebc77879e88" providerId="LiveId" clId="{3700EFBF-A6B9-418E-AEF0-C811B61A28C1}" dt="2019-12-01T16:53:57.586" v="3704" actId="1036"/>
          <ac:spMkLst>
            <pc:docMk/>
            <pc:sldMk cId="1793222823" sldId="712"/>
            <ac:spMk id="7" creationId="{963D127E-D21F-40DE-B200-1E6255CBC0E7}"/>
          </ac:spMkLst>
        </pc:spChg>
        <pc:spChg chg="add mod">
          <ac:chgData name="Dimitar Zahariev" userId="b84e4ebc77879e88" providerId="LiveId" clId="{3700EFBF-A6B9-418E-AEF0-C811B61A28C1}" dt="2019-12-01T16:58:02.137" v="3729" actId="20577"/>
          <ac:spMkLst>
            <pc:docMk/>
            <pc:sldMk cId="1793222823" sldId="712"/>
            <ac:spMk id="8" creationId="{EE9EEC41-73F4-4D80-8015-8A2D98D01980}"/>
          </ac:spMkLst>
        </pc:spChg>
      </pc:sldChg>
      <pc:sldChg chg="addSp modSp add modAnim">
        <pc:chgData name="Dimitar Zahariev" userId="b84e4ebc77879e88" providerId="LiveId" clId="{3700EFBF-A6B9-418E-AEF0-C811B61A28C1}" dt="2019-12-02T14:55:57.762" v="13978"/>
        <pc:sldMkLst>
          <pc:docMk/>
          <pc:sldMk cId="1900185108" sldId="713"/>
        </pc:sldMkLst>
        <pc:spChg chg="mod">
          <ac:chgData name="Dimitar Zahariev" userId="b84e4ebc77879e88" providerId="LiveId" clId="{3700EFBF-A6B9-418E-AEF0-C811B61A28C1}" dt="2019-12-01T17:11:00.280" v="3831" actId="20577"/>
          <ac:spMkLst>
            <pc:docMk/>
            <pc:sldMk cId="1900185108" sldId="71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17:34.133" v="3984" actId="20577"/>
          <ac:spMkLst>
            <pc:docMk/>
            <pc:sldMk cId="1900185108" sldId="71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18:08.679" v="4007" actId="20577"/>
          <ac:spMkLst>
            <pc:docMk/>
            <pc:sldMk cId="1900185108" sldId="713"/>
            <ac:spMk id="6" creationId="{21585817-825A-4F06-B061-BA6832855950}"/>
          </ac:spMkLst>
        </pc:spChg>
      </pc:sldChg>
      <pc:sldChg chg="modSp add">
        <pc:chgData name="Dimitar Zahariev" userId="b84e4ebc77879e88" providerId="LiveId" clId="{3700EFBF-A6B9-418E-AEF0-C811B61A28C1}" dt="2019-12-01T15:43:20.717" v="1480" actId="20577"/>
        <pc:sldMkLst>
          <pc:docMk/>
          <pc:sldMk cId="1177571149" sldId="714"/>
        </pc:sldMkLst>
        <pc:spChg chg="mod">
          <ac:chgData name="Dimitar Zahariev" userId="b84e4ebc77879e88" providerId="LiveId" clId="{3700EFBF-A6B9-418E-AEF0-C811B61A28C1}" dt="2019-12-01T15:42:47.208" v="1418" actId="20577"/>
          <ac:spMkLst>
            <pc:docMk/>
            <pc:sldMk cId="1177571149" sldId="714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5:43:20.717" v="1480" actId="20577"/>
          <ac:spMkLst>
            <pc:docMk/>
            <pc:sldMk cId="1177571149" sldId="714"/>
            <ac:spMk id="5" creationId="{11A1BDA3-1568-4FA9-867E-D3CB207F2824}"/>
          </ac:spMkLst>
        </pc:spChg>
      </pc:sldChg>
      <pc:sldChg chg="modSp add">
        <pc:chgData name="Dimitar Zahariev" userId="b84e4ebc77879e88" providerId="LiveId" clId="{3700EFBF-A6B9-418E-AEF0-C811B61A28C1}" dt="2019-12-01T17:26:26.440" v="4191" actId="313"/>
        <pc:sldMkLst>
          <pc:docMk/>
          <pc:sldMk cId="2311176215" sldId="715"/>
        </pc:sldMkLst>
        <pc:spChg chg="mod">
          <ac:chgData name="Dimitar Zahariev" userId="b84e4ebc77879e88" providerId="LiveId" clId="{3700EFBF-A6B9-418E-AEF0-C811B61A28C1}" dt="2019-12-01T17:26:26.440" v="4191" actId="313"/>
          <ac:spMkLst>
            <pc:docMk/>
            <pc:sldMk cId="2311176215" sldId="715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17:26:21.041" v="4190" actId="20577"/>
          <ac:spMkLst>
            <pc:docMk/>
            <pc:sldMk cId="2311176215" sldId="715"/>
            <ac:spMk id="5" creationId="{11A1BDA3-1568-4FA9-867E-D3CB207F2824}"/>
          </ac:spMkLst>
        </pc:spChg>
      </pc:sldChg>
      <pc:sldChg chg="addSp modSp add modAnim">
        <pc:chgData name="Dimitar Zahariev" userId="b84e4ebc77879e88" providerId="LiveId" clId="{3700EFBF-A6B9-418E-AEF0-C811B61A28C1}" dt="2019-12-02T14:56:38.903" v="13993"/>
        <pc:sldMkLst>
          <pc:docMk/>
          <pc:sldMk cId="252777691" sldId="716"/>
        </pc:sldMkLst>
        <pc:spChg chg="mod">
          <ac:chgData name="Dimitar Zahariev" userId="b84e4ebc77879e88" providerId="LiveId" clId="{3700EFBF-A6B9-418E-AEF0-C811B61A28C1}" dt="2019-12-01T15:42:27.841" v="1394" actId="20577"/>
          <ac:spMkLst>
            <pc:docMk/>
            <pc:sldMk cId="252777691" sldId="71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02:05.745" v="1756" actId="20577"/>
          <ac:spMkLst>
            <pc:docMk/>
            <pc:sldMk cId="252777691" sldId="71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9:12.104" v="4402"/>
          <ac:spMkLst>
            <pc:docMk/>
            <pc:sldMk cId="252777691" sldId="716"/>
            <ac:spMk id="6" creationId="{C0E5A3D3-2069-48A4-BBDA-F665E4ABC03A}"/>
          </ac:spMkLst>
        </pc:spChg>
        <pc:spChg chg="add mod">
          <ac:chgData name="Dimitar Zahariev" userId="b84e4ebc77879e88" providerId="LiveId" clId="{3700EFBF-A6B9-418E-AEF0-C811B61A28C1}" dt="2019-12-01T17:39:44.424" v="4410" actId="20577"/>
          <ac:spMkLst>
            <pc:docMk/>
            <pc:sldMk cId="252777691" sldId="716"/>
            <ac:spMk id="7" creationId="{AC2955D2-6137-401C-B46B-7938D233B5EC}"/>
          </ac:spMkLst>
        </pc:spChg>
      </pc:sldChg>
      <pc:sldChg chg="addSp modSp add modAnim">
        <pc:chgData name="Dimitar Zahariev" userId="b84e4ebc77879e88" providerId="LiveId" clId="{3700EFBF-A6B9-418E-AEF0-C811B61A28C1}" dt="2019-12-02T14:56:57.519" v="14002"/>
        <pc:sldMkLst>
          <pc:docMk/>
          <pc:sldMk cId="3930653115" sldId="717"/>
        </pc:sldMkLst>
        <pc:spChg chg="mod">
          <ac:chgData name="Dimitar Zahariev" userId="b84e4ebc77879e88" providerId="LiveId" clId="{3700EFBF-A6B9-418E-AEF0-C811B61A28C1}" dt="2019-12-01T17:26:16.764" v="4188" actId="20577"/>
          <ac:spMkLst>
            <pc:docMk/>
            <pc:sldMk cId="3930653115" sldId="71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27:58.403" v="4198" actId="20577"/>
          <ac:spMkLst>
            <pc:docMk/>
            <pc:sldMk cId="3930653115" sldId="717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7:38:59.903" v="4399"/>
          <ac:spMkLst>
            <pc:docMk/>
            <pc:sldMk cId="3930653115" sldId="717"/>
            <ac:spMk id="6" creationId="{A8E7E5E1-19E6-4F29-B580-2A46E704293D}"/>
          </ac:spMkLst>
        </pc:spChg>
        <pc:spChg chg="add mod">
          <ac:chgData name="Dimitar Zahariev" userId="b84e4ebc77879e88" providerId="LiveId" clId="{3700EFBF-A6B9-418E-AEF0-C811B61A28C1}" dt="2019-12-01T17:40:03.634" v="4418" actId="20577"/>
          <ac:spMkLst>
            <pc:docMk/>
            <pc:sldMk cId="3930653115" sldId="717"/>
            <ac:spMk id="7" creationId="{756FA07D-9F78-4188-AA81-A1B87097A951}"/>
          </ac:spMkLst>
        </pc:spChg>
      </pc:sldChg>
      <pc:sldChg chg="modSp add del">
        <pc:chgData name="Dimitar Zahariev" userId="b84e4ebc77879e88" providerId="LiveId" clId="{3700EFBF-A6B9-418E-AEF0-C811B61A28C1}" dt="2019-12-01T17:30:52.919" v="4232" actId="2696"/>
        <pc:sldMkLst>
          <pc:docMk/>
          <pc:sldMk cId="1816291914" sldId="718"/>
        </pc:sldMkLst>
        <pc:spChg chg="mod">
          <ac:chgData name="Dimitar Zahariev" userId="b84e4ebc77879e88" providerId="LiveId" clId="{3700EFBF-A6B9-418E-AEF0-C811B61A28C1}" dt="2019-12-01T15:42:34.352" v="1405" actId="20577"/>
          <ac:spMkLst>
            <pc:docMk/>
            <pc:sldMk cId="1816291914" sldId="718"/>
            <ac:spMk id="4" creationId="{D7702113-46B5-44FF-AE34-AED42A801FFF}"/>
          </ac:spMkLst>
        </pc:spChg>
      </pc:sldChg>
      <pc:sldChg chg="addSp modSp add modAnim">
        <pc:chgData name="Dimitar Zahariev" userId="b84e4ebc77879e88" providerId="LiveId" clId="{3700EFBF-A6B9-418E-AEF0-C811B61A28C1}" dt="2019-12-03T08:47:03.584" v="14653" actId="20577"/>
        <pc:sldMkLst>
          <pc:docMk/>
          <pc:sldMk cId="4241398349" sldId="719"/>
        </pc:sldMkLst>
        <pc:spChg chg="mod">
          <ac:chgData name="Dimitar Zahariev" userId="b84e4ebc77879e88" providerId="LiveId" clId="{3700EFBF-A6B9-418E-AEF0-C811B61A28C1}" dt="2019-12-03T08:47:03.584" v="14653" actId="20577"/>
          <ac:spMkLst>
            <pc:docMk/>
            <pc:sldMk cId="4241398349" sldId="71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6:41:23.209" v="3182" actId="20577"/>
          <ac:spMkLst>
            <pc:docMk/>
            <pc:sldMk cId="4241398349" sldId="719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16:31:52.243" v="2958"/>
          <ac:spMkLst>
            <pc:docMk/>
            <pc:sldMk cId="4241398349" sldId="719"/>
            <ac:spMk id="6" creationId="{006AA2BA-FCBC-4803-A0F8-0F48213EF763}"/>
          </ac:spMkLst>
        </pc:spChg>
        <pc:spChg chg="add mod">
          <ac:chgData name="Dimitar Zahariev" userId="b84e4ebc77879e88" providerId="LiveId" clId="{3700EFBF-A6B9-418E-AEF0-C811B61A28C1}" dt="2019-12-01T16:42:08.740" v="3210" actId="1076"/>
          <ac:spMkLst>
            <pc:docMk/>
            <pc:sldMk cId="4241398349" sldId="719"/>
            <ac:spMk id="7" creationId="{CD005495-9170-4805-A109-34699B0D1CA2}"/>
          </ac:spMkLst>
        </pc:spChg>
      </pc:sldChg>
      <pc:sldChg chg="add modAnim">
        <pc:chgData name="Dimitar Zahariev" userId="b84e4ebc77879e88" providerId="LiveId" clId="{3700EFBF-A6B9-418E-AEF0-C811B61A28C1}" dt="2019-12-02T14:56:07.513" v="13982"/>
        <pc:sldMkLst>
          <pc:docMk/>
          <pc:sldMk cId="714116626" sldId="720"/>
        </pc:sldMkLst>
      </pc:sldChg>
      <pc:sldChg chg="modSp add modAnim">
        <pc:chgData name="Dimitar Zahariev" userId="b84e4ebc77879e88" providerId="LiveId" clId="{3700EFBF-A6B9-418E-AEF0-C811B61A28C1}" dt="2019-12-02T14:57:12.606" v="14009"/>
        <pc:sldMkLst>
          <pc:docMk/>
          <pc:sldMk cId="2476974398" sldId="721"/>
        </pc:sldMkLst>
        <pc:spChg chg="mod">
          <ac:chgData name="Dimitar Zahariev" userId="b84e4ebc77879e88" providerId="LiveId" clId="{3700EFBF-A6B9-418E-AEF0-C811B61A28C1}" dt="2019-12-01T17:30:59.319" v="4249" actId="20577"/>
          <ac:spMkLst>
            <pc:docMk/>
            <pc:sldMk cId="2476974398" sldId="72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17:38:19.223" v="4391" actId="20577"/>
          <ac:spMkLst>
            <pc:docMk/>
            <pc:sldMk cId="2476974398" sldId="721"/>
            <ac:spMk id="5" creationId="{25D4DC16-7C8F-4647-B097-E39063E1F4FD}"/>
          </ac:spMkLst>
        </pc:spChg>
        <pc:spChg chg="mod">
          <ac:chgData name="Dimitar Zahariev" userId="b84e4ebc77879e88" providerId="LiveId" clId="{3700EFBF-A6B9-418E-AEF0-C811B61A28C1}" dt="2019-12-01T17:35:22.024" v="4361" actId="20577"/>
          <ac:spMkLst>
            <pc:docMk/>
            <pc:sldMk cId="2476974398" sldId="721"/>
            <ac:spMk id="6" creationId="{A8E7E5E1-19E6-4F29-B580-2A46E704293D}"/>
          </ac:spMkLst>
        </pc:spChg>
        <pc:spChg chg="mod">
          <ac:chgData name="Dimitar Zahariev" userId="b84e4ebc77879e88" providerId="LiveId" clId="{3700EFBF-A6B9-418E-AEF0-C811B61A28C1}" dt="2019-12-01T17:38:37.925" v="4396" actId="113"/>
          <ac:spMkLst>
            <pc:docMk/>
            <pc:sldMk cId="2476974398" sldId="721"/>
            <ac:spMk id="7" creationId="{756FA07D-9F78-4188-AA81-A1B87097A951}"/>
          </ac:spMkLst>
        </pc:spChg>
      </pc:sldChg>
      <pc:sldChg chg="addSp modSp add modAnim">
        <pc:chgData name="Dimitar Zahariev" userId="b84e4ebc77879e88" providerId="LiveId" clId="{3700EFBF-A6B9-418E-AEF0-C811B61A28C1}" dt="2019-12-02T14:50:30.580" v="13909"/>
        <pc:sldMkLst>
          <pc:docMk/>
          <pc:sldMk cId="3867363491" sldId="722"/>
        </pc:sldMkLst>
        <pc:spChg chg="mod">
          <ac:chgData name="Dimitar Zahariev" userId="b84e4ebc77879e88" providerId="LiveId" clId="{3700EFBF-A6B9-418E-AEF0-C811B61A28C1}" dt="2019-12-02T01:49:06.112" v="12091" actId="20577"/>
          <ac:spMkLst>
            <pc:docMk/>
            <pc:sldMk cId="3867363491" sldId="72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2:32.725" v="12580" actId="20577"/>
          <ac:spMkLst>
            <pc:docMk/>
            <pc:sldMk cId="3867363491" sldId="72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01:53:37.248" v="12157" actId="14100"/>
          <ac:spMkLst>
            <pc:docMk/>
            <pc:sldMk cId="3867363491" sldId="722"/>
            <ac:spMk id="6" creationId="{931D8B6F-B85F-45EC-8E94-546DBD19E39D}"/>
          </ac:spMkLst>
        </pc:spChg>
      </pc:sldChg>
      <pc:sldChg chg="modSp add">
        <pc:chgData name="Dimitar Zahariev" userId="b84e4ebc77879e88" providerId="LiveId" clId="{3700EFBF-A6B9-418E-AEF0-C811B61A28C1}" dt="2019-12-01T22:56:03.946" v="8666" actId="20577"/>
        <pc:sldMkLst>
          <pc:docMk/>
          <pc:sldMk cId="1517662865" sldId="723"/>
        </pc:sldMkLst>
        <pc:spChg chg="mod">
          <ac:chgData name="Dimitar Zahariev" userId="b84e4ebc77879e88" providerId="LiveId" clId="{3700EFBF-A6B9-418E-AEF0-C811B61A28C1}" dt="2019-12-01T18:10:38.035" v="4751" actId="20577"/>
          <ac:spMkLst>
            <pc:docMk/>
            <pc:sldMk cId="1517662865" sldId="723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1T22:56:03.946" v="8666" actId="20577"/>
          <ac:spMkLst>
            <pc:docMk/>
            <pc:sldMk cId="1517662865" sldId="723"/>
            <ac:spMk id="5" creationId="{11A1BDA3-1568-4FA9-867E-D3CB207F2824}"/>
          </ac:spMkLst>
        </pc:spChg>
      </pc:sldChg>
      <pc:sldChg chg="addSp delSp modSp add modAnim">
        <pc:chgData name="Dimitar Zahariev" userId="b84e4ebc77879e88" providerId="LiveId" clId="{3700EFBF-A6B9-418E-AEF0-C811B61A28C1}" dt="2019-12-02T19:19:49.861" v="14650"/>
        <pc:sldMkLst>
          <pc:docMk/>
          <pc:sldMk cId="500513785" sldId="724"/>
        </pc:sldMkLst>
        <pc:spChg chg="mod">
          <ac:chgData name="Dimitar Zahariev" userId="b84e4ebc77879e88" providerId="LiveId" clId="{3700EFBF-A6B9-418E-AEF0-C811B61A28C1}" dt="2019-12-01T22:23:27.670" v="7818" actId="20577"/>
          <ac:spMkLst>
            <pc:docMk/>
            <pc:sldMk cId="500513785" sldId="724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2:25:23.398" v="7857" actId="478"/>
          <ac:spMkLst>
            <pc:docMk/>
            <pc:sldMk cId="500513785" sldId="724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6" creationId="{A241320C-5A00-42B8-8B2F-8CFD0A9F7EFF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7" creationId="{6B8F7E1C-EC68-4F61-97F7-E07139936099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8" creationId="{251F96ED-22AF-460C-A13E-45702680E101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9" creationId="{168ECBDC-D079-4511-B29E-AB07848E8115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0" creationId="{BA146B31-777B-4C78-ADFD-750AB7432F23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1" creationId="{4ABA5065-0259-46AF-97FE-4D5E363F45D8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2" creationId="{BB1F53C3-CE00-4FD7-8FA7-3F30D47FFD2A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3" creationId="{0B87AEA5-E336-443F-A12A-E70D6DF4F13E}"/>
          </ac:spMkLst>
        </pc:spChg>
        <pc:spChg chg="add del">
          <ac:chgData name="Dimitar Zahariev" userId="b84e4ebc77879e88" providerId="LiveId" clId="{3700EFBF-A6B9-418E-AEF0-C811B61A28C1}" dt="2019-12-01T22:23:32.546" v="7820"/>
          <ac:spMkLst>
            <pc:docMk/>
            <pc:sldMk cId="500513785" sldId="724"/>
            <ac:spMk id="14" creationId="{5710A916-DDA4-4D2F-8D80-D016AFD4CBD3}"/>
          </ac:spMkLst>
        </pc:spChg>
        <pc:spChg chg="add del mod">
          <ac:chgData name="Dimitar Zahariev" userId="b84e4ebc77879e88" providerId="LiveId" clId="{3700EFBF-A6B9-418E-AEF0-C811B61A28C1}" dt="2019-12-01T22:25:24.526" v="7858" actId="478"/>
          <ac:spMkLst>
            <pc:docMk/>
            <pc:sldMk cId="500513785" sldId="724"/>
            <ac:spMk id="16" creationId="{A617FCBB-DB9D-4A09-9963-2F04F20C59A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7" creationId="{72965BB6-ECD2-4FCD-B584-E8E1C81BE391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8" creationId="{A0AFCBB4-DD1B-45B5-B340-2EF4677D8AD8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19" creationId="{7C1C68D3-AD5A-4922-8A31-FE8086CE66DB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0" creationId="{9BC3C960-F7AF-429C-9D43-38D8B7063FF5}"/>
          </ac:spMkLst>
        </pc:spChg>
        <pc:spChg chg="add mod">
          <ac:chgData name="Dimitar Zahariev" userId="b84e4ebc77879e88" providerId="LiveId" clId="{3700EFBF-A6B9-418E-AEF0-C811B61A28C1}" dt="2019-12-01T22:29:36.665" v="7996" actId="1076"/>
          <ac:spMkLst>
            <pc:docMk/>
            <pc:sldMk cId="500513785" sldId="724"/>
            <ac:spMk id="21" creationId="{D9D6F801-9EB2-4FD6-8129-C7865BEC17EB}"/>
          </ac:spMkLst>
        </pc:spChg>
        <pc:picChg chg="add mod">
          <ac:chgData name="Dimitar Zahariev" userId="b84e4ebc77879e88" providerId="LiveId" clId="{3700EFBF-A6B9-418E-AEF0-C811B61A28C1}" dt="2019-12-01T22:25:03.832" v="7847" actId="1076"/>
          <ac:picMkLst>
            <pc:docMk/>
            <pc:sldMk cId="500513785" sldId="724"/>
            <ac:picMk id="3" creationId="{FC63E575-7296-4288-BC76-EB1CB8D6DBAA}"/>
          </ac:picMkLst>
        </pc:picChg>
      </pc:sldChg>
      <pc:sldChg chg="modSp add modAnim">
        <pc:chgData name="Dimitar Zahariev" userId="b84e4ebc77879e88" providerId="LiveId" clId="{3700EFBF-A6B9-418E-AEF0-C811B61A28C1}" dt="2019-12-02T14:39:11.572" v="13760"/>
        <pc:sldMkLst>
          <pc:docMk/>
          <pc:sldMk cId="2877116737" sldId="725"/>
        </pc:sldMkLst>
        <pc:spChg chg="mod">
          <ac:chgData name="Dimitar Zahariev" userId="b84e4ebc77879e88" providerId="LiveId" clId="{3700EFBF-A6B9-418E-AEF0-C811B61A28C1}" dt="2019-12-01T22:30:36.815" v="8066" actId="20577"/>
          <ac:spMkLst>
            <pc:docMk/>
            <pc:sldMk cId="2877116737" sldId="72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4:25.168" v="12807" actId="113"/>
          <ac:spMkLst>
            <pc:docMk/>
            <pc:sldMk cId="2877116737" sldId="725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42:59.336" v="13814"/>
        <pc:sldMkLst>
          <pc:docMk/>
          <pc:sldMk cId="1690613444" sldId="726"/>
        </pc:sldMkLst>
        <pc:spChg chg="mod">
          <ac:chgData name="Dimitar Zahariev" userId="b84e4ebc77879e88" providerId="LiveId" clId="{3700EFBF-A6B9-418E-AEF0-C811B61A28C1}" dt="2019-12-01T23:06:38.653" v="8876" actId="20577"/>
          <ac:spMkLst>
            <pc:docMk/>
            <pc:sldMk cId="1690613444" sldId="72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42:01.167" v="13798" actId="20577"/>
          <ac:spMkLst>
            <pc:docMk/>
            <pc:sldMk cId="1690613444" sldId="726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1.624" v="13716"/>
        <pc:sldMkLst>
          <pc:docMk/>
          <pc:sldMk cId="786897904" sldId="727"/>
        </pc:sldMkLst>
        <pc:spChg chg="mod">
          <ac:chgData name="Dimitar Zahariev" userId="b84e4ebc77879e88" providerId="LiveId" clId="{3700EFBF-A6B9-418E-AEF0-C811B61A28C1}" dt="2019-12-01T20:39:28.796" v="4760" actId="20577"/>
          <ac:spMkLst>
            <pc:docMk/>
            <pc:sldMk cId="786897904" sldId="72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6:44.542" v="7534" actId="20577"/>
          <ac:spMkLst>
            <pc:docMk/>
            <pc:sldMk cId="786897904" sldId="727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38.227" v="13718"/>
        <pc:sldMkLst>
          <pc:docMk/>
          <pc:sldMk cId="965342604" sldId="728"/>
        </pc:sldMkLst>
        <pc:spChg chg="mod">
          <ac:chgData name="Dimitar Zahariev" userId="b84e4ebc77879e88" providerId="LiveId" clId="{3700EFBF-A6B9-418E-AEF0-C811B61A28C1}" dt="2019-12-01T20:39:35.674" v="4768" actId="20577"/>
          <ac:spMkLst>
            <pc:docMk/>
            <pc:sldMk cId="965342604" sldId="72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49:11.742" v="7249" actId="20577"/>
          <ac:spMkLst>
            <pc:docMk/>
            <pc:sldMk cId="965342604" sldId="72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36:43.652" v="13720"/>
        <pc:sldMkLst>
          <pc:docMk/>
          <pc:sldMk cId="897861" sldId="729"/>
        </pc:sldMkLst>
        <pc:spChg chg="mod">
          <ac:chgData name="Dimitar Zahariev" userId="b84e4ebc77879e88" providerId="LiveId" clId="{3700EFBF-A6B9-418E-AEF0-C811B61A28C1}" dt="2019-12-01T20:39:42.095" v="4775" actId="20577"/>
          <ac:spMkLst>
            <pc:docMk/>
            <pc:sldMk cId="897861" sldId="72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1:55:16.075" v="7494" actId="5793"/>
          <ac:spMkLst>
            <pc:docMk/>
            <pc:sldMk cId="897861" sldId="729"/>
            <ac:spMk id="5" creationId="{25D4DC16-7C8F-4647-B097-E39063E1F4FD}"/>
          </ac:spMkLst>
        </pc:spChg>
      </pc:sldChg>
      <pc:sldChg chg="modSp add ord modAnim">
        <pc:chgData name="Dimitar Zahariev" userId="b84e4ebc77879e88" providerId="LiveId" clId="{3700EFBF-A6B9-418E-AEF0-C811B61A28C1}" dt="2019-12-02T14:33:22.687" v="13672"/>
        <pc:sldMkLst>
          <pc:docMk/>
          <pc:sldMk cId="1571730899" sldId="730"/>
        </pc:sldMkLst>
        <pc:spChg chg="mod">
          <ac:chgData name="Dimitar Zahariev" userId="b84e4ebc77879e88" providerId="LiveId" clId="{3700EFBF-A6B9-418E-AEF0-C811B61A28C1}" dt="2019-12-02T14:32:46.695" v="13656" actId="113"/>
          <ac:spMkLst>
            <pc:docMk/>
            <pc:sldMk cId="1571730899" sldId="730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35:21.860" v="13705" actId="20577"/>
        <pc:sldMkLst>
          <pc:docMk/>
          <pc:sldMk cId="1484844565" sldId="731"/>
        </pc:sldMkLst>
        <pc:spChg chg="add mod">
          <ac:chgData name="Dimitar Zahariev" userId="b84e4ebc77879e88" providerId="LiveId" clId="{3700EFBF-A6B9-418E-AEF0-C811B61A28C1}" dt="2019-12-01T21:04:48.321" v="5550" actId="20577"/>
          <ac:spMkLst>
            <pc:docMk/>
            <pc:sldMk cId="1484844565" sldId="731"/>
            <ac:spMk id="2" creationId="{104C2380-05AD-4463-BAEE-C7A2B48B2F73}"/>
          </ac:spMkLst>
        </pc:spChg>
        <pc:spChg chg="mod">
          <ac:chgData name="Dimitar Zahariev" userId="b84e4ebc77879e88" providerId="LiveId" clId="{3700EFBF-A6B9-418E-AEF0-C811B61A28C1}" dt="2019-12-01T21:04:08.683" v="5533" actId="20577"/>
          <ac:spMkLst>
            <pc:docMk/>
            <pc:sldMk cId="1484844565" sldId="731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5:21.860" v="13705" actId="20577"/>
          <ac:spMkLst>
            <pc:docMk/>
            <pc:sldMk cId="1484844565" sldId="731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04:58.857" v="5568" actId="20577"/>
          <ac:spMkLst>
            <pc:docMk/>
            <pc:sldMk cId="1484844565" sldId="731"/>
            <ac:spMk id="6" creationId="{01951085-3A42-40D7-AB51-56556428A34D}"/>
          </ac:spMkLst>
        </pc:spChg>
        <pc:spChg chg="add mod">
          <ac:chgData name="Dimitar Zahariev" userId="b84e4ebc77879e88" providerId="LiveId" clId="{3700EFBF-A6B9-418E-AEF0-C811B61A28C1}" dt="2019-12-01T21:05:18.606" v="5591" actId="20577"/>
          <ac:spMkLst>
            <pc:docMk/>
            <pc:sldMk cId="1484844565" sldId="731"/>
            <ac:spMk id="7" creationId="{C90B24F0-1D2D-4AEA-9C59-CE9DF8097D8A}"/>
          </ac:spMkLst>
        </pc:spChg>
        <pc:spChg chg="add mod">
          <ac:chgData name="Dimitar Zahariev" userId="b84e4ebc77879e88" providerId="LiveId" clId="{3700EFBF-A6B9-418E-AEF0-C811B61A28C1}" dt="2019-12-01T21:05:39.009" v="5617" actId="20577"/>
          <ac:spMkLst>
            <pc:docMk/>
            <pc:sldMk cId="1484844565" sldId="731"/>
            <ac:spMk id="8" creationId="{AE6B4E3D-D17E-40D2-AF6F-08659338F9EE}"/>
          </ac:spMkLst>
        </pc:spChg>
      </pc:sldChg>
      <pc:sldChg chg="addSp delSp modSp add modAnim">
        <pc:chgData name="Dimitar Zahariev" userId="b84e4ebc77879e88" providerId="LiveId" clId="{3700EFBF-A6B9-418E-AEF0-C811B61A28C1}" dt="2019-12-02T14:37:30.118" v="13730"/>
        <pc:sldMkLst>
          <pc:docMk/>
          <pc:sldMk cId="2380381746" sldId="732"/>
        </pc:sldMkLst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" creationId="{70DB7692-EFB7-446D-A045-780A95FFDAB2}"/>
          </ac:spMkLst>
        </pc:spChg>
        <pc:spChg chg="mod">
          <ac:chgData name="Dimitar Zahariev" userId="b84e4ebc77879e88" providerId="LiveId" clId="{3700EFBF-A6B9-418E-AEF0-C811B61A28C1}" dt="2019-12-01T20:57:36.851" v="5315" actId="20577"/>
          <ac:spMkLst>
            <pc:docMk/>
            <pc:sldMk cId="2380381746" sldId="732"/>
            <ac:spMk id="4" creationId="{D7702113-46B5-44FF-AE34-AED42A801FFF}"/>
          </ac:spMkLst>
        </pc:spChg>
        <pc:spChg chg="del mod">
          <ac:chgData name="Dimitar Zahariev" userId="b84e4ebc77879e88" providerId="LiveId" clId="{3700EFBF-A6B9-418E-AEF0-C811B61A28C1}" dt="2019-12-01T21:20:00.570" v="6421" actId="478"/>
          <ac:spMkLst>
            <pc:docMk/>
            <pc:sldMk cId="2380381746" sldId="732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6" creationId="{1C855396-80B4-4C0C-BA59-818A1F203BF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7" creationId="{AF7D2542-A11F-42B2-BFEB-081C2A8FE9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8" creationId="{1C4561E5-11E4-4040-B433-7C19B2AFB5D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9" creationId="{D9AE19CB-7620-46B8-96D2-2C0AD4D59AB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0" creationId="{8AA7A766-B1D3-49F7-B639-7425EDFB067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1" creationId="{2CE67D12-B4EC-43B0-9A43-178A5648B1F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2" creationId="{570CB52B-2FD9-43A7-81C3-E837532DB37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3" creationId="{94B7A78E-92E9-43EB-9369-C590DECCB247}"/>
          </ac:spMkLst>
        </pc:spChg>
        <pc:spChg chg="add del mod">
          <ac:chgData name="Dimitar Zahariev" userId="b84e4ebc77879e88" providerId="LiveId" clId="{3700EFBF-A6B9-418E-AEF0-C811B61A28C1}" dt="2019-12-01T21:20:02.455" v="6422" actId="478"/>
          <ac:spMkLst>
            <pc:docMk/>
            <pc:sldMk cId="2380381746" sldId="732"/>
            <ac:spMk id="14" creationId="{E729C04F-672E-4322-A31C-DC7B5E74D31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5" creationId="{46F5BD77-6B11-45D4-9605-7EFAC8E08FA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6" creationId="{5F0A6031-8E43-4124-BB79-F059986E9DC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7" creationId="{9DDB2EDA-8618-4197-AF7C-79C42251C9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8" creationId="{FA9A4106-2B45-4003-A92D-B952C02E42D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19" creationId="{4DB9C279-EBD6-49EF-8C63-EA3D202DFBB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0" creationId="{149FD4B8-92D8-4DC3-815C-20AB2F5208F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1" creationId="{81310003-E812-4A60-AEED-52D8EADDC15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2" creationId="{CC328391-197A-4B07-9F7F-D7D2E01ABA65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23" creationId="{B8E6AD85-712C-4AA1-B187-D8FE3C6056D8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4" creationId="{543A377C-B362-481E-A234-A07DEE0ED50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5" creationId="{0F279F5C-8753-4ECC-B33C-3E19859599D5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6" creationId="{6A99179C-AD7A-4469-BFB3-914FB430E4D9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7" creationId="{9B136FF7-5BC7-484B-AD7E-1B6A1B53834D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8" creationId="{2ECBEA65-F467-4151-A368-817B9222DBEF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29" creationId="{4064D706-696C-4575-9314-63964EB7B3F0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0" creationId="{3CCAC2D8-3E95-4D00-8E83-6FCA20CF5A2C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1" creationId="{A799E8AC-08C6-4DA5-8F48-6CBB499CCBD1}"/>
          </ac:spMkLst>
        </pc:spChg>
        <pc:spChg chg="add del">
          <ac:chgData name="Dimitar Zahariev" userId="b84e4ebc77879e88" providerId="LiveId" clId="{3700EFBF-A6B9-418E-AEF0-C811B61A28C1}" dt="2019-12-01T21:20:24.327" v="6427"/>
          <ac:spMkLst>
            <pc:docMk/>
            <pc:sldMk cId="2380381746" sldId="732"/>
            <ac:spMk id="32" creationId="{EA9B9A37-159B-4E9F-8862-1FCF68EB31AF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3" creationId="{44817778-1FC7-472C-B4C0-6399799EF2C3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4" creationId="{CBD07020-5D4E-4141-AC98-EAE291F2BE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5" creationId="{5961166A-A4E4-4FAC-8254-526CC4288CED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6" creationId="{C82622EB-67BD-4DEE-BB4E-4E7D5598949E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7" creationId="{672CDF80-B5A0-4E64-9E07-7479311103F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8" creationId="{46FDADB2-9C23-4DC3-9478-2753642D9FE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39" creationId="{32E1E70A-77F7-48BB-9EFB-63C49764E361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0" creationId="{62300B30-AF63-4F54-A5DE-B2B31516AFA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1" creationId="{F835025F-1EEA-4AFE-9C33-3AEBF4985752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2" creationId="{BD3AC49E-3A5D-4418-A59A-83374B0CD044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3" creationId="{66725E43-2B4B-4CE3-97AD-95870F00D75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4" creationId="{7CF7C24D-A210-447A-8877-B4E6AFBC713B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5" creationId="{81BA4B01-1087-4FC1-B90F-77213B586778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6" creationId="{6229AF25-827C-4FA2-9551-E6472D9C12BA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7" creationId="{FFCA0E78-AA10-45DD-8BC2-206C831C3B57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8" creationId="{3C1C7765-9881-4988-8E80-1ED3FC8B372C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49" creationId="{89CC2DC7-1A63-4FAA-994A-7FC191A0D506}"/>
          </ac:spMkLst>
        </pc:spChg>
        <pc:spChg chg="add mod">
          <ac:chgData name="Dimitar Zahariev" userId="b84e4ebc77879e88" providerId="LiveId" clId="{3700EFBF-A6B9-418E-AEF0-C811B61A28C1}" dt="2019-12-01T21:25:30.308" v="6547" actId="1076"/>
          <ac:spMkLst>
            <pc:docMk/>
            <pc:sldMk cId="2380381746" sldId="732"/>
            <ac:spMk id="50" creationId="{5F243B50-3272-43AE-88D3-08007351F08F}"/>
          </ac:spMkLst>
        </pc:spChg>
        <pc:spChg chg="add mod">
          <ac:chgData name="Dimitar Zahariev" userId="b84e4ebc77879e88" providerId="LiveId" clId="{3700EFBF-A6B9-418E-AEF0-C811B61A28C1}" dt="2019-12-01T21:26:02.633" v="6549" actId="113"/>
          <ac:spMkLst>
            <pc:docMk/>
            <pc:sldMk cId="2380381746" sldId="732"/>
            <ac:spMk id="51" creationId="{BB2BB4A3-95EA-4E0F-A190-48A27CB46AB0}"/>
          </ac:spMkLst>
        </pc:spChg>
        <pc:spChg chg="add mod">
          <ac:chgData name="Dimitar Zahariev" userId="b84e4ebc77879e88" providerId="LiveId" clId="{3700EFBF-A6B9-418E-AEF0-C811B61A28C1}" dt="2019-12-01T21:26:06.879" v="6550" actId="113"/>
          <ac:spMkLst>
            <pc:docMk/>
            <pc:sldMk cId="2380381746" sldId="732"/>
            <ac:spMk id="52" creationId="{970690E0-EAA8-4694-B707-23E9F6E27C1C}"/>
          </ac:spMkLst>
        </pc:spChg>
        <pc:spChg chg="add mod">
          <ac:chgData name="Dimitar Zahariev" userId="b84e4ebc77879e88" providerId="LiveId" clId="{3700EFBF-A6B9-418E-AEF0-C811B61A28C1}" dt="2019-12-01T21:26:11.938" v="6553" actId="113"/>
          <ac:spMkLst>
            <pc:docMk/>
            <pc:sldMk cId="2380381746" sldId="732"/>
            <ac:spMk id="53" creationId="{85D0477F-4C68-4B41-A075-6DE6C5EB1D21}"/>
          </ac:spMkLst>
        </pc:spChg>
        <pc:spChg chg="add mod">
          <ac:chgData name="Dimitar Zahariev" userId="b84e4ebc77879e88" providerId="LiveId" clId="{3700EFBF-A6B9-418E-AEF0-C811B61A28C1}" dt="2019-12-01T21:26:17.043" v="6554" actId="113"/>
          <ac:spMkLst>
            <pc:docMk/>
            <pc:sldMk cId="2380381746" sldId="732"/>
            <ac:spMk id="54" creationId="{C7EA98AD-3A75-4697-BBE7-2D0C0096D8D3}"/>
          </ac:spMkLst>
        </pc:spChg>
        <pc:spChg chg="add mod">
          <ac:chgData name="Dimitar Zahariev" userId="b84e4ebc77879e88" providerId="LiveId" clId="{3700EFBF-A6B9-418E-AEF0-C811B61A28C1}" dt="2019-12-01T21:26:33.343" v="6558" actId="14100"/>
          <ac:spMkLst>
            <pc:docMk/>
            <pc:sldMk cId="2380381746" sldId="732"/>
            <ac:spMk id="55" creationId="{8E391C12-7C30-4224-9D95-ECB801167014}"/>
          </ac:spMkLst>
        </pc:spChg>
        <pc:spChg chg="add mod">
          <ac:chgData name="Dimitar Zahariev" userId="b84e4ebc77879e88" providerId="LiveId" clId="{3700EFBF-A6B9-418E-AEF0-C811B61A28C1}" dt="2019-12-01T21:27:01.401" v="6576" actId="1076"/>
          <ac:spMkLst>
            <pc:docMk/>
            <pc:sldMk cId="2380381746" sldId="732"/>
            <ac:spMk id="56" creationId="{D97B3FC8-96EF-4084-AFCD-662CF0AD446A}"/>
          </ac:spMkLst>
        </pc:spChg>
        <pc:spChg chg="add mod">
          <ac:chgData name="Dimitar Zahariev" userId="b84e4ebc77879e88" providerId="LiveId" clId="{3700EFBF-A6B9-418E-AEF0-C811B61A28C1}" dt="2019-12-01T21:27:37.149" v="6579" actId="207"/>
          <ac:spMkLst>
            <pc:docMk/>
            <pc:sldMk cId="2380381746" sldId="732"/>
            <ac:spMk id="57" creationId="{89A057CE-890B-426D-83FD-C636E0338998}"/>
          </ac:spMkLst>
        </pc:spChg>
        <pc:spChg chg="add mod">
          <ac:chgData name="Dimitar Zahariev" userId="b84e4ebc77879e88" providerId="LiveId" clId="{3700EFBF-A6B9-418E-AEF0-C811B61A28C1}" dt="2019-12-01T21:28:00.098" v="6607" actId="20577"/>
          <ac:spMkLst>
            <pc:docMk/>
            <pc:sldMk cId="2380381746" sldId="732"/>
            <ac:spMk id="58" creationId="{A672246D-2E81-4D86-91DC-402D127AE005}"/>
          </ac:spMkLst>
        </pc:spChg>
      </pc:sldChg>
      <pc:sldChg chg="addSp delSp modSp add modAnim">
        <pc:chgData name="Dimitar Zahariev" userId="b84e4ebc77879e88" providerId="LiveId" clId="{3700EFBF-A6B9-418E-AEF0-C811B61A28C1}" dt="2019-12-02T14:37:45.945" v="13734"/>
        <pc:sldMkLst>
          <pc:docMk/>
          <pc:sldMk cId="2454956375" sldId="733"/>
        </pc:sldMkLst>
        <pc:spChg chg="add del">
          <ac:chgData name="Dimitar Zahariev" userId="b84e4ebc77879e88" providerId="LiveId" clId="{3700EFBF-A6B9-418E-AEF0-C811B61A28C1}" dt="2019-12-01T22:01:16.633" v="7539"/>
          <ac:spMkLst>
            <pc:docMk/>
            <pc:sldMk cId="2454956375" sldId="733"/>
            <ac:spMk id="2" creationId="{F5B38109-E6F1-4C7D-9432-42A400B85022}"/>
          </ac:spMkLst>
        </pc:spChg>
        <pc:spChg chg="add del">
          <ac:chgData name="Dimitar Zahariev" userId="b84e4ebc77879e88" providerId="LiveId" clId="{3700EFBF-A6B9-418E-AEF0-C811B61A28C1}" dt="2019-12-01T22:01:20.138" v="7541"/>
          <ac:spMkLst>
            <pc:docMk/>
            <pc:sldMk cId="2454956375" sldId="733"/>
            <ac:spMk id="3" creationId="{6F7A752B-E189-4A8C-B3AE-89E3950F527D}"/>
          </ac:spMkLst>
        </pc:spChg>
        <pc:spChg chg="mod">
          <ac:chgData name="Dimitar Zahariev" userId="b84e4ebc77879e88" providerId="LiveId" clId="{3700EFBF-A6B9-418E-AEF0-C811B61A28C1}" dt="2019-12-01T20:57:59.738" v="5352" actId="20577"/>
          <ac:spMkLst>
            <pc:docMk/>
            <pc:sldMk cId="2454956375" sldId="73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04.635" v="7782" actId="14100"/>
          <ac:spMkLst>
            <pc:docMk/>
            <pc:sldMk cId="2454956375" sldId="733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1T22:01:42.598" v="7546"/>
          <ac:spMkLst>
            <pc:docMk/>
            <pc:sldMk cId="2454956375" sldId="733"/>
            <ac:spMk id="6" creationId="{820C310B-C22E-4757-AC79-019A9CB4A8B1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7" creationId="{EB2A6EF9-41A8-4B07-83C4-4C9CFBE5D48E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8" creationId="{B6C8D935-9BF4-4A1C-9DAE-DB51F0ADCE7F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9" creationId="{169CB3CD-48B3-4454-94DD-89FA99244238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0" creationId="{EF620F9C-1783-4C2F-81DF-51CE59E7B6F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1" creationId="{7F252928-52FC-4985-A9C5-623543EA0C1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2" creationId="{E851C4B8-E44B-42FF-AC58-C7502974593B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3" creationId="{8BEFC4DA-E76E-4369-9705-38B54F2E6DA5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4" creationId="{6E00E9DB-DBA3-490C-9D38-A8C8AFEE1B14}"/>
          </ac:spMkLst>
        </pc:spChg>
        <pc:spChg chg="add mod">
          <ac:chgData name="Dimitar Zahariev" userId="b84e4ebc77879e88" providerId="LiveId" clId="{3700EFBF-A6B9-418E-AEF0-C811B61A28C1}" dt="2019-12-01T22:16:41.473" v="7778" actId="1076"/>
          <ac:spMkLst>
            <pc:docMk/>
            <pc:sldMk cId="2454956375" sldId="733"/>
            <ac:spMk id="15" creationId="{7FE1C3DD-2192-4C26-AD3F-2E6266DCF91E}"/>
          </ac:spMkLst>
        </pc:spChg>
        <pc:spChg chg="add del mod">
          <ac:chgData name="Dimitar Zahariev" userId="b84e4ebc77879e88" providerId="LiveId" clId="{3700EFBF-A6B9-418E-AEF0-C811B61A28C1}" dt="2019-12-01T22:16:33.417" v="7777" actId="478"/>
          <ac:spMkLst>
            <pc:docMk/>
            <pc:sldMk cId="2454956375" sldId="733"/>
            <ac:spMk id="16" creationId="{946D007C-7779-4EC6-AD12-C41B611B340B}"/>
          </ac:spMkLst>
        </pc:spChg>
        <pc:spChg chg="add del mod">
          <ac:chgData name="Dimitar Zahariev" userId="b84e4ebc77879e88" providerId="LiveId" clId="{3700EFBF-A6B9-418E-AEF0-C811B61A28C1}" dt="2019-12-01T22:16:30.380" v="7776" actId="478"/>
          <ac:spMkLst>
            <pc:docMk/>
            <pc:sldMk cId="2454956375" sldId="733"/>
            <ac:spMk id="17" creationId="{ED7C9D73-794B-4DFC-9AF7-A5308E98D1A4}"/>
          </ac:spMkLst>
        </pc:spChg>
      </pc:sldChg>
      <pc:sldChg chg="addSp modSp add modAnim">
        <pc:chgData name="Dimitar Zahariev" userId="b84e4ebc77879e88" providerId="LiveId" clId="{3700EFBF-A6B9-418E-AEF0-C811B61A28C1}" dt="2019-12-02T14:37:56.398" v="13738"/>
        <pc:sldMkLst>
          <pc:docMk/>
          <pc:sldMk cId="1974465492" sldId="734"/>
        </pc:sldMkLst>
        <pc:spChg chg="mod">
          <ac:chgData name="Dimitar Zahariev" userId="b84e4ebc77879e88" providerId="LiveId" clId="{3700EFBF-A6B9-418E-AEF0-C811B61A28C1}" dt="2019-12-01T20:58:10.832" v="5382" actId="20577"/>
          <ac:spMkLst>
            <pc:docMk/>
            <pc:sldMk cId="1974465492" sldId="73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7:39.601" v="7788" actId="27636"/>
          <ac:spMkLst>
            <pc:docMk/>
            <pc:sldMk cId="1974465492" sldId="734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6" creationId="{EE81DC97-1074-49F7-9D8E-075606FB37D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7" creationId="{5F36FF85-84A9-49BF-9DBF-A6B18344F668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8" creationId="{E58DFC97-42BB-4F12-8541-CCD98FE0E44D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9" creationId="{5F2FF917-7179-4BBC-99C2-20D461CF893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0" creationId="{F0FB8D74-E2C2-442B-882D-F84B45F0077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1" creationId="{9C13E3F7-8E40-485D-BB1C-7F643EA18981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2" creationId="{0DDD42F7-3AB4-48B7-B016-E2FE0691A3B7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3" creationId="{77951A6A-9149-4C47-9574-E67E4A822842}"/>
          </ac:spMkLst>
        </pc:spChg>
        <pc:spChg chg="add mod">
          <ac:chgData name="Dimitar Zahariev" userId="b84e4ebc77879e88" providerId="LiveId" clId="{3700EFBF-A6B9-418E-AEF0-C811B61A28C1}" dt="2019-12-01T22:18:34.926" v="7794" actId="1035"/>
          <ac:spMkLst>
            <pc:docMk/>
            <pc:sldMk cId="1974465492" sldId="734"/>
            <ac:spMk id="14" creationId="{51D502FD-1E03-4C27-B278-A85F119BD483}"/>
          </ac:spMkLst>
        </pc:spChg>
      </pc:sldChg>
      <pc:sldChg chg="addSp modSp add modAnim">
        <pc:chgData name="Dimitar Zahariev" userId="b84e4ebc77879e88" providerId="LiveId" clId="{3700EFBF-A6B9-418E-AEF0-C811B61A28C1}" dt="2019-12-02T14:38:30.075" v="13742"/>
        <pc:sldMkLst>
          <pc:docMk/>
          <pc:sldMk cId="301414503" sldId="735"/>
        </pc:sldMkLst>
        <pc:spChg chg="mod">
          <ac:chgData name="Dimitar Zahariev" userId="b84e4ebc77879e88" providerId="LiveId" clId="{3700EFBF-A6B9-418E-AEF0-C811B61A28C1}" dt="2019-12-01T20:58:20.940" v="5410" actId="20577"/>
          <ac:spMkLst>
            <pc:docMk/>
            <pc:sldMk cId="301414503" sldId="73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18:52.053" v="7799" actId="404"/>
          <ac:spMkLst>
            <pc:docMk/>
            <pc:sldMk cId="301414503" sldId="735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6" creationId="{B81D49F6-A25F-4E89-A04B-CB7A3FA7E120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7" creationId="{1967248E-17E2-48C2-A02F-AFCCE183FAF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8" creationId="{22EAF70C-B38A-4E85-BBD5-FB6D167F6F9C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9" creationId="{3CDB21FA-93B9-4BD1-9B97-F0A1043D8E75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0" creationId="{059666B3-86DF-45E4-821D-A3A2D359779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1" creationId="{7327452B-523E-48CE-957B-4F710D6D7928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2" creationId="{949F1AE0-E093-4293-B78E-1A017E8EE77D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3" creationId="{F57622B0-0D4E-4E2F-BD89-EF74705C6E56}"/>
          </ac:spMkLst>
        </pc:spChg>
        <pc:spChg chg="add mod">
          <ac:chgData name="Dimitar Zahariev" userId="b84e4ebc77879e88" providerId="LiveId" clId="{3700EFBF-A6B9-418E-AEF0-C811B61A28C1}" dt="2019-12-01T22:19:41.110" v="7810" actId="1038"/>
          <ac:spMkLst>
            <pc:docMk/>
            <pc:sldMk cId="301414503" sldId="735"/>
            <ac:spMk id="14" creationId="{20A16927-92C9-47BA-AB99-607AF24DBBCA}"/>
          </ac:spMkLst>
        </pc:spChg>
      </pc:sldChg>
      <pc:sldChg chg="addSp delSp modSp add modAnim">
        <pc:chgData name="Dimitar Zahariev" userId="b84e4ebc77879e88" providerId="LiveId" clId="{3700EFBF-A6B9-418E-AEF0-C811B61A28C1}" dt="2019-12-02T14:36:23.730" v="13714"/>
        <pc:sldMkLst>
          <pc:docMk/>
          <pc:sldMk cId="3323397672" sldId="736"/>
        </pc:sldMkLst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2" creationId="{30BF615E-3439-4088-894B-6BD65B1C34C0}"/>
          </ac:spMkLst>
        </pc:spChg>
        <pc:spChg chg="mod">
          <ac:chgData name="Dimitar Zahariev" userId="b84e4ebc77879e88" providerId="LiveId" clId="{3700EFBF-A6B9-418E-AEF0-C811B61A28C1}" dt="2019-12-01T21:44:01.073" v="7080" actId="20577"/>
          <ac:spMkLst>
            <pc:docMk/>
            <pc:sldMk cId="3323397672" sldId="736"/>
            <ac:spMk id="5" creationId="{25D4DC16-7C8F-4647-B097-E39063E1F4FD}"/>
          </ac:spMkLst>
        </pc:spChg>
        <pc:spChg chg="add del mod">
          <ac:chgData name="Dimitar Zahariev" userId="b84e4ebc77879e88" providerId="LiveId" clId="{3700EFBF-A6B9-418E-AEF0-C811B61A28C1}" dt="2019-12-01T21:33:41.238" v="6728" actId="478"/>
          <ac:spMkLst>
            <pc:docMk/>
            <pc:sldMk cId="3323397672" sldId="736"/>
            <ac:spMk id="6" creationId="{72821985-D94E-4A87-BB4B-42D0E0DC7B17}"/>
          </ac:spMkLst>
        </pc:spChg>
        <pc:spChg chg="add mod">
          <ac:chgData name="Dimitar Zahariev" userId="b84e4ebc77879e88" providerId="LiveId" clId="{3700EFBF-A6B9-418E-AEF0-C811B61A28C1}" dt="2019-12-02T14:36:02.423" v="13706" actId="207"/>
          <ac:spMkLst>
            <pc:docMk/>
            <pc:sldMk cId="3323397672" sldId="736"/>
            <ac:spMk id="7" creationId="{CD5759EB-EBB6-449F-B974-72883FFB1B08}"/>
          </ac:spMkLst>
        </pc:spChg>
        <pc:spChg chg="add mod">
          <ac:chgData name="Dimitar Zahariev" userId="b84e4ebc77879e88" providerId="LiveId" clId="{3700EFBF-A6B9-418E-AEF0-C811B61A28C1}" dt="2019-12-01T21:44:13.822" v="7115" actId="1035"/>
          <ac:spMkLst>
            <pc:docMk/>
            <pc:sldMk cId="3323397672" sldId="736"/>
            <ac:spMk id="8" creationId="{9C4A6FFF-C934-4325-B6F5-1B52D7D73625}"/>
          </ac:spMkLst>
        </pc:spChg>
      </pc:sldChg>
      <pc:sldChg chg="modSp add ord modAnim">
        <pc:chgData name="Dimitar Zahariev" userId="b84e4ebc77879e88" providerId="LiveId" clId="{3700EFBF-A6B9-418E-AEF0-C811B61A28C1}" dt="2019-12-02T14:47:45.892" v="13871"/>
        <pc:sldMkLst>
          <pc:docMk/>
          <pc:sldMk cId="1596737647" sldId="737"/>
        </pc:sldMkLst>
        <pc:spChg chg="mod">
          <ac:chgData name="Dimitar Zahariev" userId="b84e4ebc77879e88" providerId="LiveId" clId="{3700EFBF-A6B9-418E-AEF0-C811B61A28C1}" dt="2019-12-01T22:50:42.351" v="8478" actId="20577"/>
          <ac:spMkLst>
            <pc:docMk/>
            <pc:sldMk cId="1596737647" sldId="73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2:51:49.206" v="8639" actId="20577"/>
          <ac:spMkLst>
            <pc:docMk/>
            <pc:sldMk cId="1596737647" sldId="737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1:25:47.664" v="6548" actId="2696"/>
        <pc:sldMkLst>
          <pc:docMk/>
          <pc:sldMk cId="3035557985" sldId="737"/>
        </pc:sldMkLst>
      </pc:sldChg>
      <pc:sldChg chg="modSp add ord modAnim">
        <pc:chgData name="Dimitar Zahariev" userId="b84e4ebc77879e88" providerId="LiveId" clId="{3700EFBF-A6B9-418E-AEF0-C811B61A28C1}" dt="2019-12-02T14:32:35.698" v="13654"/>
        <pc:sldMkLst>
          <pc:docMk/>
          <pc:sldMk cId="3811251410" sldId="738"/>
        </pc:sldMkLst>
        <pc:spChg chg="mod">
          <ac:chgData name="Dimitar Zahariev" userId="b84e4ebc77879e88" providerId="LiveId" clId="{3700EFBF-A6B9-418E-AEF0-C811B61A28C1}" dt="2019-12-02T05:33:30.788" v="12923" actId="20577"/>
          <ac:spMkLst>
            <pc:docMk/>
            <pc:sldMk cId="3811251410" sldId="73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32:10.459" v="13643" actId="113"/>
          <ac:spMkLst>
            <pc:docMk/>
            <pc:sldMk cId="3811251410" sldId="738"/>
            <ac:spMk id="5" creationId="{25D4DC16-7C8F-4647-B097-E39063E1F4FD}"/>
          </ac:spMkLst>
        </pc:spChg>
      </pc:sldChg>
      <pc:sldChg chg="add del">
        <pc:chgData name="Dimitar Zahariev" userId="b84e4ebc77879e88" providerId="LiveId" clId="{3700EFBF-A6B9-418E-AEF0-C811B61A28C1}" dt="2019-12-01T23:34:31.673" v="9705" actId="2696"/>
        <pc:sldMkLst>
          <pc:docMk/>
          <pc:sldMk cId="3804963840" sldId="739"/>
        </pc:sldMkLst>
      </pc:sldChg>
      <pc:sldChg chg="modSp add ord modAnim">
        <pc:chgData name="Dimitar Zahariev" userId="b84e4ebc77879e88" providerId="LiveId" clId="{3700EFBF-A6B9-418E-AEF0-C811B61A28C1}" dt="2019-12-02T14:44:03.122" v="13830"/>
        <pc:sldMkLst>
          <pc:docMk/>
          <pc:sldMk cId="244435920" sldId="740"/>
        </pc:sldMkLst>
        <pc:spChg chg="mod">
          <ac:chgData name="Dimitar Zahariev" userId="b84e4ebc77879e88" providerId="LiveId" clId="{3700EFBF-A6B9-418E-AEF0-C811B61A28C1}" dt="2019-12-02T14:44:00.288" v="13828" actId="20577"/>
          <ac:spMkLst>
            <pc:docMk/>
            <pc:sldMk cId="244435920" sldId="74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16:20.132" v="12855" actId="20577"/>
          <ac:spMkLst>
            <pc:docMk/>
            <pc:sldMk cId="244435920" sldId="740"/>
            <ac:spMk id="5" creationId="{25D4DC16-7C8F-4647-B097-E39063E1F4FD}"/>
          </ac:spMkLst>
        </pc:spChg>
      </pc:sldChg>
      <pc:sldChg chg="modSp add">
        <pc:chgData name="Dimitar Zahariev" userId="b84e4ebc77879e88" providerId="LiveId" clId="{3700EFBF-A6B9-418E-AEF0-C811B61A28C1}" dt="2019-12-02T02:10:51.305" v="12802" actId="20577"/>
        <pc:sldMkLst>
          <pc:docMk/>
          <pc:sldMk cId="1281249806" sldId="741"/>
        </pc:sldMkLst>
        <pc:spChg chg="mod">
          <ac:chgData name="Dimitar Zahariev" userId="b84e4ebc77879e88" providerId="LiveId" clId="{3700EFBF-A6B9-418E-AEF0-C811B61A28C1}" dt="2019-12-01T22:56:45.474" v="8694" actId="20577"/>
          <ac:spMkLst>
            <pc:docMk/>
            <pc:sldMk cId="1281249806" sldId="741"/>
            <ac:spMk id="4" creationId="{BEB5BB41-09D4-4E9F-8C80-EE8709171CB3}"/>
          </ac:spMkLst>
        </pc:spChg>
        <pc:spChg chg="mod">
          <ac:chgData name="Dimitar Zahariev" userId="b84e4ebc77879e88" providerId="LiveId" clId="{3700EFBF-A6B9-418E-AEF0-C811B61A28C1}" dt="2019-12-02T02:10:51.305" v="12802" actId="20577"/>
          <ac:spMkLst>
            <pc:docMk/>
            <pc:sldMk cId="1281249806" sldId="741"/>
            <ac:spMk id="5" creationId="{11A1BDA3-1568-4FA9-867E-D3CB207F2824}"/>
          </ac:spMkLst>
        </pc:spChg>
      </pc:sldChg>
      <pc:sldChg chg="modSp add modAnim">
        <pc:chgData name="Dimitar Zahariev" userId="b84e4ebc77879e88" providerId="LiveId" clId="{3700EFBF-A6B9-418E-AEF0-C811B61A28C1}" dt="2019-12-02T14:46:07.181" v="13862" actId="20577"/>
        <pc:sldMkLst>
          <pc:docMk/>
          <pc:sldMk cId="177129517" sldId="742"/>
        </pc:sldMkLst>
        <pc:spChg chg="mod">
          <ac:chgData name="Dimitar Zahariev" userId="b84e4ebc77879e88" providerId="LiveId" clId="{3700EFBF-A6B9-418E-AEF0-C811B61A28C1}" dt="2019-12-02T14:46:07.181" v="13862" actId="20577"/>
          <ac:spMkLst>
            <pc:docMk/>
            <pc:sldMk cId="177129517" sldId="742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05:43.712" v="10193" actId="113"/>
          <ac:spMkLst>
            <pc:docMk/>
            <pc:sldMk cId="177129517" sldId="742"/>
            <ac:spMk id="5" creationId="{25D4DC16-7C8F-4647-B097-E39063E1F4FD}"/>
          </ac:spMkLst>
        </pc:spChg>
      </pc:sldChg>
      <pc:sldChg chg="addSp modSp add ord modAnim">
        <pc:chgData name="Dimitar Zahariev" userId="b84e4ebc77879e88" providerId="LiveId" clId="{3700EFBF-A6B9-418E-AEF0-C811B61A28C1}" dt="2019-12-02T14:41:03.537" v="13772"/>
        <pc:sldMkLst>
          <pc:docMk/>
          <pc:sldMk cId="2418328832" sldId="743"/>
        </pc:sldMkLst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2" creationId="{4C5DE3AB-9637-45D6-97CE-59124DADB456}"/>
          </ac:spMkLst>
        </pc:spChg>
        <pc:spChg chg="mod">
          <ac:chgData name="Dimitar Zahariev" userId="b84e4ebc77879e88" providerId="LiveId" clId="{3700EFBF-A6B9-418E-AEF0-C811B61A28C1}" dt="2019-12-01T23:11:08.895" v="8926" actId="20577"/>
          <ac:spMkLst>
            <pc:docMk/>
            <pc:sldMk cId="2418328832" sldId="743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42:22.956" v="9834" actId="27636"/>
          <ac:spMkLst>
            <pc:docMk/>
            <pc:sldMk cId="2418328832" sldId="743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6" creationId="{BA753CA3-BCC1-411F-B023-7EFF91FB1F5C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7" creationId="{E8FB7023-D32B-4260-8BBA-3D1DF66BB12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8" creationId="{5ED6F922-57CD-4355-8E9E-7F8BFECF3BDF}"/>
          </ac:spMkLst>
        </pc:spChg>
        <pc:spChg chg="add mod">
          <ac:chgData name="Dimitar Zahariev" userId="b84e4ebc77879e88" providerId="LiveId" clId="{3700EFBF-A6B9-418E-AEF0-C811B61A28C1}" dt="2019-12-01T23:20:27.960" v="9020" actId="1076"/>
          <ac:spMkLst>
            <pc:docMk/>
            <pc:sldMk cId="2418328832" sldId="743"/>
            <ac:spMk id="9" creationId="{B4E7B485-4FB4-4B32-81A0-AB6403421AC5}"/>
          </ac:spMkLst>
        </pc:spChg>
      </pc:sldChg>
      <pc:sldChg chg="modSp add modAnim">
        <pc:chgData name="Dimitar Zahariev" userId="b84e4ebc77879e88" providerId="LiveId" clId="{3700EFBF-A6B9-418E-AEF0-C811B61A28C1}" dt="2019-12-02T14:47:40.727" v="13869"/>
        <pc:sldMkLst>
          <pc:docMk/>
          <pc:sldMk cId="3843151059" sldId="744"/>
        </pc:sldMkLst>
        <pc:spChg chg="mod">
          <ac:chgData name="Dimitar Zahariev" userId="b84e4ebc77879e88" providerId="LiveId" clId="{3700EFBF-A6B9-418E-AEF0-C811B61A28C1}" dt="2019-12-01T23:07:57.352" v="8903" actId="20577"/>
          <ac:spMkLst>
            <pc:docMk/>
            <pc:sldMk cId="3843151059" sldId="744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1:06.016" v="13094"/>
          <ac:spMkLst>
            <pc:docMk/>
            <pc:sldMk cId="3843151059" sldId="744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41:41.728" v="13786"/>
        <pc:sldMkLst>
          <pc:docMk/>
          <pc:sldMk cId="2138456623" sldId="745"/>
        </pc:sldMkLst>
        <pc:spChg chg="mod">
          <ac:chgData name="Dimitar Zahariev" userId="b84e4ebc77879e88" providerId="LiveId" clId="{3700EFBF-A6B9-418E-AEF0-C811B61A28C1}" dt="2019-12-01T23:16:44.864" v="8990" actId="20577"/>
          <ac:spMkLst>
            <pc:docMk/>
            <pc:sldMk cId="2138456623" sldId="745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1T23:28:49.293" v="9434" actId="20577"/>
          <ac:spMkLst>
            <pc:docMk/>
            <pc:sldMk cId="2138456623" sldId="745"/>
            <ac:spMk id="5" creationId="{25D4DC16-7C8F-4647-B097-E39063E1F4FD}"/>
          </ac:spMkLst>
        </pc:spChg>
      </pc:sldChg>
      <pc:sldChg chg="addSp modSp add modAnim">
        <pc:chgData name="Dimitar Zahariev" userId="b84e4ebc77879e88" providerId="LiveId" clId="{3700EFBF-A6B9-418E-AEF0-C811B61A28C1}" dt="2019-12-02T14:46:48.171" v="13867"/>
        <pc:sldMkLst>
          <pc:docMk/>
          <pc:sldMk cId="2235007403" sldId="746"/>
        </pc:sldMkLst>
        <pc:spChg chg="mod">
          <ac:chgData name="Dimitar Zahariev" userId="b84e4ebc77879e88" providerId="LiveId" clId="{3700EFBF-A6B9-418E-AEF0-C811B61A28C1}" dt="2019-12-02T14:45:54.218" v="13857" actId="20577"/>
          <ac:spMkLst>
            <pc:docMk/>
            <pc:sldMk cId="2235007403" sldId="746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0:30:02.444" v="10474" actId="5793"/>
          <ac:spMkLst>
            <pc:docMk/>
            <pc:sldMk cId="2235007403" sldId="746"/>
            <ac:spMk id="5" creationId="{25D4DC16-7C8F-4647-B097-E39063E1F4FD}"/>
          </ac:spMkLst>
        </pc:spChg>
        <pc:spChg chg="add mod">
          <ac:chgData name="Dimitar Zahariev" userId="b84e4ebc77879e88" providerId="LiveId" clId="{3700EFBF-A6B9-418E-AEF0-C811B61A28C1}" dt="2019-12-02T14:46:41.101" v="13865"/>
          <ac:spMkLst>
            <pc:docMk/>
            <pc:sldMk cId="2235007403" sldId="746"/>
            <ac:spMk id="6" creationId="{97815E8B-BB3F-4AC9-9AD8-805EBAE13D46}"/>
          </ac:spMkLst>
        </pc:spChg>
      </pc:sldChg>
      <pc:sldChg chg="addSp delSp modSp add modAnim">
        <pc:chgData name="Dimitar Zahariev" userId="b84e4ebc77879e88" providerId="LiveId" clId="{3700EFBF-A6B9-418E-AEF0-C811B61A28C1}" dt="2019-12-02T14:50:38.169" v="13913"/>
        <pc:sldMkLst>
          <pc:docMk/>
          <pc:sldMk cId="3071864637" sldId="747"/>
        </pc:sldMkLst>
        <pc:spChg chg="mod">
          <ac:chgData name="Dimitar Zahariev" userId="b84e4ebc77879e88" providerId="LiveId" clId="{3700EFBF-A6B9-418E-AEF0-C811B61A28C1}" dt="2019-12-02T01:29:58.170" v="11787" actId="6549"/>
          <ac:spMkLst>
            <pc:docMk/>
            <pc:sldMk cId="3071864637" sldId="747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14:19:39.871" v="13321" actId="20577"/>
          <ac:spMkLst>
            <pc:docMk/>
            <pc:sldMk cId="3071864637" sldId="747"/>
            <ac:spMk id="5" creationId="{25D4DC16-7C8F-4647-B097-E39063E1F4FD}"/>
          </ac:spMkLst>
        </pc:spChg>
        <pc:spChg chg="add del">
          <ac:chgData name="Dimitar Zahariev" userId="b84e4ebc77879e88" providerId="LiveId" clId="{3700EFBF-A6B9-418E-AEF0-C811B61A28C1}" dt="2019-12-02T01:53:20.273" v="12153"/>
          <ac:spMkLst>
            <pc:docMk/>
            <pc:sldMk cId="3071864637" sldId="747"/>
            <ac:spMk id="6" creationId="{BB150DEE-2014-465C-8739-45CDC22CD741}"/>
          </ac:spMkLst>
        </pc:spChg>
        <pc:spChg chg="add mod">
          <ac:chgData name="Dimitar Zahariev" userId="b84e4ebc77879e88" providerId="LiveId" clId="{3700EFBF-A6B9-418E-AEF0-C811B61A28C1}" dt="2019-12-02T02:06:59.787" v="12641" actId="14100"/>
          <ac:spMkLst>
            <pc:docMk/>
            <pc:sldMk cId="3071864637" sldId="747"/>
            <ac:spMk id="7" creationId="{F9DE451F-C90D-4800-A154-5811E0748EC1}"/>
          </ac:spMkLst>
        </pc:spChg>
      </pc:sldChg>
      <pc:sldChg chg="modSp add modAnim">
        <pc:chgData name="Dimitar Zahariev" userId="b84e4ebc77879e88" providerId="LiveId" clId="{3700EFBF-A6B9-418E-AEF0-C811B61A28C1}" dt="2019-12-02T14:50:41.532" v="13915"/>
        <pc:sldMkLst>
          <pc:docMk/>
          <pc:sldMk cId="633730192" sldId="748"/>
        </pc:sldMkLst>
        <pc:spChg chg="mod">
          <ac:chgData name="Dimitar Zahariev" userId="b84e4ebc77879e88" providerId="LiveId" clId="{3700EFBF-A6B9-418E-AEF0-C811B61A28C1}" dt="2019-12-02T01:33:13.894" v="11872" actId="20577"/>
          <ac:spMkLst>
            <pc:docMk/>
            <pc:sldMk cId="633730192" sldId="748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34.301" v="12634" actId="255"/>
          <ac:spMkLst>
            <pc:docMk/>
            <pc:sldMk cId="633730192" sldId="748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0:45.529" v="13917"/>
        <pc:sldMkLst>
          <pc:docMk/>
          <pc:sldMk cId="2762354524" sldId="749"/>
        </pc:sldMkLst>
        <pc:spChg chg="mod">
          <ac:chgData name="Dimitar Zahariev" userId="b84e4ebc77879e88" providerId="LiveId" clId="{3700EFBF-A6B9-418E-AEF0-C811B61A28C1}" dt="2019-12-02T01:34:01.549" v="11895" actId="20577"/>
          <ac:spMkLst>
            <pc:docMk/>
            <pc:sldMk cId="2762354524" sldId="749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3:26.576" v="12587" actId="255"/>
          <ac:spMkLst>
            <pc:docMk/>
            <pc:sldMk cId="2762354524" sldId="749"/>
            <ac:spMk id="5" creationId="{25D4DC16-7C8F-4647-B097-E39063E1F4FD}"/>
          </ac:spMkLst>
        </pc:spChg>
      </pc:sldChg>
      <pc:sldChg chg="modSp add modAnim">
        <pc:chgData name="Dimitar Zahariev" userId="b84e4ebc77879e88" providerId="LiveId" clId="{3700EFBF-A6B9-418E-AEF0-C811B61A28C1}" dt="2019-12-02T14:51:13.420" v="13929"/>
        <pc:sldMkLst>
          <pc:docMk/>
          <pc:sldMk cId="4271314413" sldId="750"/>
        </pc:sldMkLst>
        <pc:spChg chg="mod">
          <ac:chgData name="Dimitar Zahariev" userId="b84e4ebc77879e88" providerId="LiveId" clId="{3700EFBF-A6B9-418E-AEF0-C811B61A28C1}" dt="2019-12-02T01:36:20.957" v="11950" actId="20577"/>
          <ac:spMkLst>
            <pc:docMk/>
            <pc:sldMk cId="4271314413" sldId="750"/>
            <ac:spMk id="4" creationId="{D7702113-46B5-44FF-AE34-AED42A801FFF}"/>
          </ac:spMkLst>
        </pc:spChg>
        <pc:spChg chg="mod">
          <ac:chgData name="Dimitar Zahariev" userId="b84e4ebc77879e88" providerId="LiveId" clId="{3700EFBF-A6B9-418E-AEF0-C811B61A28C1}" dt="2019-12-02T02:05:20.090" v="12633" actId="6549"/>
          <ac:spMkLst>
            <pc:docMk/>
            <pc:sldMk cId="4271314413" sldId="750"/>
            <ac:spMk id="5" creationId="{25D4DC16-7C8F-4647-B097-E39063E1F4FD}"/>
          </ac:spMkLst>
        </pc:spChg>
      </pc:sldChg>
      <pc:sldChg chg="add">
        <pc:chgData name="Dimitar Zahariev" userId="b84e4ebc77879e88" providerId="LiveId" clId="{3700EFBF-A6B9-418E-AEF0-C811B61A28C1}" dt="2019-12-03T08:49:15.101" v="14654"/>
        <pc:sldMkLst>
          <pc:docMk/>
          <pc:sldMk cId="2373257029" sldId="751"/>
        </pc:sldMkLst>
      </pc:sldChg>
      <pc:sldMasterChg chg="modSldLayout">
        <pc:chgData name="Dimitar Zahariev" userId="b84e4ebc77879e88" providerId="LiveId" clId="{3700EFBF-A6B9-418E-AEF0-C811B61A28C1}" dt="2019-12-01T15:14:10.592" v="926" actId="1076"/>
        <pc:sldMasterMkLst>
          <pc:docMk/>
          <pc:sldMasterMk cId="156789181" sldId="2147483675"/>
        </pc:sldMasterMkLst>
        <pc:sldLayoutChg chg="addSp">
          <pc:chgData name="Dimitar Zahariev" userId="b84e4ebc77879e88" providerId="LiveId" clId="{3700EFBF-A6B9-418E-AEF0-C811B61A28C1}" dt="2019-12-01T14:56:58.908" v="617"/>
          <pc:sldLayoutMkLst>
            <pc:docMk/>
            <pc:sldMasterMk cId="156789181" sldId="2147483675"/>
            <pc:sldLayoutMk cId="970179299" sldId="2147483676"/>
          </pc:sldLayoutMkLst>
          <pc:picChg chg="add">
            <ac:chgData name="Dimitar Zahariev" userId="b84e4ebc77879e88" providerId="LiveId" clId="{3700EFBF-A6B9-418E-AEF0-C811B61A28C1}" dt="2019-12-01T14:56:58.908" v="617"/>
            <ac:picMkLst>
              <pc:docMk/>
              <pc:sldMasterMk cId="156789181" sldId="2147483675"/>
              <pc:sldLayoutMk cId="970179299" sldId="2147483676"/>
              <ac:picMk id="20" creationId="{4E66E049-81E2-4AE4-8AEE-89A5335A5848}"/>
            </ac:picMkLst>
          </pc:picChg>
        </pc:sldLayoutChg>
        <pc:sldLayoutChg chg="addSp delSp modSp">
          <pc:chgData name="Dimitar Zahariev" userId="b84e4ebc77879e88" providerId="LiveId" clId="{3700EFBF-A6B9-418E-AEF0-C811B61A28C1}" dt="2019-12-01T15:14:10.592" v="926" actId="1076"/>
          <pc:sldLayoutMkLst>
            <pc:docMk/>
            <pc:sldMasterMk cId="156789181" sldId="2147483675"/>
            <pc:sldLayoutMk cId="218654515" sldId="2147483678"/>
          </pc:sldLayoutMkLst>
          <pc:picChg chg="add del mod">
            <ac:chgData name="Dimitar Zahariev" userId="b84e4ebc77879e88" providerId="LiveId" clId="{3700EFBF-A6B9-418E-AEF0-C811B61A28C1}" dt="2019-12-01T15:12:55.763" v="923" actId="478"/>
            <ac:picMkLst>
              <pc:docMk/>
              <pc:sldMasterMk cId="156789181" sldId="2147483675"/>
              <pc:sldLayoutMk cId="218654515" sldId="2147483678"/>
              <ac:picMk id="3" creationId="{7A99E06B-1E93-40C5-980F-A9DFE1C549AC}"/>
            </ac:picMkLst>
          </pc:picChg>
          <pc:picChg chg="add mod">
            <ac:chgData name="Dimitar Zahariev" userId="b84e4ebc77879e88" providerId="LiveId" clId="{3700EFBF-A6B9-418E-AEF0-C811B61A28C1}" dt="2019-12-01T15:14:10.592" v="926" actId="1076"/>
            <ac:picMkLst>
              <pc:docMk/>
              <pc:sldMasterMk cId="156789181" sldId="2147483675"/>
              <pc:sldLayoutMk cId="218654515" sldId="2147483678"/>
              <ac:picMk id="7" creationId="{7E7F8A29-9872-49EB-9889-6CA0EC10C7E5}"/>
            </ac:picMkLst>
          </pc:picChg>
        </pc:sldLayoutChg>
      </pc:sldMasterChg>
    </pc:docChg>
  </pc:docChgLst>
  <pc:docChgLst>
    <pc:chgData name="Dimitar Zahariev" userId="b84e4ebc77879e88" providerId="LiveId" clId="{ABA25785-2122-458E-8C13-68B56409CE04}"/>
    <pc:docChg chg="addSld delSld modSld modSection">
      <pc:chgData name="Dimitar Zahariev" userId="b84e4ebc77879e88" providerId="LiveId" clId="{ABA25785-2122-458E-8C13-68B56409CE04}" dt="2020-09-16T15:38:40.508" v="18"/>
      <pc:docMkLst>
        <pc:docMk/>
      </pc:docMkLst>
      <pc:sldChg chg="modSp add del mod">
        <pc:chgData name="Dimitar Zahariev" userId="b84e4ebc77879e88" providerId="LiveId" clId="{ABA25785-2122-458E-8C13-68B56409CE04}" dt="2020-09-16T15:37:35.861" v="17" actId="20577"/>
        <pc:sldMkLst>
          <pc:docMk/>
          <pc:sldMk cId="1909796700" sldId="610"/>
        </pc:sldMkLst>
        <pc:spChg chg="mod">
          <ac:chgData name="Dimitar Zahariev" userId="b84e4ebc77879e88" providerId="LiveId" clId="{ABA25785-2122-458E-8C13-68B56409CE04}" dt="2020-09-16T15:37:35.861" v="17" actId="20577"/>
          <ac:spMkLst>
            <pc:docMk/>
            <pc:sldMk cId="1909796700" sldId="610"/>
            <ac:spMk id="3" creationId="{B581B479-D78C-4717-89B0-D7850DA8F6B6}"/>
          </ac:spMkLst>
        </pc:spChg>
      </pc:sldChg>
      <pc:sldChg chg="add">
        <pc:chgData name="Dimitar Zahariev" userId="b84e4ebc77879e88" providerId="LiveId" clId="{ABA25785-2122-458E-8C13-68B56409CE04}" dt="2020-09-16T15:38:40.508" v="18"/>
        <pc:sldMkLst>
          <pc:docMk/>
          <pc:sldMk cId="3682259519" sldId="761"/>
        </pc:sldMkLst>
      </pc:sldChg>
      <pc:sldChg chg="add del">
        <pc:chgData name="Dimitar Zahariev" userId="b84e4ebc77879e88" providerId="LiveId" clId="{ABA25785-2122-458E-8C13-68B56409CE04}" dt="2020-09-16T13:41:29.078" v="2"/>
        <pc:sldMkLst>
          <pc:docMk/>
          <pc:sldMk cId="2575411083" sldId="988"/>
        </pc:sldMkLst>
      </pc:sldChg>
      <pc:sldChg chg="del">
        <pc:chgData name="Dimitar Zahariev" userId="b84e4ebc77879e88" providerId="LiveId" clId="{ABA25785-2122-458E-8C13-68B56409CE04}" dt="2020-09-16T13:41:30.922" v="3" actId="47"/>
        <pc:sldMkLst>
          <pc:docMk/>
          <pc:sldMk cId="3048050447" sldId="100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M1</c:v>
                </c:pt>
                <c:pt idx="1">
                  <c:v>M2</c:v>
                </c:pt>
                <c:pt idx="2">
                  <c:v>M3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</c:v>
                </c:pt>
                <c:pt idx="1">
                  <c:v>29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9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08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470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503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5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6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5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39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5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4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46.png"/><Relationship Id="rId2" Type="http://schemas.openxmlformats.org/officeDocument/2006/relationships/image" Target="../media/image1.emf"/><Relationship Id="rId16" Type="http://schemas.openxmlformats.org/officeDocument/2006/relationships/image" Target="../media/image5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49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48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1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44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6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5.png"/><Relationship Id="rId7" Type="http://schemas.openxmlformats.org/officeDocument/2006/relationships/image" Target="../media/image2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2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39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65.pn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6.png"/><Relationship Id="rId4" Type="http://schemas.openxmlformats.org/officeDocument/2006/relationships/image" Target="../media/image12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6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6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microsoft.com/office/2007/relationships/hdphoto" Target="../media/hdphoto2.wdp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68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67.png"/><Relationship Id="rId2" Type="http://schemas.openxmlformats.org/officeDocument/2006/relationships/image" Target="../media/image1.emf"/><Relationship Id="rId16" Type="http://schemas.openxmlformats.org/officeDocument/2006/relationships/image" Target="../media/image7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70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69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55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2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65.png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56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61.png"/><Relationship Id="rId2" Type="http://schemas.openxmlformats.org/officeDocument/2006/relationships/image" Target="../media/image1.emf"/><Relationship Id="rId16" Type="http://schemas.microsoft.com/office/2007/relationships/hdphoto" Target="../media/hdphoto2.wdp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8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62.png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7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E66E049-81E2-4AE4-8AEE-89A5335A584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631" y="2721472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27569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4647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1" y="5184002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5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9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2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5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3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3" y="321502"/>
            <a:ext cx="11083636" cy="882654"/>
          </a:xfrm>
        </p:spPr>
        <p:txBody>
          <a:bodyPr/>
          <a:lstStyle>
            <a:lvl1pPr algn="ctr" latinLnBrk="0">
              <a:defRPr sz="4797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48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29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840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9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6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7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2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2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50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1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7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11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sz="140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01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5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7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38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1" y="3408498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7" y="1371604"/>
            <a:ext cx="9049234" cy="5207396"/>
          </a:xfrm>
        </p:spPr>
        <p:txBody>
          <a:bodyPr>
            <a:normAutofit/>
          </a:bodyPr>
          <a:lstStyle>
            <a:lvl1pPr marL="513888" indent="-513888" latinLnBrk="0">
              <a:buFont typeface="+mj-lt"/>
              <a:buAutoNum type="arabicPeriod"/>
              <a:defRPr sz="3599">
                <a:solidFill>
                  <a:schemeClr val="tx1"/>
                </a:solidFill>
              </a:defRPr>
            </a:lvl1pPr>
            <a:lvl2pPr>
              <a:defRPr sz="3399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528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3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1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5492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8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712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0818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4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1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9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2" y="6035668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4" y="6035668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1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8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744"/>
            <a:ext cx="2951518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540"/>
            <a:ext cx="2951518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794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050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0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8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557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07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1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9" y="3314708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9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5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6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3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995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7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" y="6184677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9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7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8" y="6390564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0305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3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9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4686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7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9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" y="6721486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8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6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6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8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4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9" y="1702477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7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7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7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7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5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4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4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5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7" y="1297097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133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8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8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8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5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7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5977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2" y="1186311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9" y="5017466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5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1" y="1319427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8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82637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2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8" y="2584291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9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2999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2999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2999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2999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8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9473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57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8153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7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3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4929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56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796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864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3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62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973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33442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0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 userDrawn="1"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77" r:id="rId5"/>
    <p:sldLayoutId id="2147483683" r:id="rId6"/>
    <p:sldLayoutId id="2147483681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702" r:id="rId13"/>
    <p:sldLayoutId id="2147483703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1" y="3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32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0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255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803034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255336" indent="-360255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1699703" indent="-352319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058370" indent="-266620" algn="l" defTabSz="1218072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5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91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82.png"/><Relationship Id="rId26" Type="http://schemas.openxmlformats.org/officeDocument/2006/relationships/image" Target="../media/image86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79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85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7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75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80.png"/><Relationship Id="rId22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7.jpeg"/><Relationship Id="rId7" Type="http://schemas.openxmlformats.org/officeDocument/2006/relationships/image" Target="../media/image8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90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Containers. App Services. Functions. Logic Apps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for Developers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D9937DE-6FCA-4632-A619-2CD3E609D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220" y="2721473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Preferred way to package, deploy, and manage cloud applications</a:t>
            </a:r>
          </a:p>
          <a:p>
            <a:r>
              <a:rPr lang="en-US" sz="3200" dirty="0"/>
              <a:t>Offers the fastest and simplest way to run a container in Azure</a:t>
            </a:r>
          </a:p>
          <a:p>
            <a:r>
              <a:rPr lang="en-US" sz="3200" dirty="0"/>
              <a:t>No need to manage any virtual machines</a:t>
            </a:r>
          </a:p>
          <a:p>
            <a:r>
              <a:rPr lang="en-US" sz="3200" dirty="0"/>
              <a:t>Great solution for scenarios that can operate in isolated containers</a:t>
            </a:r>
          </a:p>
          <a:p>
            <a:r>
              <a:rPr lang="en-US" sz="3200" dirty="0"/>
              <a:t>Including simple applications, task automation, and build jobs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Container Instances (ACI)?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https://docs.microsoft.com/en-us/azure/container-instances/container-instances-overview</a:t>
            </a:r>
          </a:p>
        </p:txBody>
      </p:sp>
    </p:spTree>
    <p:extLst>
      <p:ext uri="{BB962C8B-B14F-4D97-AF65-F5344CB8AC3E}">
        <p14:creationId xmlns:p14="http://schemas.microsoft.com/office/powerpoint/2010/main" val="27758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000" b="1" dirty="0"/>
              <a:t>Fast startup times </a:t>
            </a:r>
            <a:r>
              <a:rPr lang="en-US" sz="3000" dirty="0"/>
              <a:t>compared to virtual machines</a:t>
            </a:r>
          </a:p>
          <a:p>
            <a:pPr latinLnBrk="0"/>
            <a:r>
              <a:rPr lang="en-US" sz="3000" b="1" dirty="0"/>
              <a:t>Public IP and DNS name </a:t>
            </a:r>
            <a:r>
              <a:rPr lang="en-US" sz="3000" dirty="0"/>
              <a:t>(</a:t>
            </a:r>
            <a:r>
              <a:rPr lang="en-US" sz="3000" i="1" dirty="0"/>
              <a:t>container.azureregion</a:t>
            </a:r>
            <a:r>
              <a:rPr lang="en-US" sz="3000" dirty="0"/>
              <a:t>.azurecontainer.io)</a:t>
            </a:r>
          </a:p>
          <a:p>
            <a:pPr latinLnBrk="0"/>
            <a:r>
              <a:rPr lang="en-US" sz="3000" b="1" dirty="0"/>
              <a:t>Hypervisor-level security </a:t>
            </a:r>
            <a:r>
              <a:rPr lang="en-US" sz="3000" dirty="0"/>
              <a:t>as it would e in a VM</a:t>
            </a:r>
          </a:p>
          <a:p>
            <a:pPr latinLnBrk="0"/>
            <a:r>
              <a:rPr lang="en-US" sz="3000" b="1" dirty="0"/>
              <a:t>Custom sizes </a:t>
            </a:r>
            <a:r>
              <a:rPr lang="en-US" sz="3000" dirty="0"/>
              <a:t>allow adjusting of CPU cores and memory</a:t>
            </a:r>
          </a:p>
          <a:p>
            <a:pPr latinLnBrk="0"/>
            <a:r>
              <a:rPr lang="en-US" sz="3000" dirty="0"/>
              <a:t>For compute intensive jobs containers can use NVIDIA  Tesla GPUs</a:t>
            </a:r>
          </a:p>
          <a:p>
            <a:pPr latinLnBrk="0"/>
            <a:r>
              <a:rPr lang="en-US" sz="3000" b="1" dirty="0"/>
              <a:t>Persistent storage </a:t>
            </a:r>
            <a:r>
              <a:rPr lang="en-US" sz="3000" dirty="0"/>
              <a:t>via direct mounting of Azure File shared</a:t>
            </a:r>
          </a:p>
          <a:p>
            <a:pPr latinLnBrk="0"/>
            <a:r>
              <a:rPr lang="en-US" sz="3000" dirty="0"/>
              <a:t>Both </a:t>
            </a:r>
            <a:r>
              <a:rPr lang="en-US" sz="3000" b="1" dirty="0"/>
              <a:t>Windows and Linux containers </a:t>
            </a:r>
            <a:r>
              <a:rPr lang="en-US" sz="3000" dirty="0"/>
              <a:t>can be scheduled</a:t>
            </a:r>
          </a:p>
          <a:p>
            <a:pPr latinLnBrk="0"/>
            <a:r>
              <a:rPr lang="en-US" sz="3000" dirty="0"/>
              <a:t>Supports scheduling of </a:t>
            </a:r>
            <a:r>
              <a:rPr lang="en-US" sz="3000" b="1" dirty="0"/>
              <a:t>multi-container groups </a:t>
            </a:r>
            <a:r>
              <a:rPr lang="en-US" sz="3000" dirty="0"/>
              <a:t>that share a host machine, local network, storage, and lifecycle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8816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a managed, private </a:t>
            </a:r>
            <a:r>
              <a:rPr lang="en-US" sz="3200" b="1" dirty="0"/>
              <a:t>Docker registry service</a:t>
            </a:r>
          </a:p>
          <a:p>
            <a:r>
              <a:rPr lang="en-US" sz="3200" dirty="0"/>
              <a:t>Based on the open-source </a:t>
            </a:r>
            <a:r>
              <a:rPr lang="en-US" sz="3200" b="1" dirty="0"/>
              <a:t>Docker Registry 2.0</a:t>
            </a:r>
          </a:p>
          <a:p>
            <a:r>
              <a:rPr lang="en-US" sz="3200" dirty="0"/>
              <a:t>Used to store and manage private Docker container images</a:t>
            </a:r>
          </a:p>
          <a:p>
            <a:r>
              <a:rPr lang="en-US" sz="3200" dirty="0"/>
              <a:t>Available in three SKUs: </a:t>
            </a:r>
            <a:r>
              <a:rPr lang="en-US" sz="3200" b="1" dirty="0"/>
              <a:t>Basic</a:t>
            </a:r>
            <a:r>
              <a:rPr lang="en-US" sz="3200" dirty="0"/>
              <a:t>, </a:t>
            </a:r>
            <a:r>
              <a:rPr lang="en-US" sz="3200" b="1" dirty="0"/>
              <a:t>Standard</a:t>
            </a:r>
            <a:r>
              <a:rPr lang="en-US" sz="3200" dirty="0"/>
              <a:t>, and </a:t>
            </a:r>
            <a:r>
              <a:rPr lang="en-US" sz="3200" b="1" dirty="0"/>
              <a:t>Premium</a:t>
            </a:r>
          </a:p>
          <a:p>
            <a:r>
              <a:rPr lang="en-US" sz="3200" dirty="0"/>
              <a:t>Offers support for both Windows and Linux images</a:t>
            </a:r>
          </a:p>
          <a:p>
            <a:r>
              <a:rPr lang="en-US" sz="3200" dirty="0"/>
              <a:t>Supports </a:t>
            </a:r>
            <a:r>
              <a:rPr lang="en-US" sz="3200" b="1" dirty="0"/>
              <a:t>Docker container images</a:t>
            </a:r>
            <a:r>
              <a:rPr lang="en-US" sz="3200" dirty="0"/>
              <a:t>, </a:t>
            </a:r>
            <a:r>
              <a:rPr lang="en-US" sz="3200" b="1" dirty="0"/>
              <a:t>Helm charts</a:t>
            </a:r>
            <a:r>
              <a:rPr lang="en-US" sz="3200" dirty="0"/>
              <a:t>, and </a:t>
            </a:r>
            <a:r>
              <a:rPr lang="en-US" sz="3200" b="1" dirty="0"/>
              <a:t>OCI images</a:t>
            </a:r>
          </a:p>
          <a:p>
            <a:r>
              <a:rPr lang="en-US" sz="3200" dirty="0"/>
              <a:t>Building, testing, publishing and deploying images with </a:t>
            </a:r>
            <a:r>
              <a:rPr lang="en-US" sz="3200" b="1" dirty="0"/>
              <a:t>ACR Tasks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Azure Container Registry (ACR)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https://docs.microsoft.com/en-us/azure/container-registry/container-registry-intro</a:t>
            </a:r>
          </a:p>
        </p:txBody>
      </p:sp>
    </p:spTree>
    <p:extLst>
      <p:ext uri="{BB962C8B-B14F-4D97-AF65-F5344CB8AC3E}">
        <p14:creationId xmlns:p14="http://schemas.microsoft.com/office/powerpoint/2010/main" val="31476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Simplifies deployment of a managed Kubernetes cluster in Azure</a:t>
            </a:r>
          </a:p>
          <a:p>
            <a:r>
              <a:rPr lang="en-US" sz="3200" dirty="0"/>
              <a:t>Offloads management complexity and operational overhead</a:t>
            </a:r>
          </a:p>
          <a:p>
            <a:r>
              <a:rPr lang="en-US" sz="3200" dirty="0"/>
              <a:t>Kubernetes masters are managed by Azure</a:t>
            </a:r>
          </a:p>
          <a:p>
            <a:r>
              <a:rPr lang="en-US" sz="3200" dirty="0"/>
              <a:t>We are responsible only for the nodes and pay only for them</a:t>
            </a:r>
          </a:p>
          <a:p>
            <a:r>
              <a:rPr lang="en-US" sz="3200" dirty="0"/>
              <a:t>AKS nodes run on Azure virtual machines</a:t>
            </a:r>
          </a:p>
          <a:p>
            <a:r>
              <a:rPr lang="en-US" sz="3200" dirty="0"/>
              <a:t>AKS supports the creation of GPU enabled node pools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https://docs.microsoft.com/en-us/azure/aks/intro-kubernetes</a:t>
            </a:r>
          </a:p>
        </p:txBody>
      </p:sp>
    </p:spTree>
    <p:extLst>
      <p:ext uri="{BB962C8B-B14F-4D97-AF65-F5344CB8AC3E}">
        <p14:creationId xmlns:p14="http://schemas.microsoft.com/office/powerpoint/2010/main" val="12186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Containers in Azure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Containers. Images. Registries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App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9250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Build and host web apps, mobile back ends, and RESTful APIs</a:t>
            </a:r>
          </a:p>
          <a:p>
            <a:r>
              <a:rPr lang="en-US" dirty="0"/>
              <a:t>Programming language of your choice</a:t>
            </a:r>
          </a:p>
          <a:p>
            <a:r>
              <a:rPr lang="en-US" dirty="0"/>
              <a:t>No need to manage infrastructure. Supports both Windows and Linux</a:t>
            </a:r>
          </a:p>
          <a:p>
            <a:r>
              <a:rPr lang="en-US" dirty="0"/>
              <a:t>Auto-scaling and high availability</a:t>
            </a:r>
          </a:p>
          <a:p>
            <a:r>
              <a:rPr lang="en-US" dirty="0"/>
              <a:t>Offers easily swappable deployment slots </a:t>
            </a:r>
          </a:p>
          <a:p>
            <a:r>
              <a:rPr lang="en-US" dirty="0"/>
              <a:t>Automated deployments from GitHub, Azure DevOps, any Git repo</a:t>
            </a:r>
          </a:p>
          <a:p>
            <a:r>
              <a:rPr lang="en-US" dirty="0"/>
              <a:t>Integrated Visual Studio publishing and FTP publishing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https://docs.microsoft.com/en-us/azure/app-service/overview</a:t>
            </a:r>
          </a:p>
        </p:txBody>
      </p:sp>
    </p:spTree>
    <p:extLst>
      <p:ext uri="{BB962C8B-B14F-4D97-AF65-F5344CB8AC3E}">
        <p14:creationId xmlns:p14="http://schemas.microsoft.com/office/powerpoint/2010/main" val="29097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An app runs in an </a:t>
            </a:r>
            <a:r>
              <a:rPr lang="en-US" sz="3000" b="1" dirty="0"/>
              <a:t>App Service plan</a:t>
            </a:r>
          </a:p>
          <a:p>
            <a:r>
              <a:rPr lang="en-US" sz="3000" dirty="0"/>
              <a:t>Defines a set of compute resources for a web app to run</a:t>
            </a:r>
          </a:p>
          <a:p>
            <a:r>
              <a:rPr lang="en-US" sz="3000" dirty="0"/>
              <a:t>Each App Service plan defines:</a:t>
            </a:r>
          </a:p>
          <a:p>
            <a:pPr lvl="1"/>
            <a:r>
              <a:rPr lang="en-US" sz="2600" b="1" dirty="0"/>
              <a:t>Region</a:t>
            </a:r>
            <a:r>
              <a:rPr lang="en-US" sz="2600" dirty="0"/>
              <a:t> (West US, East US, etc.)</a:t>
            </a:r>
          </a:p>
          <a:p>
            <a:pPr lvl="1"/>
            <a:r>
              <a:rPr lang="en-US" sz="2600" b="1" dirty="0"/>
              <a:t>Number of VM instances</a:t>
            </a:r>
          </a:p>
          <a:p>
            <a:pPr lvl="1"/>
            <a:r>
              <a:rPr lang="en-US" sz="2600" b="1" dirty="0"/>
              <a:t>Size of VM instances </a:t>
            </a:r>
            <a:r>
              <a:rPr lang="en-US" sz="2600" dirty="0"/>
              <a:t>(Small, Medium, Large)</a:t>
            </a:r>
          </a:p>
          <a:p>
            <a:pPr lvl="1"/>
            <a:r>
              <a:rPr lang="en-US" sz="2600" b="1" dirty="0"/>
              <a:t>Pricing tier </a:t>
            </a:r>
            <a:r>
              <a:rPr lang="en-US" sz="2600" dirty="0"/>
              <a:t>(Free, Shared, Basic, Standard, Premium, PremiumV2, Isolated)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https://docs.microsoft.com/en-us/azure/app-service/overview-hosting-plans</a:t>
            </a:r>
          </a:p>
        </p:txBody>
      </p:sp>
    </p:spTree>
    <p:extLst>
      <p:ext uri="{BB962C8B-B14F-4D97-AF65-F5344CB8AC3E}">
        <p14:creationId xmlns:p14="http://schemas.microsoft.com/office/powerpoint/2010/main" val="2156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latinLnBrk="0"/>
            <a:r>
              <a:rPr lang="en-US" sz="3200" b="1" dirty="0"/>
              <a:t>Shared compute</a:t>
            </a:r>
            <a:endParaRPr lang="en-US" sz="3200" dirty="0"/>
          </a:p>
          <a:p>
            <a:pPr lvl="1" latinLnBrk="0"/>
            <a:r>
              <a:rPr lang="en-US" sz="3000" b="1" dirty="0"/>
              <a:t>Free</a:t>
            </a:r>
            <a:r>
              <a:rPr lang="en-US" sz="3000" dirty="0"/>
              <a:t> and </a:t>
            </a:r>
            <a:r>
              <a:rPr lang="en-US" sz="3000" b="1" dirty="0"/>
              <a:t>Shared</a:t>
            </a:r>
            <a:r>
              <a:rPr lang="en-US" sz="3000" dirty="0"/>
              <a:t>, the two base tiers, runs an app on the same Azure VM as other App Service apps, including apps of other customers</a:t>
            </a:r>
          </a:p>
          <a:p>
            <a:pPr lvl="1" latinLnBrk="0"/>
            <a:r>
              <a:rPr lang="en-US" sz="3000" dirty="0"/>
              <a:t>No scale-out options</a:t>
            </a:r>
          </a:p>
          <a:p>
            <a:pPr latinLnBrk="0"/>
            <a:r>
              <a:rPr lang="en-US" sz="3200" b="1" dirty="0"/>
              <a:t>Dedicated compute</a:t>
            </a:r>
            <a:endParaRPr lang="en-US" sz="3200" dirty="0"/>
          </a:p>
          <a:p>
            <a:pPr lvl="1" latinLnBrk="0"/>
            <a:r>
              <a:rPr lang="en-US" sz="3000" dirty="0"/>
              <a:t>The </a:t>
            </a:r>
            <a:r>
              <a:rPr lang="en-US" sz="3000" b="1" dirty="0"/>
              <a:t>Basic</a:t>
            </a:r>
            <a:r>
              <a:rPr lang="en-US" sz="3000" dirty="0"/>
              <a:t>, </a:t>
            </a:r>
            <a:r>
              <a:rPr lang="en-US" sz="3000" b="1" dirty="0"/>
              <a:t>Standard</a:t>
            </a:r>
            <a:r>
              <a:rPr lang="en-US" sz="3000" dirty="0"/>
              <a:t>, </a:t>
            </a:r>
            <a:r>
              <a:rPr lang="en-US" sz="3000" b="1" dirty="0"/>
              <a:t>Premium</a:t>
            </a:r>
            <a:r>
              <a:rPr lang="en-US" sz="3000" dirty="0"/>
              <a:t>, and </a:t>
            </a:r>
            <a:r>
              <a:rPr lang="en-US" sz="3000" b="1" dirty="0"/>
              <a:t>PremiumV2</a:t>
            </a:r>
            <a:r>
              <a:rPr lang="en-US" sz="3000" dirty="0"/>
              <a:t> tiers run apps on dedicated Azure VMs. Only apps in the same App Service plan share the same compute resources</a:t>
            </a:r>
          </a:p>
          <a:p>
            <a:pPr lvl="1" latinLnBrk="0"/>
            <a:r>
              <a:rPr lang="en-US" sz="3000" dirty="0"/>
              <a:t>Higher tier offers better scale-out options</a:t>
            </a:r>
          </a:p>
          <a:p>
            <a:pPr latinLnBrk="0"/>
            <a:r>
              <a:rPr lang="en-US" sz="3200" b="1" dirty="0"/>
              <a:t>Isolated</a:t>
            </a:r>
            <a:endParaRPr lang="en-US" sz="3200" dirty="0"/>
          </a:p>
          <a:p>
            <a:pPr lvl="1" latinLnBrk="0"/>
            <a:r>
              <a:rPr lang="en-US" sz="3000" dirty="0"/>
              <a:t>This tier runs dedicated Azure VMs on dedicated Azure Virtual Networks. It provides network isolation on top of compute isolation to your apps</a:t>
            </a:r>
          </a:p>
          <a:p>
            <a:pPr lvl="1" latinLnBrk="0"/>
            <a:r>
              <a:rPr lang="en-US" sz="3000" dirty="0"/>
              <a:t>Maximum scale-out capabilities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Tiers</a:t>
            </a:r>
          </a:p>
        </p:txBody>
      </p:sp>
    </p:spTree>
    <p:extLst>
      <p:ext uri="{BB962C8B-B14F-4D97-AF65-F5344CB8AC3E}">
        <p14:creationId xmlns:p14="http://schemas.microsoft.com/office/powerpoint/2010/main" val="11179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App Service plan can be scaled at any time, just change the pricing tier</a:t>
            </a:r>
          </a:p>
          <a:p>
            <a:r>
              <a:rPr lang="en-US" sz="3000" dirty="0"/>
              <a:t>Start testing your web app in a </a:t>
            </a:r>
            <a:r>
              <a:rPr lang="en-US" sz="3000" b="1" dirty="0"/>
              <a:t>Free</a:t>
            </a:r>
            <a:r>
              <a:rPr lang="en-US" sz="3000" dirty="0"/>
              <a:t> App Service plan and pay nothing</a:t>
            </a:r>
          </a:p>
          <a:p>
            <a:r>
              <a:rPr lang="en-US" sz="3000" dirty="0"/>
              <a:t>Should you want a custom DNS name, go up to </a:t>
            </a:r>
            <a:r>
              <a:rPr lang="en-US" sz="3000" b="1" dirty="0"/>
              <a:t>Shared tier</a:t>
            </a:r>
          </a:p>
          <a:p>
            <a:r>
              <a:rPr lang="en-US" sz="3000" dirty="0"/>
              <a:t>Want an SSL binding? Scale your plan up to </a:t>
            </a:r>
            <a:r>
              <a:rPr lang="en-US" sz="3000" b="1" dirty="0"/>
              <a:t>Basic tier</a:t>
            </a:r>
          </a:p>
          <a:p>
            <a:r>
              <a:rPr lang="en-US" sz="3000" dirty="0"/>
              <a:t>If you need to have staging environments, scale up to </a:t>
            </a:r>
            <a:r>
              <a:rPr lang="en-US" sz="3000" b="1" dirty="0"/>
              <a:t>Standard tier</a:t>
            </a:r>
            <a:endParaRPr lang="en-US" sz="3000" dirty="0"/>
          </a:p>
          <a:p>
            <a:r>
              <a:rPr lang="en-US" sz="3000" dirty="0"/>
              <a:t>Cores, memory, or storage, scale up to a bigger VM in the same tier</a:t>
            </a:r>
          </a:p>
          <a:p>
            <a:r>
              <a:rPr lang="en-US" sz="3000" dirty="0"/>
              <a:t>The </a:t>
            </a:r>
            <a:r>
              <a:rPr lang="en-US" sz="3000" b="1" dirty="0"/>
              <a:t>same works in reverse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plan?</a:t>
            </a:r>
          </a:p>
        </p:txBody>
      </p:sp>
    </p:spTree>
    <p:extLst>
      <p:ext uri="{BB962C8B-B14F-4D97-AF65-F5344CB8AC3E}">
        <p14:creationId xmlns:p14="http://schemas.microsoft.com/office/powerpoint/2010/main" val="18937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666E8-476F-4ED9-8321-BC8B7B9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A82AF-B841-4AD8-88B2-39B74FFEFA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4DA1-64CB-4F6C-B7AA-239617E3496E}"/>
              </a:ext>
            </a:extLst>
          </p:cNvPr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endParaRPr kumimoji="0" lang="bg-BG" sz="6600" b="1" i="0" u="none" strike="noStrike" kern="1200" cap="none" spc="0" normalizeH="0" baseline="0" noProof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3BC9B-FAD6-4DDC-9A8B-760ACC93737F}"/>
              </a:ext>
            </a:extLst>
          </p:cNvPr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#azure-essentials</a:t>
            </a:r>
            <a:endParaRPr kumimoji="0" lang="bg-BG" sz="6600" b="1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23140-F92B-4E16-B05D-4421FF78CE2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facebook.com</a:t>
            </a:r>
            <a:endParaRPr kumimoji="0" lang="bg-BG" sz="66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8ABD3-F03E-4217-B80A-FB9EDDF69AB1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/groups/azureesstentialsmarch2021/</a:t>
            </a:r>
            <a:endParaRPr kumimoji="0" lang="bg-BG" sz="40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4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App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Web Apps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13600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Solution for running </a:t>
            </a:r>
            <a:r>
              <a:rPr lang="en-US" sz="3200" b="1" dirty="0"/>
              <a:t>small pieces of code </a:t>
            </a:r>
            <a:r>
              <a:rPr lang="en-US" sz="3200" dirty="0"/>
              <a:t>(functions) in the cloud</a:t>
            </a:r>
          </a:p>
          <a:p>
            <a:r>
              <a:rPr lang="en-US" sz="3200" dirty="0"/>
              <a:t>Allows you to develop serverless applications on Microsoft Azure</a:t>
            </a:r>
          </a:p>
          <a:p>
            <a:r>
              <a:rPr lang="en-US" sz="3200" dirty="0"/>
              <a:t>Write them using </a:t>
            </a:r>
            <a:r>
              <a:rPr lang="en-US" sz="3200" b="1" dirty="0"/>
              <a:t>C#</a:t>
            </a:r>
            <a:r>
              <a:rPr lang="en-US" sz="3200" dirty="0"/>
              <a:t>, </a:t>
            </a:r>
            <a:r>
              <a:rPr lang="en-US" sz="3200" b="1" dirty="0"/>
              <a:t>Java</a:t>
            </a:r>
            <a:r>
              <a:rPr lang="en-US" sz="3200" dirty="0"/>
              <a:t>, </a:t>
            </a:r>
            <a:r>
              <a:rPr lang="en-US" sz="3200" b="1" dirty="0"/>
              <a:t>JavaScript</a:t>
            </a:r>
            <a:r>
              <a:rPr lang="en-US" sz="3200" dirty="0"/>
              <a:t>, </a:t>
            </a:r>
            <a:r>
              <a:rPr lang="en-US" sz="3200" b="1" dirty="0"/>
              <a:t>PowerShell</a:t>
            </a:r>
            <a:r>
              <a:rPr lang="en-US" sz="3200" dirty="0"/>
              <a:t>, and </a:t>
            </a:r>
            <a:r>
              <a:rPr lang="en-US" sz="3200" b="1" dirty="0"/>
              <a:t>Python</a:t>
            </a:r>
          </a:p>
          <a:p>
            <a:r>
              <a:rPr lang="en-US" sz="3200" dirty="0"/>
              <a:t>Integration with multiple Azure and 3rd-party services</a:t>
            </a:r>
          </a:p>
          <a:p>
            <a:r>
              <a:rPr lang="en-US" sz="3200" dirty="0"/>
              <a:t>The Functions runtime is </a:t>
            </a:r>
            <a:r>
              <a:rPr lang="en-US" sz="3200" b="1" dirty="0"/>
              <a:t>open-source</a:t>
            </a:r>
            <a:r>
              <a:rPr lang="en-US" sz="3200" dirty="0"/>
              <a:t> and available on GitHub</a:t>
            </a:r>
            <a:endParaRPr lang="en-US" sz="3200" b="1" dirty="0"/>
          </a:p>
          <a:p>
            <a:r>
              <a:rPr lang="en-US" sz="3200" dirty="0"/>
              <a:t>No need to worry about a whole application or the infrastructure</a:t>
            </a:r>
          </a:p>
          <a:p>
            <a:r>
              <a:rPr lang="en-US" sz="3200" dirty="0"/>
              <a:t>Pay only for the time your code runs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https://docs.microsoft.com/en-us/azure/azure-functions/functions-overview</a:t>
            </a:r>
          </a:p>
        </p:txBody>
      </p:sp>
    </p:spTree>
    <p:extLst>
      <p:ext uri="{BB962C8B-B14F-4D97-AF65-F5344CB8AC3E}">
        <p14:creationId xmlns:p14="http://schemas.microsoft.com/office/powerpoint/2010/main" val="42567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Cosmos DB</a:t>
            </a:r>
          </a:p>
          <a:p>
            <a:r>
              <a:rPr lang="en-US" sz="3200" dirty="0"/>
              <a:t>Azure Event Hubs</a:t>
            </a:r>
          </a:p>
          <a:p>
            <a:r>
              <a:rPr lang="en-US" sz="3200" dirty="0"/>
              <a:t>Azure Event Grid</a:t>
            </a:r>
          </a:p>
          <a:p>
            <a:r>
              <a:rPr lang="en-US" sz="3200" dirty="0"/>
              <a:t>Azure Notification Hubs</a:t>
            </a:r>
          </a:p>
          <a:p>
            <a:r>
              <a:rPr lang="en-US" sz="3200" dirty="0"/>
              <a:t>Azure Service Bus (queues and topics)</a:t>
            </a:r>
          </a:p>
          <a:p>
            <a:r>
              <a:rPr lang="en-US" sz="3200" dirty="0"/>
              <a:t>Azure Storage (blob, queues, and tables)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Integrations*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* Partial list</a:t>
            </a:r>
          </a:p>
        </p:txBody>
      </p:sp>
    </p:spTree>
    <p:extLst>
      <p:ext uri="{BB962C8B-B14F-4D97-AF65-F5344CB8AC3E}">
        <p14:creationId xmlns:p14="http://schemas.microsoft.com/office/powerpoint/2010/main" val="2931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atinLnBrk="0"/>
            <a:r>
              <a:rPr lang="en-US" sz="3200" b="1" dirty="0" err="1"/>
              <a:t>HTTPTrigger</a:t>
            </a:r>
            <a:r>
              <a:rPr lang="en-US" sz="3200" dirty="0"/>
              <a:t> - Trigger the execution of your code by using an HTTP request</a:t>
            </a:r>
          </a:p>
          <a:p>
            <a:pPr latinLnBrk="0"/>
            <a:r>
              <a:rPr lang="en-US" sz="3200" b="1" dirty="0" err="1"/>
              <a:t>TimerTrigger</a:t>
            </a:r>
            <a:r>
              <a:rPr lang="en-US" sz="3200" dirty="0"/>
              <a:t> - Execute cleanup or other batch tasks on a predefined schedule</a:t>
            </a:r>
          </a:p>
          <a:p>
            <a:pPr latinLnBrk="0"/>
            <a:r>
              <a:rPr lang="en-US" sz="3200" b="1" dirty="0" err="1"/>
              <a:t>BlobTrigger</a:t>
            </a:r>
            <a:r>
              <a:rPr lang="en-US" sz="3200" dirty="0"/>
              <a:t> - Process Azure Storage blobs when they are added to containers</a:t>
            </a:r>
          </a:p>
          <a:p>
            <a:pPr latinLnBrk="0"/>
            <a:r>
              <a:rPr lang="en-US" sz="3200" b="1" dirty="0" err="1"/>
              <a:t>QueueTrigger</a:t>
            </a:r>
            <a:r>
              <a:rPr lang="en-US" sz="3200" dirty="0"/>
              <a:t> - Respond to messages as they arrive in an Azure Storage queue</a:t>
            </a:r>
          </a:p>
          <a:p>
            <a:pPr latinLnBrk="0"/>
            <a:r>
              <a:rPr lang="en-US" sz="3200" b="1" dirty="0" err="1"/>
              <a:t>CosmosDBTrigger</a:t>
            </a:r>
            <a:r>
              <a:rPr lang="en-US" sz="3200" dirty="0"/>
              <a:t> - Process Azure Cosmos DB documents when they are added or updated in collections in a NoSQL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* Partial list</a:t>
            </a:r>
          </a:p>
        </p:txBody>
      </p:sp>
    </p:spTree>
    <p:extLst>
      <p:ext uri="{BB962C8B-B14F-4D97-AF65-F5344CB8AC3E}">
        <p14:creationId xmlns:p14="http://schemas.microsoft.com/office/powerpoint/2010/main" val="33487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Consumption plan</a:t>
            </a:r>
          </a:p>
          <a:p>
            <a:pPr lvl="1"/>
            <a:r>
              <a:rPr lang="en-US" sz="2800" dirty="0"/>
              <a:t>Azure provides all the necessary computational resources as needed</a:t>
            </a:r>
          </a:p>
          <a:p>
            <a:pPr lvl="1"/>
            <a:r>
              <a:rPr lang="en-US" sz="2800" dirty="0"/>
              <a:t>Pay only for the time your code runs</a:t>
            </a:r>
          </a:p>
          <a:p>
            <a:r>
              <a:rPr lang="en-US" sz="3200" b="1" dirty="0"/>
              <a:t>Premium plan</a:t>
            </a:r>
            <a:endParaRPr lang="en-US" sz="3200" dirty="0"/>
          </a:p>
          <a:p>
            <a:pPr lvl="1"/>
            <a:r>
              <a:rPr lang="en-US" sz="2800" dirty="0"/>
              <a:t>A number of pre-warmed instances that are always online and ready</a:t>
            </a:r>
          </a:p>
          <a:p>
            <a:pPr lvl="1"/>
            <a:r>
              <a:rPr lang="en-US" sz="2800" dirty="0"/>
              <a:t>On-demand additional computational resources may be provided</a:t>
            </a:r>
          </a:p>
          <a:p>
            <a:pPr lvl="1"/>
            <a:r>
              <a:rPr lang="en-US" sz="2800" dirty="0"/>
              <a:t>Pay for both set of resources</a:t>
            </a:r>
          </a:p>
          <a:p>
            <a:r>
              <a:rPr lang="en-US" sz="3200" b="1" dirty="0"/>
              <a:t>App Service plan</a:t>
            </a:r>
            <a:endParaRPr lang="en-US" sz="3200" dirty="0"/>
          </a:p>
          <a:p>
            <a:pPr lvl="1"/>
            <a:r>
              <a:rPr lang="en-US" sz="2800" dirty="0"/>
              <a:t>Run your functions just like your web apps</a:t>
            </a:r>
          </a:p>
          <a:p>
            <a:pPr lvl="1"/>
            <a:r>
              <a:rPr lang="en-US" sz="2800" dirty="0"/>
              <a:t>Use the same plan at no additional costs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https://docs.microsoft.com/en-us/azure/azure-functions/functions-scale</a:t>
            </a:r>
          </a:p>
        </p:txBody>
      </p:sp>
    </p:spTree>
    <p:extLst>
      <p:ext uri="{BB962C8B-B14F-4D97-AF65-F5344CB8AC3E}">
        <p14:creationId xmlns:p14="http://schemas.microsoft.com/office/powerpoint/2010/main" val="30658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extension of Azure Functions </a:t>
            </a:r>
          </a:p>
          <a:p>
            <a:r>
              <a:rPr lang="en-US" sz="3200" dirty="0"/>
              <a:t>Allows us to write stateful functions in a serverless environment</a:t>
            </a:r>
          </a:p>
          <a:p>
            <a:r>
              <a:rPr lang="en-US" sz="3200" dirty="0"/>
              <a:t>Two components</a:t>
            </a:r>
          </a:p>
          <a:p>
            <a:pPr lvl="1"/>
            <a:r>
              <a:rPr lang="en-US" sz="3000" dirty="0"/>
              <a:t>Stateful workflows (</a:t>
            </a:r>
            <a:r>
              <a:rPr lang="en-US" sz="3000" b="1" dirty="0"/>
              <a:t>orchestrator functions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Stateful entries (</a:t>
            </a:r>
            <a:r>
              <a:rPr lang="en-US" sz="3000" b="1" dirty="0"/>
              <a:t>entity functions</a:t>
            </a:r>
            <a:r>
              <a:rPr lang="en-US" sz="3000" dirty="0"/>
              <a:t>)</a:t>
            </a:r>
            <a:endParaRPr lang="en-US" sz="3200" dirty="0"/>
          </a:p>
          <a:p>
            <a:r>
              <a:rPr lang="en-US" sz="3200" dirty="0"/>
              <a:t>The extension manages state, checkpoints, and restarts</a:t>
            </a:r>
          </a:p>
          <a:p>
            <a:r>
              <a:rPr lang="en-US" sz="3200" dirty="0"/>
              <a:t>Supported languages are C#, JavaScript, and F#</a:t>
            </a:r>
          </a:p>
          <a:p>
            <a:r>
              <a:rPr lang="en-US" sz="3200" dirty="0"/>
              <a:t>Multiple application patterns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https://docs.microsoft.com/en-us/azure/azure-functions/durable/durable-functions-overview</a:t>
            </a:r>
          </a:p>
        </p:txBody>
      </p:sp>
    </p:spTree>
    <p:extLst>
      <p:ext uri="{BB962C8B-B14F-4D97-AF65-F5344CB8AC3E}">
        <p14:creationId xmlns:p14="http://schemas.microsoft.com/office/powerpoint/2010/main" val="7664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/>
              <a:t>Function chaining</a:t>
            </a:r>
          </a:p>
          <a:p>
            <a:pPr lvl="1"/>
            <a:r>
              <a:rPr lang="en-US" sz="2400" dirty="0"/>
              <a:t>A sequence of function executes in a specific order</a:t>
            </a:r>
          </a:p>
          <a:p>
            <a:r>
              <a:rPr lang="en-US" sz="2800" b="1" dirty="0"/>
              <a:t>Fan-out/-in</a:t>
            </a:r>
          </a:p>
          <a:p>
            <a:pPr lvl="1"/>
            <a:r>
              <a:rPr lang="en-US" sz="2400" dirty="0"/>
              <a:t>Multiple functions are executed in parallel</a:t>
            </a:r>
          </a:p>
          <a:p>
            <a:r>
              <a:rPr lang="en-US" sz="2800" b="1" dirty="0"/>
              <a:t>Async HTTP APIs</a:t>
            </a:r>
          </a:p>
          <a:p>
            <a:pPr lvl="1"/>
            <a:r>
              <a:rPr lang="en-US" sz="2400" dirty="0"/>
              <a:t>Addresses the problem of coordinating the state of long-running operations with external clients</a:t>
            </a:r>
          </a:p>
          <a:p>
            <a:r>
              <a:rPr lang="en-US" sz="2800" b="1" dirty="0"/>
              <a:t>Monitoring</a:t>
            </a:r>
          </a:p>
          <a:p>
            <a:pPr lvl="1"/>
            <a:r>
              <a:rPr lang="en-US" sz="2400" dirty="0"/>
              <a:t>Flexible, recurring process in a workflow. An example is polling until specific conditions are met</a:t>
            </a:r>
            <a:endParaRPr lang="en-US" sz="2400" b="1" dirty="0"/>
          </a:p>
          <a:p>
            <a:r>
              <a:rPr lang="en-US" sz="2800" b="1" dirty="0"/>
              <a:t>Human interaction</a:t>
            </a:r>
          </a:p>
          <a:p>
            <a:pPr lvl="1"/>
            <a:r>
              <a:rPr lang="en-US" sz="2400" dirty="0"/>
              <a:t>An automated process might allow for this interaction by using timeouts and compensation logic</a:t>
            </a:r>
            <a:endParaRPr lang="en-US" sz="2400" b="1" dirty="0"/>
          </a:p>
          <a:p>
            <a:r>
              <a:rPr lang="en-US" sz="2800" b="1" dirty="0"/>
              <a:t>Aggregator</a:t>
            </a:r>
          </a:p>
          <a:p>
            <a:pPr lvl="1"/>
            <a:r>
              <a:rPr lang="en-US" sz="2400" dirty="0"/>
              <a:t>Aggregating event data over a period of time into a single, addressable entity</a:t>
            </a:r>
            <a:endParaRPr lang="en-US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Functions Application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https://docs.microsoft.com/en-us/azure/azure-functions/durable/durable-functions-overview</a:t>
            </a:r>
          </a:p>
        </p:txBody>
      </p:sp>
    </p:spTree>
    <p:extLst>
      <p:ext uri="{BB962C8B-B14F-4D97-AF65-F5344CB8AC3E}">
        <p14:creationId xmlns:p14="http://schemas.microsoft.com/office/powerpoint/2010/main" val="13988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Logic Apps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3062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Schedule, automate, and orchestrate tasks, business processes, and workflows</a:t>
            </a:r>
          </a:p>
          <a:p>
            <a:pPr latinLnBrk="0"/>
            <a:r>
              <a:rPr lang="en-US" sz="3200" dirty="0"/>
              <a:t>Integrate apps, data, systems, and services across enterprises or organizations</a:t>
            </a:r>
          </a:p>
          <a:p>
            <a:pPr latinLnBrk="0"/>
            <a:r>
              <a:rPr lang="en-US" sz="3200" dirty="0"/>
              <a:t>Build logic apps from start-to-finish by using the Logic Apps Designer</a:t>
            </a:r>
          </a:p>
          <a:p>
            <a:pPr latinLnBrk="0"/>
            <a:r>
              <a:rPr lang="en-US" sz="3200" dirty="0"/>
              <a:t>Logic Apps uses consumption-based pricing and metering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https://docs.microsoft.com/en-us/azure/logic-apps/logic-apps-overview</a:t>
            </a:r>
          </a:p>
        </p:txBody>
      </p:sp>
    </p:spTree>
    <p:extLst>
      <p:ext uri="{BB962C8B-B14F-4D97-AF65-F5344CB8AC3E}">
        <p14:creationId xmlns:p14="http://schemas.microsoft.com/office/powerpoint/2010/main" val="36821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547019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2800" b="1" dirty="0"/>
              <a:t>Workflow</a:t>
            </a:r>
            <a:endParaRPr lang="en-US" sz="2800" dirty="0"/>
          </a:p>
          <a:p>
            <a:pPr lvl="1" latinLnBrk="0"/>
            <a:r>
              <a:rPr lang="en-US" sz="2400" dirty="0"/>
              <a:t>Visualize, design, build, automate, and deploy business processes as series of steps</a:t>
            </a:r>
          </a:p>
          <a:p>
            <a:pPr latinLnBrk="0"/>
            <a:r>
              <a:rPr lang="en-US" sz="2800" b="1" dirty="0"/>
              <a:t>Managed connectors</a:t>
            </a:r>
          </a:p>
          <a:p>
            <a:pPr lvl="1" latinLnBrk="0"/>
            <a:r>
              <a:rPr lang="en-US" sz="2400" dirty="0"/>
              <a:t>Connectors are designed to connect, access, and work with your data</a:t>
            </a:r>
            <a:endParaRPr lang="en-US" sz="2800" b="1" dirty="0"/>
          </a:p>
          <a:p>
            <a:pPr latinLnBrk="0"/>
            <a:r>
              <a:rPr lang="en-US" sz="2800" b="1" dirty="0"/>
              <a:t>Triggers</a:t>
            </a:r>
          </a:p>
          <a:p>
            <a:pPr lvl="1" latinLnBrk="0"/>
            <a:r>
              <a:rPr lang="en-US" sz="2400" dirty="0"/>
              <a:t>Fire when events or new data meet specified conditions. Each time new logic app instance is created that runs the workflow</a:t>
            </a:r>
          </a:p>
          <a:p>
            <a:pPr latinLnBrk="0"/>
            <a:r>
              <a:rPr lang="en-US" sz="2800" b="1" dirty="0"/>
              <a:t>Actions</a:t>
            </a:r>
          </a:p>
          <a:p>
            <a:pPr lvl="1" latinLnBrk="0"/>
            <a:r>
              <a:rPr lang="en-US" sz="2400" dirty="0"/>
              <a:t>All steps that happen after the trigger</a:t>
            </a:r>
          </a:p>
          <a:p>
            <a:pPr latinLnBrk="0"/>
            <a:r>
              <a:rPr lang="en-US" sz="2800" b="1" dirty="0"/>
              <a:t>Enterprise Integration Pack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</p:spTree>
    <p:extLst>
      <p:ext uri="{BB962C8B-B14F-4D97-AF65-F5344CB8AC3E}">
        <p14:creationId xmlns:p14="http://schemas.microsoft.com/office/powerpoint/2010/main" val="36077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2400" b="1" dirty="0"/>
              <a:t>Microsoft Flow </a:t>
            </a:r>
            <a:r>
              <a:rPr lang="en-US" sz="2400" dirty="0"/>
              <a:t>vs </a:t>
            </a:r>
            <a:r>
              <a:rPr lang="en-US" sz="2400" b="1" dirty="0"/>
              <a:t>Azure Logic Apps</a:t>
            </a:r>
          </a:p>
          <a:p>
            <a:pPr lvl="1" latinLnBrk="0"/>
            <a:r>
              <a:rPr lang="en-US" sz="2000" b="1" dirty="0"/>
              <a:t>Designer-first</a:t>
            </a:r>
            <a:r>
              <a:rPr lang="en-US" sz="2000" dirty="0"/>
              <a:t> integration services that can create workflows</a:t>
            </a:r>
          </a:p>
          <a:p>
            <a:pPr lvl="1" latinLnBrk="0"/>
            <a:r>
              <a:rPr lang="en-US" sz="2000" dirty="0"/>
              <a:t>Both services integrate with various SaaS and enterprise applications</a:t>
            </a:r>
            <a:endParaRPr lang="en-US" sz="2400" dirty="0"/>
          </a:p>
          <a:p>
            <a:pPr latinLnBrk="0"/>
            <a:r>
              <a:rPr lang="en-US" sz="2400" b="1" dirty="0"/>
              <a:t>Azure Functions </a:t>
            </a:r>
            <a:r>
              <a:rPr lang="en-US" sz="2400" dirty="0"/>
              <a:t>vs </a:t>
            </a:r>
            <a:r>
              <a:rPr lang="en-US" sz="2400" b="1" dirty="0"/>
              <a:t>Azure Logic Apps</a:t>
            </a:r>
          </a:p>
          <a:p>
            <a:pPr lvl="1" latinLnBrk="0"/>
            <a:r>
              <a:rPr lang="en-US" sz="2000" dirty="0"/>
              <a:t>Azure services that enable serverless workloads</a:t>
            </a:r>
          </a:p>
          <a:p>
            <a:pPr lvl="1" latinLnBrk="0"/>
            <a:r>
              <a:rPr lang="en-US" sz="2000" dirty="0"/>
              <a:t>Azure Functions is a serverless compute service, whereas Azure Logic Apps provides serverless workflows</a:t>
            </a:r>
          </a:p>
          <a:p>
            <a:pPr lvl="1" latinLnBrk="0"/>
            <a:r>
              <a:rPr lang="en-US" sz="2000" dirty="0"/>
              <a:t>Both can create complex orchestrations. An orchestration is a collection of functions or steps</a:t>
            </a:r>
          </a:p>
          <a:p>
            <a:pPr latinLnBrk="0"/>
            <a:r>
              <a:rPr lang="en-US" sz="2400" b="1" dirty="0"/>
              <a:t>Azure Functions </a:t>
            </a:r>
            <a:r>
              <a:rPr lang="en-US" sz="2400" dirty="0"/>
              <a:t>vs </a:t>
            </a:r>
            <a:r>
              <a:rPr lang="en-US" sz="2400" b="1" dirty="0" err="1"/>
              <a:t>WebJobs</a:t>
            </a:r>
            <a:r>
              <a:rPr lang="en-US" sz="2400" dirty="0"/>
              <a:t> (</a:t>
            </a:r>
            <a:r>
              <a:rPr lang="en-US" sz="2400" b="1" dirty="0"/>
              <a:t>with </a:t>
            </a:r>
            <a:r>
              <a:rPr lang="en-US" sz="2400" b="1" dirty="0" err="1"/>
              <a:t>WebJobs</a:t>
            </a:r>
            <a:r>
              <a:rPr lang="en-US" sz="2400" b="1" dirty="0"/>
              <a:t> SDK</a:t>
            </a:r>
            <a:r>
              <a:rPr lang="en-US" sz="2400" dirty="0"/>
              <a:t>)</a:t>
            </a:r>
          </a:p>
          <a:p>
            <a:pPr lvl="1" latinLnBrk="0"/>
            <a:r>
              <a:rPr lang="en-US" sz="2000" dirty="0"/>
              <a:t>Code-first integration services that are designed for developers</a:t>
            </a:r>
          </a:p>
          <a:p>
            <a:pPr lvl="1" latinLnBrk="0"/>
            <a:r>
              <a:rPr lang="en-US" sz="2000" dirty="0"/>
              <a:t>Both are built on Azure App Service and support features such as source control integration, authentication, and monitoring with Application Insights integration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Integration and Automation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https://docs.microsoft.com/en-us/azure/azure-functions/functions-compare-logic-apps-ms-flow-webjobs</a:t>
            </a:r>
          </a:p>
        </p:txBody>
      </p:sp>
    </p:spTree>
    <p:extLst>
      <p:ext uri="{BB962C8B-B14F-4D97-AF65-F5344CB8AC3E}">
        <p14:creationId xmlns:p14="http://schemas.microsoft.com/office/powerpoint/2010/main" val="304313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Functions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Azure Functions. Azure Logic Apps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z="2400" dirty="0"/>
              <a:t>Azure offers full range of container related services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Running containers – Azure Container Instances (ACI)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Storing images – Azure Container Registry (ACR)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Orchestrating containers – Azure Kubernetes Service (AKS)</a:t>
            </a:r>
          </a:p>
          <a:p>
            <a:pPr lvl="0"/>
            <a:r>
              <a:rPr lang="en-US" sz="2400" dirty="0"/>
              <a:t>Serverless range of services is even broader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Azure App Services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Azure Functions</a:t>
            </a:r>
          </a:p>
          <a:p>
            <a:pPr lvl="1"/>
            <a:r>
              <a:rPr lang="en-US" sz="2200" dirty="0">
                <a:solidFill>
                  <a:schemeClr val="bg2"/>
                </a:solidFill>
              </a:rPr>
              <a:t>Azure Logic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20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28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13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312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95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b="0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Databases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NoSQL Databases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Analytics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(M4)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Topics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Containers in Azure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App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Logic Apps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Near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1726218" y="1762881"/>
            <a:ext cx="8739567" cy="2066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B4C81-13A6-49AB-82CB-EA2EED952290}"/>
              </a:ext>
            </a:extLst>
          </p:cNvPr>
          <p:cNvSpPr txBox="1"/>
          <p:nvPr/>
        </p:nvSpPr>
        <p:spPr>
          <a:xfrm rot="16200000">
            <a:off x="1387164" y="3808739"/>
            <a:ext cx="1564792" cy="1086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398" dirty="0"/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0FD7-1D5B-4E68-ACF0-631FC436C71B}"/>
              </a:ext>
            </a:extLst>
          </p:cNvPr>
          <p:cNvSpPr txBox="1"/>
          <p:nvPr/>
        </p:nvSpPr>
        <p:spPr>
          <a:xfrm>
            <a:off x="2467964" y="2930613"/>
            <a:ext cx="4164506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dirty="0"/>
              <a:t>TWO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D9259-DDF7-4D5C-9302-C6F8E93E567B}"/>
              </a:ext>
            </a:extLst>
          </p:cNvPr>
          <p:cNvSpPr txBox="1"/>
          <p:nvPr/>
        </p:nvSpPr>
        <p:spPr>
          <a:xfrm>
            <a:off x="6429516" y="3827423"/>
            <a:ext cx="1347674" cy="137556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198" b="1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BC35-864D-419F-9709-2E7EB266F3D2}"/>
              </a:ext>
            </a:extLst>
          </p:cNvPr>
          <p:cNvSpPr txBox="1"/>
          <p:nvPr/>
        </p:nvSpPr>
        <p:spPr>
          <a:xfrm>
            <a:off x="6369835" y="3467172"/>
            <a:ext cx="1467035" cy="7968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dirty="0"/>
              <a:t>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7652246" y="2930612"/>
            <a:ext cx="2800386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b="1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82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Containers in Azure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Containers. Images. Registries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3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6680</TotalTime>
  <Words>2025</Words>
  <Application>Microsoft Office PowerPoint</Application>
  <PresentationFormat>Widescreen</PresentationFormat>
  <Paragraphs>284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1_SoftUni3_1</vt:lpstr>
      <vt:lpstr>1_SoftUni</vt:lpstr>
      <vt:lpstr>2_SoftUni3_1</vt:lpstr>
      <vt:lpstr>3_SoftUni3_1</vt:lpstr>
      <vt:lpstr>Azure for Developers</vt:lpstr>
      <vt:lpstr>Have a Questions?</vt:lpstr>
      <vt:lpstr>Homework Progress</vt:lpstr>
      <vt:lpstr>PowerPoint Presentation</vt:lpstr>
      <vt:lpstr>What We Covered</vt:lpstr>
      <vt:lpstr>PowerPoint Presentation</vt:lpstr>
      <vt:lpstr>Table of Contents</vt:lpstr>
      <vt:lpstr>The End is Near </vt:lpstr>
      <vt:lpstr>PowerPoint Presentation</vt:lpstr>
      <vt:lpstr>What is Azure Container Instances (ACI)?</vt:lpstr>
      <vt:lpstr>Features</vt:lpstr>
      <vt:lpstr>Azure Container Registry (ACR)</vt:lpstr>
      <vt:lpstr>Azure Kubernetes Service (AKS)</vt:lpstr>
      <vt:lpstr>PowerPoint Presentation</vt:lpstr>
      <vt:lpstr>PowerPoint Presentation</vt:lpstr>
      <vt:lpstr>App Service</vt:lpstr>
      <vt:lpstr>App Service Plans</vt:lpstr>
      <vt:lpstr>Pricing Tiers</vt:lpstr>
      <vt:lpstr>How to choose a plan?</vt:lpstr>
      <vt:lpstr>PowerPoint Presentation</vt:lpstr>
      <vt:lpstr>PowerPoint Presentation</vt:lpstr>
      <vt:lpstr>Azure Functions</vt:lpstr>
      <vt:lpstr>Integrations*</vt:lpstr>
      <vt:lpstr>Templates*</vt:lpstr>
      <vt:lpstr>Payment</vt:lpstr>
      <vt:lpstr>Durable Functions</vt:lpstr>
      <vt:lpstr>Durable Functions Application Patterns</vt:lpstr>
      <vt:lpstr>PowerPoint Presentation</vt:lpstr>
      <vt:lpstr>Azure Logic Apps</vt:lpstr>
      <vt:lpstr>Key Terms</vt:lpstr>
      <vt:lpstr>Right Integration and Automation Services</vt:lpstr>
      <vt:lpstr>PowerPoint Presentation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AzE - M4 - Slides - Azure for Developers</dc:title>
  <dc:creator>Software University Foundation</dc:creator>
  <cp:keywords>Software University, SoftUni, programming, coding, software development, education, training, course</cp:keywords>
  <cp:lastModifiedBy>Dimitar Zahariev</cp:lastModifiedBy>
  <cp:revision>80</cp:revision>
  <dcterms:created xsi:type="dcterms:W3CDTF">2018-05-23T13:08:44Z</dcterms:created>
  <dcterms:modified xsi:type="dcterms:W3CDTF">2021-04-05T13:15:23Z</dcterms:modified>
  <cp:category>computer programming, programming</cp:category>
</cp:coreProperties>
</file>