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  <p:sldMasterId id="2147483702" r:id="rId3"/>
    <p:sldMasterId id="2147483715" r:id="rId4"/>
  </p:sldMasterIdLst>
  <p:notesMasterIdLst>
    <p:notesMasterId r:id="rId54"/>
  </p:notesMasterIdLst>
  <p:handoutMasterIdLst>
    <p:handoutMasterId r:id="rId55"/>
  </p:handoutMasterIdLst>
  <p:sldIdLst>
    <p:sldId id="503" r:id="rId5"/>
    <p:sldId id="1015" r:id="rId6"/>
    <p:sldId id="610" r:id="rId7"/>
    <p:sldId id="895" r:id="rId8"/>
    <p:sldId id="946" r:id="rId9"/>
    <p:sldId id="947" r:id="rId10"/>
    <p:sldId id="276" r:id="rId11"/>
    <p:sldId id="1016" r:id="rId12"/>
    <p:sldId id="950" r:id="rId13"/>
    <p:sldId id="974" r:id="rId14"/>
    <p:sldId id="949" r:id="rId15"/>
    <p:sldId id="969" r:id="rId16"/>
    <p:sldId id="951" r:id="rId17"/>
    <p:sldId id="952" r:id="rId18"/>
    <p:sldId id="954" r:id="rId19"/>
    <p:sldId id="961" r:id="rId20"/>
    <p:sldId id="699" r:id="rId21"/>
    <p:sldId id="701" r:id="rId22"/>
    <p:sldId id="953" r:id="rId23"/>
    <p:sldId id="956" r:id="rId24"/>
    <p:sldId id="955" r:id="rId25"/>
    <p:sldId id="971" r:id="rId26"/>
    <p:sldId id="957" r:id="rId27"/>
    <p:sldId id="707" r:id="rId28"/>
    <p:sldId id="708" r:id="rId29"/>
    <p:sldId id="970" r:id="rId30"/>
    <p:sldId id="958" r:id="rId31"/>
    <p:sldId id="965" r:id="rId32"/>
    <p:sldId id="966" r:id="rId33"/>
    <p:sldId id="973" r:id="rId34"/>
    <p:sldId id="967" r:id="rId35"/>
    <p:sldId id="972" r:id="rId36"/>
    <p:sldId id="963" r:id="rId37"/>
    <p:sldId id="964" r:id="rId38"/>
    <p:sldId id="968" r:id="rId39"/>
    <p:sldId id="715" r:id="rId40"/>
    <p:sldId id="959" r:id="rId41"/>
    <p:sldId id="962" r:id="rId42"/>
    <p:sldId id="353" r:id="rId43"/>
    <p:sldId id="738" r:id="rId44"/>
    <p:sldId id="948" r:id="rId45"/>
    <p:sldId id="960" r:id="rId46"/>
    <p:sldId id="714" r:id="rId47"/>
    <p:sldId id="751" r:id="rId48"/>
    <p:sldId id="752" r:id="rId49"/>
    <p:sldId id="753" r:id="rId50"/>
    <p:sldId id="754" r:id="rId51"/>
    <p:sldId id="755" r:id="rId52"/>
    <p:sldId id="75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1015"/>
            <p14:sldId id="610"/>
            <p14:sldId id="895"/>
            <p14:sldId id="946"/>
            <p14:sldId id="947"/>
            <p14:sldId id="276"/>
          </p14:sldIdLst>
        </p14:section>
        <p14:section name="Part 1" id="{E69510C4-FC53-4A79-B98C-36AD0169A3BC}">
          <p14:sldIdLst>
            <p14:sldId id="1016"/>
            <p14:sldId id="950"/>
            <p14:sldId id="974"/>
            <p14:sldId id="949"/>
            <p14:sldId id="969"/>
            <p14:sldId id="951"/>
            <p14:sldId id="952"/>
            <p14:sldId id="954"/>
            <p14:sldId id="961"/>
            <p14:sldId id="699"/>
          </p14:sldIdLst>
        </p14:section>
        <p14:section name="Part 2" id="{2F9F5986-7BBB-4366-862C-8A927EE2272D}">
          <p14:sldIdLst>
            <p14:sldId id="701"/>
            <p14:sldId id="953"/>
            <p14:sldId id="956"/>
            <p14:sldId id="955"/>
            <p14:sldId id="971"/>
            <p14:sldId id="957"/>
            <p14:sldId id="707"/>
          </p14:sldIdLst>
        </p14:section>
        <p14:section name="Part 3" id="{DC9A04FA-C33A-436B-BB9B-6974AC806353}">
          <p14:sldIdLst>
            <p14:sldId id="708"/>
            <p14:sldId id="970"/>
            <p14:sldId id="958"/>
            <p14:sldId id="965"/>
            <p14:sldId id="966"/>
            <p14:sldId id="973"/>
            <p14:sldId id="967"/>
            <p14:sldId id="972"/>
            <p14:sldId id="963"/>
            <p14:sldId id="964"/>
            <p14:sldId id="968"/>
            <p14:sldId id="715"/>
            <p14:sldId id="959"/>
            <p14:sldId id="962"/>
            <p14:sldId id="353"/>
            <p14:sldId id="738"/>
            <p14:sldId id="948"/>
            <p14:sldId id="960"/>
            <p14:sldId id="714"/>
          </p14:sldIdLst>
        </p14:section>
        <p14:section name="Conclusion" id="{10E03AB1-9AA8-4E86-9A64-D741901E50A2}">
          <p14:sldIdLst>
            <p14:sldId id="751"/>
            <p14:sldId id="752"/>
            <p14:sldId id="753"/>
            <p14:sldId id="754"/>
            <p14:sldId id="755"/>
            <p14:sldId id="7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60322-FAC7-4A67-96B2-CF2F50B3E3C5}" v="314" dt="2021-03-22T14:44:44.2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20" autoAdjust="0"/>
  </p:normalViewPr>
  <p:slideViewPr>
    <p:cSldViewPr snapToGrid="0" showGuides="1">
      <p:cViewPr varScale="1">
        <p:scale>
          <a:sx n="81" d="100"/>
          <a:sy n="81" d="100"/>
        </p:scale>
        <p:origin x="446" y="6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58C35AB4-AE40-4A70-8790-DEE07DD57C07}"/>
    <pc:docChg chg="custSel addSld delSld modSld modSection">
      <pc:chgData name="Dimitar Zahariev" userId="b84e4ebc77879e88" providerId="LiveId" clId="{58C35AB4-AE40-4A70-8790-DEE07DD57C07}" dt="2020-08-23T07:21:42.259" v="218" actId="20577"/>
      <pc:docMkLst>
        <pc:docMk/>
      </pc:docMkLst>
      <pc:sldChg chg="del">
        <pc:chgData name="Dimitar Zahariev" userId="b84e4ebc77879e88" providerId="LiveId" clId="{58C35AB4-AE40-4A70-8790-DEE07DD57C07}" dt="2020-08-23T07:10:04.255" v="14" actId="47"/>
        <pc:sldMkLst>
          <pc:docMk/>
          <pc:sldMk cId="3215379390" sldId="274"/>
        </pc:sldMkLst>
      </pc:sldChg>
      <pc:sldChg chg="modSp mod">
        <pc:chgData name="Dimitar Zahariev" userId="b84e4ebc77879e88" providerId="LiveId" clId="{58C35AB4-AE40-4A70-8790-DEE07DD57C07}" dt="2020-08-23T07:14:29.525" v="90" actId="20577"/>
        <pc:sldMkLst>
          <pc:docMk/>
          <pc:sldMk cId="882194472" sldId="353"/>
        </pc:sldMkLst>
        <pc:spChg chg="mod">
          <ac:chgData name="Dimitar Zahariev" userId="b84e4ebc77879e88" providerId="LiveId" clId="{58C35AB4-AE40-4A70-8790-DEE07DD57C07}" dt="2020-08-23T07:14:29.525" v="90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58C35AB4-AE40-4A70-8790-DEE07DD57C07}" dt="2020-08-23T07:12:15.344" v="32" actId="113"/>
          <ac:spMkLst>
            <pc:docMk/>
            <pc:sldMk cId="882194472" sldId="353"/>
            <ac:spMk id="5" creationId="{11A1BDA3-1568-4FA9-867E-D3CB207F2824}"/>
          </ac:spMkLst>
        </pc:spChg>
      </pc:sldChg>
      <pc:sldChg chg="del">
        <pc:chgData name="Dimitar Zahariev" userId="b84e4ebc77879e88" providerId="LiveId" clId="{58C35AB4-AE40-4A70-8790-DEE07DD57C07}" dt="2020-08-23T07:11:45.315" v="29" actId="47"/>
        <pc:sldMkLst>
          <pc:docMk/>
          <pc:sldMk cId="3538928320" sldId="401"/>
        </pc:sldMkLst>
      </pc:sldChg>
      <pc:sldChg chg="del">
        <pc:chgData name="Dimitar Zahariev" userId="b84e4ebc77879e88" providerId="LiveId" clId="{58C35AB4-AE40-4A70-8790-DEE07DD57C07}" dt="2020-08-23T07:11:45.315" v="29" actId="47"/>
        <pc:sldMkLst>
          <pc:docMk/>
          <pc:sldMk cId="144186764" sldId="405"/>
        </pc:sldMkLst>
      </pc:sldChg>
      <pc:sldChg chg="del">
        <pc:chgData name="Dimitar Zahariev" userId="b84e4ebc77879e88" providerId="LiveId" clId="{58C35AB4-AE40-4A70-8790-DEE07DD57C07}" dt="2020-08-23T07:11:45.315" v="29" actId="47"/>
        <pc:sldMkLst>
          <pc:docMk/>
          <pc:sldMk cId="582614691" sldId="490"/>
        </pc:sldMkLst>
      </pc:sldChg>
      <pc:sldChg chg="del">
        <pc:chgData name="Dimitar Zahariev" userId="b84e4ebc77879e88" providerId="LiveId" clId="{58C35AB4-AE40-4A70-8790-DEE07DD57C07}" dt="2020-08-23T07:11:45.315" v="29" actId="47"/>
        <pc:sldMkLst>
          <pc:docMk/>
          <pc:sldMk cId="1293583112" sldId="491"/>
        </pc:sldMkLst>
      </pc:sldChg>
      <pc:sldChg chg="del">
        <pc:chgData name="Dimitar Zahariev" userId="b84e4ebc77879e88" providerId="LiveId" clId="{58C35AB4-AE40-4A70-8790-DEE07DD57C07}" dt="2020-08-23T07:11:45.315" v="29" actId="47"/>
        <pc:sldMkLst>
          <pc:docMk/>
          <pc:sldMk cId="3506533871" sldId="493"/>
        </pc:sldMkLst>
      </pc:sldChg>
      <pc:sldChg chg="modSp add del mod">
        <pc:chgData name="Dimitar Zahariev" userId="b84e4ebc77879e88" providerId="LiveId" clId="{58C35AB4-AE40-4A70-8790-DEE07DD57C07}" dt="2020-08-23T07:10:01.619" v="13"/>
        <pc:sldMkLst>
          <pc:docMk/>
          <pc:sldMk cId="3666405375" sldId="503"/>
        </pc:sldMkLst>
        <pc:spChg chg="mod">
          <ac:chgData name="Dimitar Zahariev" userId="b84e4ebc77879e88" providerId="LiveId" clId="{58C35AB4-AE40-4A70-8790-DEE07DD57C07}" dt="2020-08-23T07:09:53.887" v="12" actId="20577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58C35AB4-AE40-4A70-8790-DEE07DD57C07}" dt="2020-08-23T07:10:01.619" v="13"/>
          <ac:spMkLst>
            <pc:docMk/>
            <pc:sldMk cId="3666405375" sldId="503"/>
            <ac:spMk id="3" creationId="{A004DC04-DA2A-41C0-8578-4B8D2F08EA7D}"/>
          </ac:spMkLst>
        </pc:spChg>
      </pc:sldChg>
      <pc:sldChg chg="modSp">
        <pc:chgData name="Dimitar Zahariev" userId="b84e4ebc77879e88" providerId="LiveId" clId="{58C35AB4-AE40-4A70-8790-DEE07DD57C07}" dt="2020-08-23T07:10:21.086" v="25" actId="6549"/>
        <pc:sldMkLst>
          <pc:docMk/>
          <pc:sldMk cId="1022073263" sldId="698"/>
        </pc:sldMkLst>
        <pc:spChg chg="mod">
          <ac:chgData name="Dimitar Zahariev" userId="b84e4ebc77879e88" providerId="LiveId" clId="{58C35AB4-AE40-4A70-8790-DEE07DD57C07}" dt="2020-08-23T07:10:21.086" v="25" actId="6549"/>
          <ac:spMkLst>
            <pc:docMk/>
            <pc:sldMk cId="1022073263" sldId="698"/>
            <ac:spMk id="7" creationId="{F6F1EF36-6894-4DF5-88AE-7CAB1EB19FFC}"/>
          </ac:spMkLst>
        </pc:spChg>
      </pc:sldChg>
      <pc:sldChg chg="modSp mod">
        <pc:chgData name="Dimitar Zahariev" userId="b84e4ebc77879e88" providerId="LiveId" clId="{58C35AB4-AE40-4A70-8790-DEE07DD57C07}" dt="2020-08-23T07:14:49.772" v="108" actId="20577"/>
        <pc:sldMkLst>
          <pc:docMk/>
          <pc:sldMk cId="3602216718" sldId="699"/>
        </pc:sldMkLst>
        <pc:spChg chg="mod">
          <ac:chgData name="Dimitar Zahariev" userId="b84e4ebc77879e88" providerId="LiveId" clId="{58C35AB4-AE40-4A70-8790-DEE07DD57C07}" dt="2020-08-23T07:14:49.772" v="108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58C35AB4-AE40-4A70-8790-DEE07DD57C07}" dt="2020-08-23T07:13:39.592" v="33" actId="113"/>
          <ac:spMkLst>
            <pc:docMk/>
            <pc:sldMk cId="3602216718" sldId="699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58C35AB4-AE40-4A70-8790-DEE07DD57C07}" dt="2020-08-23T07:14:55.299" v="109" actId="113"/>
        <pc:sldMkLst>
          <pc:docMk/>
          <pc:sldMk cId="3208377020" sldId="701"/>
        </pc:sldMkLst>
        <pc:spChg chg="mod">
          <ac:chgData name="Dimitar Zahariev" userId="b84e4ebc77879e88" providerId="LiveId" clId="{58C35AB4-AE40-4A70-8790-DEE07DD57C07}" dt="2020-08-23T07:14:55.299" v="109" actId="113"/>
          <ac:spMkLst>
            <pc:docMk/>
            <pc:sldMk cId="3208377020" sldId="701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58C35AB4-AE40-4A70-8790-DEE07DD57C07}" dt="2020-08-23T07:16:11.048" v="111" actId="113"/>
        <pc:sldMkLst>
          <pc:docMk/>
          <pc:sldMk cId="1792130294" sldId="707"/>
        </pc:sldMkLst>
        <pc:spChg chg="mod">
          <ac:chgData name="Dimitar Zahariev" userId="b84e4ebc77879e88" providerId="LiveId" clId="{58C35AB4-AE40-4A70-8790-DEE07DD57C07}" dt="2020-08-23T07:16:11.048" v="111" actId="113"/>
          <ac:spMkLst>
            <pc:docMk/>
            <pc:sldMk cId="1792130294" sldId="707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58C35AB4-AE40-4A70-8790-DEE07DD57C07}" dt="2020-08-23T07:21:42.259" v="218" actId="20577"/>
        <pc:sldMkLst>
          <pc:docMk/>
          <pc:sldMk cId="2914857172" sldId="708"/>
        </pc:sldMkLst>
        <pc:spChg chg="mod">
          <ac:chgData name="Dimitar Zahariev" userId="b84e4ebc77879e88" providerId="LiveId" clId="{58C35AB4-AE40-4A70-8790-DEE07DD57C07}" dt="2020-08-23T07:21:42.259" v="218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58C35AB4-AE40-4A70-8790-DEE07DD57C07}" dt="2020-08-23T07:17:47.970" v="116" actId="5793"/>
        <pc:sldMkLst>
          <pc:docMk/>
          <pc:sldMk cId="1177571149" sldId="714"/>
        </pc:sldMkLst>
        <pc:spChg chg="mod">
          <ac:chgData name="Dimitar Zahariev" userId="b84e4ebc77879e88" providerId="LiveId" clId="{58C35AB4-AE40-4A70-8790-DEE07DD57C07}" dt="2020-08-23T07:17:47.970" v="116" actId="5793"/>
          <ac:spMkLst>
            <pc:docMk/>
            <pc:sldMk cId="1177571149" sldId="714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58C35AB4-AE40-4A70-8790-DEE07DD57C07}" dt="2020-08-23T07:19:03.961" v="164" actId="20577"/>
        <pc:sldMkLst>
          <pc:docMk/>
          <pc:sldMk cId="2311176215" sldId="715"/>
        </pc:sldMkLst>
        <pc:spChg chg="mod">
          <ac:chgData name="Dimitar Zahariev" userId="b84e4ebc77879e88" providerId="LiveId" clId="{58C35AB4-AE40-4A70-8790-DEE07DD57C07}" dt="2020-08-23T07:19:03.961" v="164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add del">
        <pc:chgData name="Dimitar Zahariev" userId="b84e4ebc77879e88" providerId="LiveId" clId="{58C35AB4-AE40-4A70-8790-DEE07DD57C07}" dt="2020-08-23T07:11:37.310" v="28"/>
        <pc:sldMkLst>
          <pc:docMk/>
          <pc:sldMk cId="2962067389" sldId="752"/>
        </pc:sldMkLst>
      </pc:sldChg>
      <pc:sldChg chg="modSp add del">
        <pc:chgData name="Dimitar Zahariev" userId="b84e4ebc77879e88" providerId="LiveId" clId="{58C35AB4-AE40-4A70-8790-DEE07DD57C07}" dt="2020-08-23T07:11:37.310" v="28"/>
        <pc:sldMkLst>
          <pc:docMk/>
          <pc:sldMk cId="3016283715" sldId="753"/>
        </pc:sldMkLst>
        <pc:spChg chg="mod">
          <ac:chgData name="Dimitar Zahariev" userId="b84e4ebc77879e88" providerId="LiveId" clId="{58C35AB4-AE40-4A70-8790-DEE07DD57C07}" dt="2020-08-23T07:11:33.694" v="26"/>
          <ac:spMkLst>
            <pc:docMk/>
            <pc:sldMk cId="3016283715" sldId="753"/>
            <ac:spMk id="16" creationId="{1DA59687-2AA3-446B-9C8E-9FD7874E63E1}"/>
          </ac:spMkLst>
        </pc:spChg>
      </pc:sldChg>
      <pc:sldChg chg="modSp add del">
        <pc:chgData name="Dimitar Zahariev" userId="b84e4ebc77879e88" providerId="LiveId" clId="{58C35AB4-AE40-4A70-8790-DEE07DD57C07}" dt="2020-08-23T07:11:37.310" v="28"/>
        <pc:sldMkLst>
          <pc:docMk/>
          <pc:sldMk cId="511379172" sldId="754"/>
        </pc:sldMkLst>
        <pc:spChg chg="mod">
          <ac:chgData name="Dimitar Zahariev" userId="b84e4ebc77879e88" providerId="LiveId" clId="{58C35AB4-AE40-4A70-8790-DEE07DD57C07}" dt="2020-08-23T07:11:33.694" v="26"/>
          <ac:spMkLst>
            <pc:docMk/>
            <pc:sldMk cId="511379172" sldId="754"/>
            <ac:spMk id="10" creationId="{DF5E34AF-7064-4957-9286-B7A58DFE74CC}"/>
          </ac:spMkLst>
        </pc:spChg>
      </pc:sldChg>
      <pc:sldChg chg="modSp add del">
        <pc:chgData name="Dimitar Zahariev" userId="b84e4ebc77879e88" providerId="LiveId" clId="{58C35AB4-AE40-4A70-8790-DEE07DD57C07}" dt="2020-08-23T07:11:37.310" v="28"/>
        <pc:sldMkLst>
          <pc:docMk/>
          <pc:sldMk cId="453120946" sldId="755"/>
        </pc:sldMkLst>
        <pc:spChg chg="mod">
          <ac:chgData name="Dimitar Zahariev" userId="b84e4ebc77879e88" providerId="LiveId" clId="{58C35AB4-AE40-4A70-8790-DEE07DD57C07}" dt="2020-08-23T07:11:33.694" v="26"/>
          <ac:spMkLst>
            <pc:docMk/>
            <pc:sldMk cId="453120946" sldId="755"/>
            <ac:spMk id="5" creationId="{F48C3C93-90A1-4D31-BEA6-B54D1106CE31}"/>
          </ac:spMkLst>
        </pc:spChg>
      </pc:sldChg>
      <pc:sldChg chg="add del">
        <pc:chgData name="Dimitar Zahariev" userId="b84e4ebc77879e88" providerId="LiveId" clId="{58C35AB4-AE40-4A70-8790-DEE07DD57C07}" dt="2020-08-23T07:11:37.310" v="28"/>
        <pc:sldMkLst>
          <pc:docMk/>
          <pc:sldMk cId="1789514373" sldId="756"/>
        </pc:sldMkLst>
      </pc:sldChg>
      <pc:sldChg chg="modSp mod">
        <pc:chgData name="Dimitar Zahariev" userId="b84e4ebc77879e88" providerId="LiveId" clId="{58C35AB4-AE40-4A70-8790-DEE07DD57C07}" dt="2020-08-23T07:12:04.072" v="30" actId="113"/>
        <pc:sldMkLst>
          <pc:docMk/>
          <pc:sldMk cId="2506175793" sldId="895"/>
        </pc:sldMkLst>
        <pc:spChg chg="mod">
          <ac:chgData name="Dimitar Zahariev" userId="b84e4ebc77879e88" providerId="LiveId" clId="{58C35AB4-AE40-4A70-8790-DEE07DD57C07}" dt="2020-08-23T07:12:04.072" v="30" actId="113"/>
          <ac:spMkLst>
            <pc:docMk/>
            <pc:sldMk cId="2506175793" sldId="895"/>
            <ac:spMk id="7" creationId="{869D6304-113E-4387-B4AD-B5D71C46D490}"/>
          </ac:spMkLst>
        </pc:spChg>
      </pc:sldChg>
      <pc:sldChg chg="modSp mod">
        <pc:chgData name="Dimitar Zahariev" userId="b84e4ebc77879e88" providerId="LiveId" clId="{58C35AB4-AE40-4A70-8790-DEE07DD57C07}" dt="2020-08-23T07:12:08.045" v="31" actId="113"/>
        <pc:sldMkLst>
          <pc:docMk/>
          <pc:sldMk cId="1862218309" sldId="947"/>
        </pc:sldMkLst>
        <pc:spChg chg="mod">
          <ac:chgData name="Dimitar Zahariev" userId="b84e4ebc77879e88" providerId="LiveId" clId="{58C35AB4-AE40-4A70-8790-DEE07DD57C07}" dt="2020-08-23T07:12:08.045" v="31" actId="113"/>
          <ac:spMkLst>
            <pc:docMk/>
            <pc:sldMk cId="1862218309" sldId="947"/>
            <ac:spMk id="5" creationId="{11A1BDA3-1568-4FA9-867E-D3CB207F2824}"/>
          </ac:spMkLst>
        </pc:spChg>
      </pc:sldChg>
      <pc:sldChg chg="modSp">
        <pc:chgData name="Dimitar Zahariev" userId="b84e4ebc77879e88" providerId="LiveId" clId="{58C35AB4-AE40-4A70-8790-DEE07DD57C07}" dt="2020-08-23T07:15:47.419" v="110" actId="20577"/>
        <pc:sldMkLst>
          <pc:docMk/>
          <pc:sldMk cId="3107088967" sldId="956"/>
        </pc:sldMkLst>
        <pc:spChg chg="mod">
          <ac:chgData name="Dimitar Zahariev" userId="b84e4ebc77879e88" providerId="LiveId" clId="{58C35AB4-AE40-4A70-8790-DEE07DD57C07}" dt="2020-08-23T07:15:47.419" v="110" actId="20577"/>
          <ac:spMkLst>
            <pc:docMk/>
            <pc:sldMk cId="3107088967" sldId="956"/>
            <ac:spMk id="5" creationId="{25D4DC16-7C8F-4647-B097-E39063E1F4FD}"/>
          </ac:spMkLst>
        </pc:spChg>
      </pc:sldChg>
      <pc:sldChg chg="modSp">
        <pc:chgData name="Dimitar Zahariev" userId="b84e4ebc77879e88" providerId="LiveId" clId="{58C35AB4-AE40-4A70-8790-DEE07DD57C07}" dt="2020-08-23T07:16:53.158" v="112" actId="313"/>
        <pc:sldMkLst>
          <pc:docMk/>
          <pc:sldMk cId="1421281466" sldId="972"/>
        </pc:sldMkLst>
        <pc:spChg chg="mod">
          <ac:chgData name="Dimitar Zahariev" userId="b84e4ebc77879e88" providerId="LiveId" clId="{58C35AB4-AE40-4A70-8790-DEE07DD57C07}" dt="2020-08-23T07:16:53.158" v="112" actId="313"/>
          <ac:spMkLst>
            <pc:docMk/>
            <pc:sldMk cId="1421281466" sldId="972"/>
            <ac:spMk id="5" creationId="{25D4DC16-7C8F-4647-B097-E39063E1F4FD}"/>
          </ac:spMkLst>
        </pc:spChg>
      </pc:sldChg>
    </pc:docChg>
  </pc:docChgLst>
  <pc:docChgLst>
    <pc:chgData name="Dimitar Zahariev" userId="b84e4ebc77879e88" providerId="LiveId" clId="{7A281FF4-41D0-4CE5-82BD-4DD7A10B7100}"/>
    <pc:docChg chg="modSld">
      <pc:chgData name="Dimitar Zahariev" userId="b84e4ebc77879e88" providerId="LiveId" clId="{7A281FF4-41D0-4CE5-82BD-4DD7A10B7100}" dt="2020-09-09T07:14:05.510" v="14" actId="20577"/>
      <pc:docMkLst>
        <pc:docMk/>
      </pc:docMkLst>
      <pc:sldChg chg="modSp">
        <pc:chgData name="Dimitar Zahariev" userId="b84e4ebc77879e88" providerId="LiveId" clId="{7A281FF4-41D0-4CE5-82BD-4DD7A10B7100}" dt="2020-09-09T07:14:05.510" v="14" actId="20577"/>
        <pc:sldMkLst>
          <pc:docMk/>
          <pc:sldMk cId="1022073263" sldId="698"/>
        </pc:sldMkLst>
        <pc:spChg chg="mod">
          <ac:chgData name="Dimitar Zahariev" userId="b84e4ebc77879e88" providerId="LiveId" clId="{7A281FF4-41D0-4CE5-82BD-4DD7A10B7100}" dt="2020-09-09T07:14:05.510" v="14" actId="20577"/>
          <ac:spMkLst>
            <pc:docMk/>
            <pc:sldMk cId="1022073263" sldId="698"/>
            <ac:spMk id="10" creationId="{00000000-0000-0000-0000-000000000000}"/>
          </ac:spMkLst>
        </pc:spChg>
      </pc:sldChg>
    </pc:docChg>
  </pc:docChgLst>
  <pc:docChgLst>
    <pc:chgData name="Dimitar Zahariev" userId="b84e4ebc77879e88" providerId="LiveId" clId="{20ED634B-D678-4C4C-9C06-E806B5AFC260}"/>
    <pc:docChg chg="undo redo custSel addSld delSld modSld sldOrd modSection">
      <pc:chgData name="Dimitar Zahariev" userId="b84e4ebc77879e88" providerId="LiveId" clId="{20ED634B-D678-4C4C-9C06-E806B5AFC260}" dt="2019-12-10T14:27:32.449" v="6783" actId="20577"/>
      <pc:docMkLst>
        <pc:docMk/>
      </pc:docMkLst>
      <pc:sldChg chg="modSp">
        <pc:chgData name="Dimitar Zahariev" userId="b84e4ebc77879e88" providerId="LiveId" clId="{20ED634B-D678-4C4C-9C06-E806B5AFC260}" dt="2019-12-05T05:47:52.987" v="4830" actId="20577"/>
        <pc:sldMkLst>
          <pc:docMk/>
          <pc:sldMk cId="3215379390" sldId="274"/>
        </pc:sldMkLst>
        <pc:spChg chg="mod">
          <ac:chgData name="Dimitar Zahariev" userId="b84e4ebc77879e88" providerId="LiveId" clId="{20ED634B-D678-4C4C-9C06-E806B5AFC260}" dt="2019-12-04T19:28:05.986" v="1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20ED634B-D678-4C4C-9C06-E806B5AFC260}" dt="2019-12-05T05:47:52.987" v="4830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20ED634B-D678-4C4C-9C06-E806B5AFC260}" dt="2019-12-05T06:05:30.939" v="4995" actId="13926"/>
        <pc:sldMkLst>
          <pc:docMk/>
          <pc:sldMk cId="1646986932" sldId="276"/>
        </pc:sldMkLst>
        <pc:spChg chg="mod">
          <ac:chgData name="Dimitar Zahariev" userId="b84e4ebc77879e88" providerId="LiveId" clId="{20ED634B-D678-4C4C-9C06-E806B5AFC260}" dt="2019-12-05T06:05:30.939" v="4995" actId="13926"/>
          <ac:spMkLst>
            <pc:docMk/>
            <pc:sldMk cId="1646986932" sldId="276"/>
            <ac:spMk id="444419" creationId="{00000000-0000-0000-0000-000000000000}"/>
          </ac:spMkLst>
        </pc:spChg>
      </pc:sldChg>
      <pc:sldChg chg="del">
        <pc:chgData name="Dimitar Zahariev" userId="b84e4ebc77879e88" providerId="LiveId" clId="{20ED634B-D678-4C4C-9C06-E806B5AFC260}" dt="2019-12-05T06:55:48.748" v="5770" actId="2696"/>
        <pc:sldMkLst>
          <pc:docMk/>
          <pc:sldMk cId="2087190546" sldId="349"/>
        </pc:sldMkLst>
      </pc:sldChg>
      <pc:sldChg chg="modSp">
        <pc:chgData name="Dimitar Zahariev" userId="b84e4ebc77879e88" providerId="LiveId" clId="{20ED634B-D678-4C4C-9C06-E806B5AFC260}" dt="2019-12-04T20:48:01.699" v="835" actId="20577"/>
        <pc:sldMkLst>
          <pc:docMk/>
          <pc:sldMk cId="882194472" sldId="353"/>
        </pc:sldMkLst>
        <pc:spChg chg="mod">
          <ac:chgData name="Dimitar Zahariev" userId="b84e4ebc77879e88" providerId="LiveId" clId="{20ED634B-D678-4C4C-9C06-E806B5AFC260}" dt="2019-12-04T20:31:31.965" v="222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8:01.699" v="835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">
        <pc:chgData name="Dimitar Zahariev" userId="b84e4ebc77879e88" providerId="LiveId" clId="{20ED634B-D678-4C4C-9C06-E806B5AFC260}" dt="2019-12-04T20:47:51.428" v="832" actId="20577"/>
        <pc:sldMkLst>
          <pc:docMk/>
          <pc:sldMk cId="3602216718" sldId="699"/>
        </pc:sldMkLst>
        <pc:spChg chg="mod">
          <ac:chgData name="Dimitar Zahariev" userId="b84e4ebc77879e88" providerId="LiveId" clId="{20ED634B-D678-4C4C-9C06-E806B5AFC260}" dt="2019-12-04T20:47:24.559" v="797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7:51.428" v="832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26:05.239" v="112" actId="2696"/>
        <pc:sldMkLst>
          <pc:docMk/>
          <pc:sldMk cId="82294416" sldId="700"/>
        </pc:sldMkLst>
      </pc:sldChg>
      <pc:sldChg chg="modSp">
        <pc:chgData name="Dimitar Zahariev" userId="b84e4ebc77879e88" providerId="LiveId" clId="{20ED634B-D678-4C4C-9C06-E806B5AFC260}" dt="2019-12-04T20:49:26.068" v="891" actId="20577"/>
        <pc:sldMkLst>
          <pc:docMk/>
          <pc:sldMk cId="3208377020" sldId="701"/>
        </pc:sldMkLst>
        <pc:spChg chg="mod">
          <ac:chgData name="Dimitar Zahariev" userId="b84e4ebc77879e88" providerId="LiveId" clId="{20ED634B-D678-4C4C-9C06-E806B5AFC260}" dt="2019-12-04T20:48:57.968" v="843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9:26.068" v="891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46:26.369" v="758" actId="2696"/>
        <pc:sldMkLst>
          <pc:docMk/>
          <pc:sldMk cId="3317344958" sldId="702"/>
        </pc:sldMkLst>
      </pc:sldChg>
      <pc:sldChg chg="del">
        <pc:chgData name="Dimitar Zahariev" userId="b84e4ebc77879e88" providerId="LiveId" clId="{20ED634B-D678-4C4C-9C06-E806B5AFC260}" dt="2019-12-04T20:46:31.408" v="760" actId="2696"/>
        <pc:sldMkLst>
          <pc:docMk/>
          <pc:sldMk cId="3373911128" sldId="703"/>
        </pc:sldMkLst>
      </pc:sldChg>
      <pc:sldChg chg="del">
        <pc:chgData name="Dimitar Zahariev" userId="b84e4ebc77879e88" providerId="LiveId" clId="{20ED634B-D678-4C4C-9C06-E806B5AFC260}" dt="2019-12-04T20:46:30.544" v="759" actId="2696"/>
        <pc:sldMkLst>
          <pc:docMk/>
          <pc:sldMk cId="1474218019" sldId="704"/>
        </pc:sldMkLst>
      </pc:sldChg>
      <pc:sldChg chg="del">
        <pc:chgData name="Dimitar Zahariev" userId="b84e4ebc77879e88" providerId="LiveId" clId="{20ED634B-D678-4C4C-9C06-E806B5AFC260}" dt="2019-12-04T20:46:37.798" v="761" actId="2696"/>
        <pc:sldMkLst>
          <pc:docMk/>
          <pc:sldMk cId="3168640342" sldId="705"/>
        </pc:sldMkLst>
      </pc:sldChg>
      <pc:sldChg chg="del">
        <pc:chgData name="Dimitar Zahariev" userId="b84e4ebc77879e88" providerId="LiveId" clId="{20ED634B-D678-4C4C-9C06-E806B5AFC260}" dt="2019-12-04T20:46:47.022" v="762" actId="2696"/>
        <pc:sldMkLst>
          <pc:docMk/>
          <pc:sldMk cId="2942871613" sldId="706"/>
        </pc:sldMkLst>
      </pc:sldChg>
      <pc:sldChg chg="modSp">
        <pc:chgData name="Dimitar Zahariev" userId="b84e4ebc77879e88" providerId="LiveId" clId="{20ED634B-D678-4C4C-9C06-E806B5AFC260}" dt="2019-12-04T20:49:42.890" v="923" actId="20577"/>
        <pc:sldMkLst>
          <pc:docMk/>
          <pc:sldMk cId="1792130294" sldId="707"/>
        </pc:sldMkLst>
        <pc:spChg chg="mod">
          <ac:chgData name="Dimitar Zahariev" userId="b84e4ebc77879e88" providerId="LiveId" clId="{20ED634B-D678-4C4C-9C06-E806B5AFC260}" dt="2019-12-04T20:49:33.849" v="899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9:42.890" v="923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20ED634B-D678-4C4C-9C06-E806B5AFC260}" dt="2019-12-05T19:08:46.802" v="6169" actId="20577"/>
        <pc:sldMkLst>
          <pc:docMk/>
          <pc:sldMk cId="2914857172" sldId="708"/>
        </pc:sldMkLst>
        <pc:spChg chg="mod">
          <ac:chgData name="Dimitar Zahariev" userId="b84e4ebc77879e88" providerId="LiveId" clId="{20ED634B-D678-4C4C-9C06-E806B5AFC260}" dt="2019-12-04T20:53:11.703" v="1065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5T19:08:46.802" v="6169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54:36.305" v="1101" actId="2696"/>
        <pc:sldMkLst>
          <pc:docMk/>
          <pc:sldMk cId="124392679" sldId="709"/>
        </pc:sldMkLst>
      </pc:sldChg>
      <pc:sldChg chg="del">
        <pc:chgData name="Dimitar Zahariev" userId="b84e4ebc77879e88" providerId="LiveId" clId="{20ED634B-D678-4C4C-9C06-E806B5AFC260}" dt="2019-12-04T20:54:36.305" v="1102" actId="2696"/>
        <pc:sldMkLst>
          <pc:docMk/>
          <pc:sldMk cId="2881568439" sldId="710"/>
        </pc:sldMkLst>
      </pc:sldChg>
      <pc:sldChg chg="del">
        <pc:chgData name="Dimitar Zahariev" userId="b84e4ebc77879e88" providerId="LiveId" clId="{20ED634B-D678-4C4C-9C06-E806B5AFC260}" dt="2019-12-04T20:54:36.315" v="1104" actId="2696"/>
        <pc:sldMkLst>
          <pc:docMk/>
          <pc:sldMk cId="119216020" sldId="711"/>
        </pc:sldMkLst>
      </pc:sldChg>
      <pc:sldChg chg="del">
        <pc:chgData name="Dimitar Zahariev" userId="b84e4ebc77879e88" providerId="LiveId" clId="{20ED634B-D678-4C4C-9C06-E806B5AFC260}" dt="2019-12-04T20:54:36.325" v="1105" actId="2696"/>
        <pc:sldMkLst>
          <pc:docMk/>
          <pc:sldMk cId="1793222823" sldId="712"/>
        </pc:sldMkLst>
      </pc:sldChg>
      <pc:sldChg chg="del">
        <pc:chgData name="Dimitar Zahariev" userId="b84e4ebc77879e88" providerId="LiveId" clId="{20ED634B-D678-4C4C-9C06-E806B5AFC260}" dt="2019-12-04T20:54:36.325" v="1106" actId="2696"/>
        <pc:sldMkLst>
          <pc:docMk/>
          <pc:sldMk cId="1900185108" sldId="713"/>
        </pc:sldMkLst>
      </pc:sldChg>
      <pc:sldChg chg="modSp">
        <pc:chgData name="Dimitar Zahariev" userId="b84e4ebc77879e88" providerId="LiveId" clId="{20ED634B-D678-4C4C-9C06-E806B5AFC260}" dt="2019-12-04T21:29:04.765" v="1913" actId="20577"/>
        <pc:sldMkLst>
          <pc:docMk/>
          <pc:sldMk cId="2311176215" sldId="715"/>
        </pc:sldMkLst>
        <pc:spChg chg="mod">
          <ac:chgData name="Dimitar Zahariev" userId="b84e4ebc77879e88" providerId="LiveId" clId="{20ED634B-D678-4C4C-9C06-E806B5AFC260}" dt="2019-12-04T20:54:09.831" v="1095" actId="20577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1:29:04.765" v="1913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55:23.675" v="1113" actId="2696"/>
        <pc:sldMkLst>
          <pc:docMk/>
          <pc:sldMk cId="252777691" sldId="716"/>
        </pc:sldMkLst>
      </pc:sldChg>
      <pc:sldChg chg="del">
        <pc:chgData name="Dimitar Zahariev" userId="b84e4ebc77879e88" providerId="LiveId" clId="{20ED634B-D678-4C4C-9C06-E806B5AFC260}" dt="2019-12-04T20:55:23.696" v="1114" actId="2696"/>
        <pc:sldMkLst>
          <pc:docMk/>
          <pc:sldMk cId="3930653115" sldId="717"/>
        </pc:sldMkLst>
      </pc:sldChg>
      <pc:sldChg chg="del">
        <pc:chgData name="Dimitar Zahariev" userId="b84e4ebc77879e88" providerId="LiveId" clId="{20ED634B-D678-4C4C-9C06-E806B5AFC260}" dt="2019-12-04T20:54:36.315" v="1103" actId="2696"/>
        <pc:sldMkLst>
          <pc:docMk/>
          <pc:sldMk cId="4241398349" sldId="719"/>
        </pc:sldMkLst>
      </pc:sldChg>
      <pc:sldChg chg="del">
        <pc:chgData name="Dimitar Zahariev" userId="b84e4ebc77879e88" providerId="LiveId" clId="{20ED634B-D678-4C4C-9C06-E806B5AFC260}" dt="2019-12-04T20:54:36.294" v="1100" actId="2696"/>
        <pc:sldMkLst>
          <pc:docMk/>
          <pc:sldMk cId="714116626" sldId="720"/>
        </pc:sldMkLst>
      </pc:sldChg>
      <pc:sldChg chg="del">
        <pc:chgData name="Dimitar Zahariev" userId="b84e4ebc77879e88" providerId="LiveId" clId="{20ED634B-D678-4C4C-9C06-E806B5AFC260}" dt="2019-12-04T20:55:23.705" v="1115" actId="2696"/>
        <pc:sldMkLst>
          <pc:docMk/>
          <pc:sldMk cId="2476974398" sldId="721"/>
        </pc:sldMkLst>
      </pc:sldChg>
      <pc:sldChg chg="del">
        <pc:chgData name="Dimitar Zahariev" userId="b84e4ebc77879e88" providerId="LiveId" clId="{20ED634B-D678-4C4C-9C06-E806B5AFC260}" dt="2019-12-04T20:46:47.794" v="763" actId="2696"/>
        <pc:sldMkLst>
          <pc:docMk/>
          <pc:sldMk cId="3867363491" sldId="722"/>
        </pc:sldMkLst>
      </pc:sldChg>
      <pc:sldChg chg="del">
        <pc:chgData name="Dimitar Zahariev" userId="b84e4ebc77879e88" providerId="LiveId" clId="{20ED634B-D678-4C4C-9C06-E806B5AFC260}" dt="2019-12-04T20:26:05.544" v="122" actId="2696"/>
        <pc:sldMkLst>
          <pc:docMk/>
          <pc:sldMk cId="1517662865" sldId="723"/>
        </pc:sldMkLst>
      </pc:sldChg>
      <pc:sldChg chg="del">
        <pc:chgData name="Dimitar Zahariev" userId="b84e4ebc77879e88" providerId="LiveId" clId="{20ED634B-D678-4C4C-9C06-E806B5AFC260}" dt="2019-12-04T20:26:05.574" v="123" actId="2696"/>
        <pc:sldMkLst>
          <pc:docMk/>
          <pc:sldMk cId="500513785" sldId="724"/>
        </pc:sldMkLst>
      </pc:sldChg>
      <pc:sldChg chg="del">
        <pc:chgData name="Dimitar Zahariev" userId="b84e4ebc77879e88" providerId="LiveId" clId="{20ED634B-D678-4C4C-9C06-E806B5AFC260}" dt="2019-12-04T20:26:05.605" v="124" actId="2696"/>
        <pc:sldMkLst>
          <pc:docMk/>
          <pc:sldMk cId="2877116737" sldId="725"/>
        </pc:sldMkLst>
      </pc:sldChg>
      <pc:sldChg chg="del">
        <pc:chgData name="Dimitar Zahariev" userId="b84e4ebc77879e88" providerId="LiveId" clId="{20ED634B-D678-4C4C-9C06-E806B5AFC260}" dt="2019-12-04T20:26:05.686" v="127" actId="2696"/>
        <pc:sldMkLst>
          <pc:docMk/>
          <pc:sldMk cId="1690613444" sldId="726"/>
        </pc:sldMkLst>
      </pc:sldChg>
      <pc:sldChg chg="del">
        <pc:chgData name="Dimitar Zahariev" userId="b84e4ebc77879e88" providerId="LiveId" clId="{20ED634B-D678-4C4C-9C06-E806B5AFC260}" dt="2019-12-04T20:26:05.305" v="115" actId="2696"/>
        <pc:sldMkLst>
          <pc:docMk/>
          <pc:sldMk cId="786897904" sldId="727"/>
        </pc:sldMkLst>
      </pc:sldChg>
      <pc:sldChg chg="del">
        <pc:chgData name="Dimitar Zahariev" userId="b84e4ebc77879e88" providerId="LiveId" clId="{20ED634B-D678-4C4C-9C06-E806B5AFC260}" dt="2019-12-04T20:26:05.326" v="116" actId="2696"/>
        <pc:sldMkLst>
          <pc:docMk/>
          <pc:sldMk cId="965342604" sldId="728"/>
        </pc:sldMkLst>
      </pc:sldChg>
      <pc:sldChg chg="del">
        <pc:chgData name="Dimitar Zahariev" userId="b84e4ebc77879e88" providerId="LiveId" clId="{20ED634B-D678-4C4C-9C06-E806B5AFC260}" dt="2019-12-04T20:26:05.386" v="117" actId="2696"/>
        <pc:sldMkLst>
          <pc:docMk/>
          <pc:sldMk cId="897861" sldId="729"/>
        </pc:sldMkLst>
      </pc:sldChg>
      <pc:sldChg chg="del">
        <pc:chgData name="Dimitar Zahariev" userId="b84e4ebc77879e88" providerId="LiveId" clId="{20ED634B-D678-4C4C-9C06-E806B5AFC260}" dt="2019-12-04T20:26:05.209" v="111" actId="2696"/>
        <pc:sldMkLst>
          <pc:docMk/>
          <pc:sldMk cId="1571730899" sldId="730"/>
        </pc:sldMkLst>
      </pc:sldChg>
      <pc:sldChg chg="del">
        <pc:chgData name="Dimitar Zahariev" userId="b84e4ebc77879e88" providerId="LiveId" clId="{20ED634B-D678-4C4C-9C06-E806B5AFC260}" dt="2019-12-04T20:26:05.259" v="113" actId="2696"/>
        <pc:sldMkLst>
          <pc:docMk/>
          <pc:sldMk cId="1484844565" sldId="731"/>
        </pc:sldMkLst>
      </pc:sldChg>
      <pc:sldChg chg="del">
        <pc:chgData name="Dimitar Zahariev" userId="b84e4ebc77879e88" providerId="LiveId" clId="{20ED634B-D678-4C4C-9C06-E806B5AFC260}" dt="2019-12-04T20:26:05.432" v="118" actId="2696"/>
        <pc:sldMkLst>
          <pc:docMk/>
          <pc:sldMk cId="2380381746" sldId="732"/>
        </pc:sldMkLst>
      </pc:sldChg>
      <pc:sldChg chg="del">
        <pc:chgData name="Dimitar Zahariev" userId="b84e4ebc77879e88" providerId="LiveId" clId="{20ED634B-D678-4C4C-9C06-E806B5AFC260}" dt="2019-12-04T20:26:05.463" v="119" actId="2696"/>
        <pc:sldMkLst>
          <pc:docMk/>
          <pc:sldMk cId="2454956375" sldId="733"/>
        </pc:sldMkLst>
      </pc:sldChg>
      <pc:sldChg chg="del">
        <pc:chgData name="Dimitar Zahariev" userId="b84e4ebc77879e88" providerId="LiveId" clId="{20ED634B-D678-4C4C-9C06-E806B5AFC260}" dt="2019-12-04T20:26:05.503" v="120" actId="2696"/>
        <pc:sldMkLst>
          <pc:docMk/>
          <pc:sldMk cId="1974465492" sldId="734"/>
        </pc:sldMkLst>
      </pc:sldChg>
      <pc:sldChg chg="del">
        <pc:chgData name="Dimitar Zahariev" userId="b84e4ebc77879e88" providerId="LiveId" clId="{20ED634B-D678-4C4C-9C06-E806B5AFC260}" dt="2019-12-04T20:26:05.524" v="121" actId="2696"/>
        <pc:sldMkLst>
          <pc:docMk/>
          <pc:sldMk cId="301414503" sldId="735"/>
        </pc:sldMkLst>
      </pc:sldChg>
      <pc:sldChg chg="del">
        <pc:chgData name="Dimitar Zahariev" userId="b84e4ebc77879e88" providerId="LiveId" clId="{20ED634B-D678-4C4C-9C06-E806B5AFC260}" dt="2019-12-04T20:26:05.280" v="114" actId="2696"/>
        <pc:sldMkLst>
          <pc:docMk/>
          <pc:sldMk cId="3323397672" sldId="736"/>
        </pc:sldMkLst>
      </pc:sldChg>
      <pc:sldChg chg="del">
        <pc:chgData name="Dimitar Zahariev" userId="b84e4ebc77879e88" providerId="LiveId" clId="{20ED634B-D678-4C4C-9C06-E806B5AFC260}" dt="2019-12-04T20:26:05.828" v="133" actId="2696"/>
        <pc:sldMkLst>
          <pc:docMk/>
          <pc:sldMk cId="1596737647" sldId="737"/>
        </pc:sldMkLst>
      </pc:sldChg>
      <pc:sldChg chg="addSp modSp add del modAnim">
        <pc:chgData name="Dimitar Zahariev" userId="b84e4ebc77879e88" providerId="LiveId" clId="{20ED634B-D678-4C4C-9C06-E806B5AFC260}" dt="2019-12-05T13:43:57.541" v="6032" actId="2696"/>
        <pc:sldMkLst>
          <pc:docMk/>
          <pc:sldMk cId="3811251410" sldId="738"/>
        </pc:sldMkLst>
        <pc:spChg chg="mod">
          <ac:chgData name="Dimitar Zahariev" userId="b84e4ebc77879e88" providerId="LiveId" clId="{20ED634B-D678-4C4C-9C06-E806B5AFC260}" dt="2019-12-04T20:26:42.755" v="157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07:43.613" v="5042" actId="20577"/>
          <ac:spMkLst>
            <pc:docMk/>
            <pc:sldMk cId="3811251410" sldId="738"/>
            <ac:spMk id="5" creationId="{25D4DC16-7C8F-4647-B097-E39063E1F4FD}"/>
          </ac:spMkLst>
        </pc:spChg>
        <pc:spChg chg="add mod">
          <ac:chgData name="Dimitar Zahariev" userId="b84e4ebc77879e88" providerId="LiveId" clId="{20ED634B-D678-4C4C-9C06-E806B5AFC260}" dt="2019-12-04T20:27:46.623" v="158"/>
          <ac:spMkLst>
            <pc:docMk/>
            <pc:sldMk cId="3811251410" sldId="738"/>
            <ac:spMk id="6" creationId="{5573D971-45F4-41D9-A9B7-646EAF91B4AF}"/>
          </ac:spMkLst>
        </pc:spChg>
        <pc:picChg chg="add mod">
          <ac:chgData name="Dimitar Zahariev" userId="b84e4ebc77879e88" providerId="LiveId" clId="{20ED634B-D678-4C4C-9C06-E806B5AFC260}" dt="2019-12-04T20:29:13.562" v="165" actId="1076"/>
          <ac:picMkLst>
            <pc:docMk/>
            <pc:sldMk cId="3811251410" sldId="738"/>
            <ac:picMk id="3" creationId="{782DF121-37BB-4608-83E9-8FDDCE0443A1}"/>
          </ac:picMkLst>
        </pc:picChg>
      </pc:sldChg>
      <pc:sldChg chg="del">
        <pc:chgData name="Dimitar Zahariev" userId="b84e4ebc77879e88" providerId="LiveId" clId="{20ED634B-D678-4C4C-9C06-E806B5AFC260}" dt="2019-12-04T20:26:05.706" v="128" actId="2696"/>
        <pc:sldMkLst>
          <pc:docMk/>
          <pc:sldMk cId="244435920" sldId="740"/>
        </pc:sldMkLst>
      </pc:sldChg>
      <pc:sldChg chg="del">
        <pc:chgData name="Dimitar Zahariev" userId="b84e4ebc77879e88" providerId="LiveId" clId="{20ED634B-D678-4C4C-9C06-E806B5AFC260}" dt="2019-12-04T20:26:05.726" v="129" actId="2696"/>
        <pc:sldMkLst>
          <pc:docMk/>
          <pc:sldMk cId="1281249806" sldId="741"/>
        </pc:sldMkLst>
      </pc:sldChg>
      <pc:sldChg chg="del">
        <pc:chgData name="Dimitar Zahariev" userId="b84e4ebc77879e88" providerId="LiveId" clId="{20ED634B-D678-4C4C-9C06-E806B5AFC260}" dt="2019-12-04T20:26:05.751" v="130" actId="2696"/>
        <pc:sldMkLst>
          <pc:docMk/>
          <pc:sldMk cId="177129517" sldId="742"/>
        </pc:sldMkLst>
      </pc:sldChg>
      <pc:sldChg chg="del">
        <pc:chgData name="Dimitar Zahariev" userId="b84e4ebc77879e88" providerId="LiveId" clId="{20ED634B-D678-4C4C-9C06-E806B5AFC260}" dt="2019-12-04T20:26:05.636" v="125" actId="2696"/>
        <pc:sldMkLst>
          <pc:docMk/>
          <pc:sldMk cId="2418328832" sldId="743"/>
        </pc:sldMkLst>
      </pc:sldChg>
      <pc:sldChg chg="del">
        <pc:chgData name="Dimitar Zahariev" userId="b84e4ebc77879e88" providerId="LiveId" clId="{20ED634B-D678-4C4C-9C06-E806B5AFC260}" dt="2019-12-04T20:26:05.808" v="132" actId="2696"/>
        <pc:sldMkLst>
          <pc:docMk/>
          <pc:sldMk cId="3843151059" sldId="744"/>
        </pc:sldMkLst>
      </pc:sldChg>
      <pc:sldChg chg="del">
        <pc:chgData name="Dimitar Zahariev" userId="b84e4ebc77879e88" providerId="LiveId" clId="{20ED634B-D678-4C4C-9C06-E806B5AFC260}" dt="2019-12-04T20:26:05.656" v="126" actId="2696"/>
        <pc:sldMkLst>
          <pc:docMk/>
          <pc:sldMk cId="2138456623" sldId="745"/>
        </pc:sldMkLst>
      </pc:sldChg>
      <pc:sldChg chg="del">
        <pc:chgData name="Dimitar Zahariev" userId="b84e4ebc77879e88" providerId="LiveId" clId="{20ED634B-D678-4C4C-9C06-E806B5AFC260}" dt="2019-12-04T20:26:05.778" v="131" actId="2696"/>
        <pc:sldMkLst>
          <pc:docMk/>
          <pc:sldMk cId="2235007403" sldId="746"/>
        </pc:sldMkLst>
      </pc:sldChg>
      <pc:sldChg chg="del">
        <pc:chgData name="Dimitar Zahariev" userId="b84e4ebc77879e88" providerId="LiveId" clId="{20ED634B-D678-4C4C-9C06-E806B5AFC260}" dt="2019-12-04T20:46:49.592" v="764" actId="2696"/>
        <pc:sldMkLst>
          <pc:docMk/>
          <pc:sldMk cId="3071864637" sldId="747"/>
        </pc:sldMkLst>
      </pc:sldChg>
      <pc:sldChg chg="del">
        <pc:chgData name="Dimitar Zahariev" userId="b84e4ebc77879e88" providerId="LiveId" clId="{20ED634B-D678-4C4C-9C06-E806B5AFC260}" dt="2019-12-04T20:46:50.176" v="765" actId="2696"/>
        <pc:sldMkLst>
          <pc:docMk/>
          <pc:sldMk cId="633730192" sldId="748"/>
        </pc:sldMkLst>
      </pc:sldChg>
      <pc:sldChg chg="del">
        <pc:chgData name="Dimitar Zahariev" userId="b84e4ebc77879e88" providerId="LiveId" clId="{20ED634B-D678-4C4C-9C06-E806B5AFC260}" dt="2019-12-04T20:46:50.760" v="766" actId="2696"/>
        <pc:sldMkLst>
          <pc:docMk/>
          <pc:sldMk cId="2762354524" sldId="749"/>
        </pc:sldMkLst>
      </pc:sldChg>
      <pc:sldChg chg="del">
        <pc:chgData name="Dimitar Zahariev" userId="b84e4ebc77879e88" providerId="LiveId" clId="{20ED634B-D678-4C4C-9C06-E806B5AFC260}" dt="2019-12-04T20:46:51.726" v="767" actId="2696"/>
        <pc:sldMkLst>
          <pc:docMk/>
          <pc:sldMk cId="4271314413" sldId="750"/>
        </pc:sldMkLst>
      </pc:sldChg>
      <pc:sldChg chg="modSp modAnim">
        <pc:chgData name="Dimitar Zahariev" userId="b84e4ebc77879e88" providerId="LiveId" clId="{20ED634B-D678-4C4C-9C06-E806B5AFC260}" dt="2019-12-10T14:27:32.449" v="6783" actId="20577"/>
        <pc:sldMkLst>
          <pc:docMk/>
          <pc:sldMk cId="2373257029" sldId="751"/>
        </pc:sldMkLst>
        <pc:spChg chg="mod">
          <ac:chgData name="Dimitar Zahariev" userId="b84e4ebc77879e88" providerId="LiveId" clId="{20ED634B-D678-4C4C-9C06-E806B5AFC260}" dt="2019-12-10T14:27:32.449" v="6783" actId="20577"/>
          <ac:spMkLst>
            <pc:docMk/>
            <pc:sldMk cId="2373257029" sldId="751"/>
            <ac:spMk id="14" creationId="{0E49D336-45B6-44D3-97C4-E28F8DEA2022}"/>
          </ac:spMkLst>
        </pc:spChg>
      </pc:sldChg>
      <pc:sldChg chg="modSp add">
        <pc:chgData name="Dimitar Zahariev" userId="b84e4ebc77879e88" providerId="LiveId" clId="{20ED634B-D678-4C4C-9C06-E806B5AFC260}" dt="2019-12-04T19:32:28.904" v="10" actId="108"/>
        <pc:sldMkLst>
          <pc:docMk/>
          <pc:sldMk cId="2506175793" sldId="895"/>
        </pc:sldMkLst>
        <pc:spChg chg="mod">
          <ac:chgData name="Dimitar Zahariev" userId="b84e4ebc77879e88" providerId="LiveId" clId="{20ED634B-D678-4C4C-9C06-E806B5AFC260}" dt="2019-12-04T19:32:18.552" v="9" actId="20577"/>
          <ac:spMkLst>
            <pc:docMk/>
            <pc:sldMk cId="2506175793" sldId="895"/>
            <ac:spMk id="6" creationId="{D329B28C-47EF-4462-BD8A-25349090958E}"/>
          </ac:spMkLst>
        </pc:spChg>
        <pc:spChg chg="mod">
          <ac:chgData name="Dimitar Zahariev" userId="b84e4ebc77879e88" providerId="LiveId" clId="{20ED634B-D678-4C4C-9C06-E806B5AFC260}" dt="2019-12-04T19:32:28.904" v="10" actId="108"/>
          <ac:spMkLst>
            <pc:docMk/>
            <pc:sldMk cId="2506175793" sldId="895"/>
            <ac:spMk id="7" creationId="{869D6304-113E-4387-B4AD-B5D71C46D490}"/>
          </ac:spMkLst>
        </pc:spChg>
      </pc:sldChg>
      <pc:sldChg chg="modSp add modAnim">
        <pc:chgData name="Dimitar Zahariev" userId="b84e4ebc77879e88" providerId="LiveId" clId="{20ED634B-D678-4C4C-9C06-E806B5AFC260}" dt="2019-12-04T19:32:39.971" v="11"/>
        <pc:sldMkLst>
          <pc:docMk/>
          <pc:sldMk cId="4224565661" sldId="946"/>
        </pc:sldMkLst>
        <pc:spChg chg="mod">
          <ac:chgData name="Dimitar Zahariev" userId="b84e4ebc77879e88" providerId="LiveId" clId="{20ED634B-D678-4C4C-9C06-E806B5AFC260}" dt="2019-12-04T19:32:39.971" v="11"/>
          <ac:spMkLst>
            <pc:docMk/>
            <pc:sldMk cId="4224565661" sldId="946"/>
            <ac:spMk id="3" creationId="{CCBBA88C-C72C-46FC-B1CD-F9B946D90BB3}"/>
          </ac:spMkLst>
        </pc:spChg>
      </pc:sldChg>
      <pc:sldChg chg="modSp add">
        <pc:chgData name="Dimitar Zahariev" userId="b84e4ebc77879e88" providerId="LiveId" clId="{20ED634B-D678-4C4C-9C06-E806B5AFC260}" dt="2019-12-04T19:33:26.381" v="35" actId="20577"/>
        <pc:sldMkLst>
          <pc:docMk/>
          <pc:sldMk cId="1862218309" sldId="947"/>
        </pc:sldMkLst>
        <pc:spChg chg="mod">
          <ac:chgData name="Dimitar Zahariev" userId="b84e4ebc77879e88" providerId="LiveId" clId="{20ED634B-D678-4C4C-9C06-E806B5AFC260}" dt="2019-12-04T19:33:21.028" v="29" actId="20577"/>
          <ac:spMkLst>
            <pc:docMk/>
            <pc:sldMk cId="1862218309" sldId="947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19:33:26.381" v="35" actId="20577"/>
          <ac:spMkLst>
            <pc:docMk/>
            <pc:sldMk cId="1862218309" sldId="947"/>
            <ac:spMk id="5" creationId="{11A1BDA3-1568-4FA9-867E-D3CB207F2824}"/>
          </ac:spMkLst>
        </pc:spChg>
      </pc:sldChg>
      <pc:sldChg chg="modSp add del modAnim">
        <pc:chgData name="Dimitar Zahariev" userId="b84e4ebc77879e88" providerId="LiveId" clId="{20ED634B-D678-4C4C-9C06-E806B5AFC260}" dt="2019-12-05T13:43:57.531" v="6031" actId="2696"/>
        <pc:sldMkLst>
          <pc:docMk/>
          <pc:sldMk cId="3120994191" sldId="948"/>
        </pc:sldMkLst>
        <pc:spChg chg="mod">
          <ac:chgData name="Dimitar Zahariev" userId="b84e4ebc77879e88" providerId="LiveId" clId="{20ED634B-D678-4C4C-9C06-E806B5AFC260}" dt="2019-12-04T20:30:18.405" v="208" actId="20577"/>
          <ac:spMkLst>
            <pc:docMk/>
            <pc:sldMk cId="3120994191" sldId="94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35:06.446" v="2899" actId="113"/>
          <ac:spMkLst>
            <pc:docMk/>
            <pc:sldMk cId="3120994191" sldId="94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29:12.232" v="2680" actId="255"/>
          <ac:spMkLst>
            <pc:docMk/>
            <pc:sldMk cId="3120994191" sldId="948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2:09:10.393" v="2610" actId="20577"/>
        <pc:sldMkLst>
          <pc:docMk/>
          <pc:sldMk cId="1927522378" sldId="949"/>
        </pc:sldMkLst>
        <pc:spChg chg="mod">
          <ac:chgData name="Dimitar Zahariev" userId="b84e4ebc77879e88" providerId="LiveId" clId="{20ED634B-D678-4C4C-9C06-E806B5AFC260}" dt="2019-12-04T21:58:42.939" v="2423" actId="20577"/>
          <ac:spMkLst>
            <pc:docMk/>
            <pc:sldMk cId="1927522378" sldId="94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09:10.393" v="2610" actId="20577"/>
          <ac:spMkLst>
            <pc:docMk/>
            <pc:sldMk cId="1927522378" sldId="94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58:57.588" v="2424"/>
          <ac:spMkLst>
            <pc:docMk/>
            <pc:sldMk cId="1927522378" sldId="949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1:56:59.686" v="2377" actId="113"/>
        <pc:sldMkLst>
          <pc:docMk/>
          <pc:sldMk cId="2892226491" sldId="950"/>
        </pc:sldMkLst>
        <pc:spChg chg="mod">
          <ac:chgData name="Dimitar Zahariev" userId="b84e4ebc77879e88" providerId="LiveId" clId="{20ED634B-D678-4C4C-9C06-E806B5AFC260}" dt="2019-12-04T21:56:59.686" v="2377" actId="113"/>
          <ac:spMkLst>
            <pc:docMk/>
            <pc:sldMk cId="2892226491" sldId="950"/>
            <ac:spMk id="5" creationId="{25D4DC16-7C8F-4647-B097-E39063E1F4FD}"/>
          </ac:spMkLst>
        </pc:spChg>
      </pc:sldChg>
      <pc:sldChg chg="addSp delSp modSp add modAnim">
        <pc:chgData name="Dimitar Zahariev" userId="b84e4ebc77879e88" providerId="LiveId" clId="{20ED634B-D678-4C4C-9C06-E806B5AFC260}" dt="2019-12-04T22:56:22.688" v="3144" actId="20577"/>
        <pc:sldMkLst>
          <pc:docMk/>
          <pc:sldMk cId="3867820875" sldId="951"/>
        </pc:sldMkLst>
        <pc:spChg chg="add del">
          <ac:chgData name="Dimitar Zahariev" userId="b84e4ebc77879e88" providerId="LiveId" clId="{20ED634B-D678-4C4C-9C06-E806B5AFC260}" dt="2019-12-04T22:55:28.450" v="3093"/>
          <ac:spMkLst>
            <pc:docMk/>
            <pc:sldMk cId="3867820875" sldId="951"/>
            <ac:spMk id="2" creationId="{89B2473C-A330-4DF9-9A20-8196530E5965}"/>
          </ac:spMkLst>
        </pc:spChg>
        <pc:spChg chg="add del">
          <ac:chgData name="Dimitar Zahariev" userId="b84e4ebc77879e88" providerId="LiveId" clId="{20ED634B-D678-4C4C-9C06-E806B5AFC260}" dt="2019-12-04T22:55:46.248" v="3095"/>
          <ac:spMkLst>
            <pc:docMk/>
            <pc:sldMk cId="3867820875" sldId="951"/>
            <ac:spMk id="3" creationId="{C9A0F480-9B1A-4C2E-9475-FD9508F8D2EB}"/>
          </ac:spMkLst>
        </pc:spChg>
        <pc:spChg chg="mod">
          <ac:chgData name="Dimitar Zahariev" userId="b84e4ebc77879e88" providerId="LiveId" clId="{20ED634B-D678-4C4C-9C06-E806B5AFC260}" dt="2019-12-04T20:37:43.977" v="330" actId="6549"/>
          <ac:spMkLst>
            <pc:docMk/>
            <pc:sldMk cId="3867820875" sldId="95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56:22.688" v="3144" actId="20577"/>
          <ac:spMkLst>
            <pc:docMk/>
            <pc:sldMk cId="3867820875" sldId="95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45:49.331" v="756"/>
          <ac:spMkLst>
            <pc:docMk/>
            <pc:sldMk cId="3867820875" sldId="951"/>
            <ac:spMk id="6" creationId="{5573D971-45F4-41D9-A9B7-646EAF91B4AF}"/>
          </ac:spMkLst>
        </pc:spChg>
      </pc:sldChg>
      <pc:sldChg chg="addSp delSp modSp add modAnim">
        <pc:chgData name="Dimitar Zahariev" userId="b84e4ebc77879e88" providerId="LiveId" clId="{20ED634B-D678-4C4C-9C06-E806B5AFC260}" dt="2019-12-04T22:58:12.463" v="3186" actId="113"/>
        <pc:sldMkLst>
          <pc:docMk/>
          <pc:sldMk cId="562828074" sldId="952"/>
        </pc:sldMkLst>
        <pc:spChg chg="add del">
          <ac:chgData name="Dimitar Zahariev" userId="b84e4ebc77879e88" providerId="LiveId" clId="{20ED634B-D678-4C4C-9C06-E806B5AFC260}" dt="2019-12-04T22:57:32.346" v="3147"/>
          <ac:spMkLst>
            <pc:docMk/>
            <pc:sldMk cId="562828074" sldId="952"/>
            <ac:spMk id="2" creationId="{BD951E36-6D49-4373-82CB-841C60E4D4AA}"/>
          </ac:spMkLst>
        </pc:spChg>
        <pc:spChg chg="mod">
          <ac:chgData name="Dimitar Zahariev" userId="b84e4ebc77879e88" providerId="LiveId" clId="{20ED634B-D678-4C4C-9C06-E806B5AFC260}" dt="2019-12-04T20:43:55.863" v="754" actId="20577"/>
          <ac:spMkLst>
            <pc:docMk/>
            <pc:sldMk cId="562828074" sldId="95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58:12.463" v="3186" actId="113"/>
          <ac:spMkLst>
            <pc:docMk/>
            <pc:sldMk cId="562828074" sldId="95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45:06.684" v="755"/>
          <ac:spMkLst>
            <pc:docMk/>
            <pc:sldMk cId="562828074" sldId="95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3:17:59.887" v="3925" actId="20577"/>
        <pc:sldMkLst>
          <pc:docMk/>
          <pc:sldMk cId="3275338195" sldId="953"/>
        </pc:sldMkLst>
        <pc:spChg chg="mod">
          <ac:chgData name="Dimitar Zahariev" userId="b84e4ebc77879e88" providerId="LiveId" clId="{20ED634B-D678-4C4C-9C06-E806B5AFC260}" dt="2019-12-04T20:51:30.623" v="987" actId="20577"/>
          <ac:spMkLst>
            <pc:docMk/>
            <pc:sldMk cId="3275338195" sldId="953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17:59.887" v="3925" actId="20577"/>
          <ac:spMkLst>
            <pc:docMk/>
            <pc:sldMk cId="3275338195" sldId="95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50:08.765" v="3090"/>
          <ac:spMkLst>
            <pc:docMk/>
            <pc:sldMk cId="3275338195" sldId="95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6:21:11.186" v="5361" actId="113"/>
        <pc:sldMkLst>
          <pc:docMk/>
          <pc:sldMk cId="232180000" sldId="954"/>
        </pc:sldMkLst>
        <pc:spChg chg="mod">
          <ac:chgData name="Dimitar Zahariev" userId="b84e4ebc77879e88" providerId="LiveId" clId="{20ED634B-D678-4C4C-9C06-E806B5AFC260}" dt="2019-12-05T06:21:11.186" v="5361" actId="113"/>
          <ac:spMkLst>
            <pc:docMk/>
            <pc:sldMk cId="232180000" sldId="95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20:58.041" v="5357" actId="14100"/>
          <ac:spMkLst>
            <pc:docMk/>
            <pc:sldMk cId="232180000" sldId="954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20ED634B-D678-4C4C-9C06-E806B5AFC260}" dt="2019-12-04T23:20:51.173" v="3928" actId="2696"/>
        <pc:sldMkLst>
          <pc:docMk/>
          <pc:sldMk cId="1098164437" sldId="954"/>
        </pc:sldMkLst>
        <pc:spChg chg="mod">
          <ac:chgData name="Dimitar Zahariev" userId="b84e4ebc77879e88" providerId="LiveId" clId="{20ED634B-D678-4C4C-9C06-E806B5AFC260}" dt="2019-12-04T20:50:54.652" v="938" actId="20577"/>
          <ac:spMkLst>
            <pc:docMk/>
            <pc:sldMk cId="1098164437" sldId="95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0:51:09.701" v="970" actId="20577"/>
          <ac:spMkLst>
            <pc:docMk/>
            <pc:sldMk cId="1098164437" sldId="95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20ED634B-D678-4C4C-9C06-E806B5AFC260}" dt="2019-12-04T23:50:54.104" v="4684" actId="20577"/>
        <pc:sldMkLst>
          <pc:docMk/>
          <pc:sldMk cId="4291165990" sldId="955"/>
        </pc:sldMkLst>
        <pc:spChg chg="mod">
          <ac:chgData name="Dimitar Zahariev" userId="b84e4ebc77879e88" providerId="LiveId" clId="{20ED634B-D678-4C4C-9C06-E806B5AFC260}" dt="2019-12-04T23:40:39.806" v="4232" actId="20577"/>
          <ac:spMkLst>
            <pc:docMk/>
            <pc:sldMk cId="4291165990" sldId="955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50:54.104" v="4684" actId="20577"/>
          <ac:spMkLst>
            <pc:docMk/>
            <pc:sldMk cId="4291165990" sldId="955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42:23.226" v="4233"/>
          <ac:spMkLst>
            <pc:docMk/>
            <pc:sldMk cId="4291165990" sldId="955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6T06:48:06.310" v="6173"/>
        <pc:sldMkLst>
          <pc:docMk/>
          <pc:sldMk cId="3107088967" sldId="956"/>
        </pc:sldMkLst>
        <pc:spChg chg="mod">
          <ac:chgData name="Dimitar Zahariev" userId="b84e4ebc77879e88" providerId="LiveId" clId="{20ED634B-D678-4C4C-9C06-E806B5AFC260}" dt="2019-12-04T20:52:06.128" v="1020" actId="20577"/>
          <ac:spMkLst>
            <pc:docMk/>
            <pc:sldMk cId="3107088967" sldId="956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39:13.599" v="4183" actId="20577"/>
          <ac:spMkLst>
            <pc:docMk/>
            <pc:sldMk cId="3107088967" sldId="956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29:34.531" v="4062"/>
          <ac:spMkLst>
            <pc:docMk/>
            <pc:sldMk cId="3107088967" sldId="95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6T06:48:31.239" v="6177"/>
        <pc:sldMkLst>
          <pc:docMk/>
          <pc:sldMk cId="4062675318" sldId="957"/>
        </pc:sldMkLst>
        <pc:spChg chg="mod">
          <ac:chgData name="Dimitar Zahariev" userId="b84e4ebc77879e88" providerId="LiveId" clId="{20ED634B-D678-4C4C-9C06-E806B5AFC260}" dt="2019-12-04T20:52:16.541" v="1041" actId="20577"/>
          <ac:spMkLst>
            <pc:docMk/>
            <pc:sldMk cId="4062675318" sldId="957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28:46.886" v="4061"/>
          <ac:spMkLst>
            <pc:docMk/>
            <pc:sldMk cId="4062675318" sldId="957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19:24.133" v="3927"/>
          <ac:spMkLst>
            <pc:docMk/>
            <pc:sldMk cId="4062675318" sldId="957"/>
            <ac:spMk id="6" creationId="{5573D971-45F4-41D9-A9B7-646EAF91B4AF}"/>
          </ac:spMkLst>
        </pc:spChg>
      </pc:sldChg>
      <pc:sldChg chg="addSp modSp add modAnim">
        <pc:chgData name="Dimitar Zahariev" userId="b84e4ebc77879e88" providerId="LiveId" clId="{20ED634B-D678-4C4C-9C06-E806B5AFC260}" dt="2019-12-05T06:39:41.993" v="5561" actId="113"/>
        <pc:sldMkLst>
          <pc:docMk/>
          <pc:sldMk cId="3480410689" sldId="958"/>
        </pc:sldMkLst>
        <pc:spChg chg="mod">
          <ac:chgData name="Dimitar Zahariev" userId="b84e4ebc77879e88" providerId="LiveId" clId="{20ED634B-D678-4C4C-9C06-E806B5AFC260}" dt="2019-12-04T23:55:17.245" v="4768" actId="20577"/>
          <ac:spMkLst>
            <pc:docMk/>
            <pc:sldMk cId="3480410689" sldId="958"/>
            <ac:spMk id="4" creationId="{D7702113-46B5-44FF-AE34-AED42A801FFF}"/>
          </ac:spMkLst>
        </pc:spChg>
        <pc:spChg chg="mod ord">
          <ac:chgData name="Dimitar Zahariev" userId="b84e4ebc77879e88" providerId="LiveId" clId="{20ED634B-D678-4C4C-9C06-E806B5AFC260}" dt="2019-12-05T06:39:41.993" v="5561" actId="113"/>
          <ac:spMkLst>
            <pc:docMk/>
            <pc:sldMk cId="3480410689" sldId="95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55:07.514" v="4755"/>
          <ac:spMkLst>
            <pc:docMk/>
            <pc:sldMk cId="3480410689" sldId="958"/>
            <ac:spMk id="6" creationId="{5573D971-45F4-41D9-A9B7-646EAF91B4AF}"/>
          </ac:spMkLst>
        </pc:spChg>
        <pc:picChg chg="add mod">
          <ac:chgData name="Dimitar Zahariev" userId="b84e4ebc77879e88" providerId="LiveId" clId="{20ED634B-D678-4C4C-9C06-E806B5AFC260}" dt="2019-12-05T06:37:49.454" v="5520" actId="14100"/>
          <ac:picMkLst>
            <pc:docMk/>
            <pc:sldMk cId="3480410689" sldId="958"/>
            <ac:picMk id="3" creationId="{4B13BA36-E45E-4A68-B11F-B0B73B51E171}"/>
          </ac:picMkLst>
        </pc:picChg>
      </pc:sldChg>
      <pc:sldChg chg="modSp add modAnim">
        <pc:chgData name="Dimitar Zahariev" userId="b84e4ebc77879e88" providerId="LiveId" clId="{20ED634B-D678-4C4C-9C06-E806B5AFC260}" dt="2019-12-04T21:14:46.971" v="1459" actId="20577"/>
        <pc:sldMkLst>
          <pc:docMk/>
          <pc:sldMk cId="334311448" sldId="959"/>
        </pc:sldMkLst>
        <pc:spChg chg="mod">
          <ac:chgData name="Dimitar Zahariev" userId="b84e4ebc77879e88" providerId="LiveId" clId="{20ED634B-D678-4C4C-9C06-E806B5AFC260}" dt="2019-12-04T20:55:38.842" v="1133" actId="20577"/>
          <ac:spMkLst>
            <pc:docMk/>
            <pc:sldMk cId="334311448" sldId="95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4:46.971" v="1459" actId="20577"/>
          <ac:spMkLst>
            <pc:docMk/>
            <pc:sldMk cId="334311448" sldId="95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8:36.386" v="1158"/>
          <ac:spMkLst>
            <pc:docMk/>
            <pc:sldMk cId="334311448" sldId="959"/>
            <ac:spMk id="6" creationId="{5573D971-45F4-41D9-A9B7-646EAF91B4AF}"/>
          </ac:spMkLst>
        </pc:spChg>
      </pc:sldChg>
      <pc:sldChg chg="add del">
        <pc:chgData name="Dimitar Zahariev" userId="b84e4ebc77879e88" providerId="LiveId" clId="{20ED634B-D678-4C4C-9C06-E806B5AFC260}" dt="2019-12-05T13:43:57.531" v="6030" actId="2696"/>
        <pc:sldMkLst>
          <pc:docMk/>
          <pc:sldMk cId="887501922" sldId="960"/>
        </pc:sldMkLst>
      </pc:sldChg>
      <pc:sldChg chg="modSp add del modAnim">
        <pc:chgData name="Dimitar Zahariev" userId="b84e4ebc77879e88" providerId="LiveId" clId="{20ED634B-D678-4C4C-9C06-E806B5AFC260}" dt="2019-12-05T06:21:57.652" v="5362" actId="2696"/>
        <pc:sldMkLst>
          <pc:docMk/>
          <pc:sldMk cId="2214488253" sldId="960"/>
        </pc:sldMkLst>
        <pc:spChg chg="mod">
          <ac:chgData name="Dimitar Zahariev" userId="b84e4ebc77879e88" providerId="LiveId" clId="{20ED634B-D678-4C4C-9C06-E806B5AFC260}" dt="2019-12-04T20:56:30.784" v="1140" actId="20577"/>
          <ac:spMkLst>
            <pc:docMk/>
            <pc:sldMk cId="2214488253" sldId="960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8:14.454" v="1563" actId="20577"/>
          <ac:spMkLst>
            <pc:docMk/>
            <pc:sldMk cId="2214488253" sldId="960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8:58.369" v="1159"/>
          <ac:spMkLst>
            <pc:docMk/>
            <pc:sldMk cId="2214488253" sldId="960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20ED634B-D678-4C4C-9C06-E806B5AFC260}" dt="2019-12-05T06:22:59.722" v="5364" actId="2696"/>
        <pc:sldMkLst>
          <pc:docMk/>
          <pc:sldMk cId="745666783" sldId="961"/>
        </pc:sldMkLst>
        <pc:spChg chg="mod">
          <ac:chgData name="Dimitar Zahariev" userId="b84e4ebc77879e88" providerId="LiveId" clId="{20ED634B-D678-4C4C-9C06-E806B5AFC260}" dt="2019-12-04T21:01:28.988" v="1172" actId="20577"/>
          <ac:spMkLst>
            <pc:docMk/>
            <pc:sldMk cId="745666783" sldId="96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6:20.361" v="2040" actId="20577"/>
          <ac:spMkLst>
            <pc:docMk/>
            <pc:sldMk cId="745666783" sldId="96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9:28.317" v="1160"/>
          <ac:spMkLst>
            <pc:docMk/>
            <pc:sldMk cId="745666783" sldId="961"/>
            <ac:spMk id="6" creationId="{5573D971-45F4-41D9-A9B7-646EAF91B4AF}"/>
          </ac:spMkLst>
        </pc:spChg>
      </pc:sldChg>
      <pc:sldChg chg="add">
        <pc:chgData name="Dimitar Zahariev" userId="b84e4ebc77879e88" providerId="LiveId" clId="{20ED634B-D678-4C4C-9C06-E806B5AFC260}" dt="2019-12-05T06:23:08.276" v="5365"/>
        <pc:sldMkLst>
          <pc:docMk/>
          <pc:sldMk cId="850445298" sldId="961"/>
        </pc:sldMkLst>
      </pc:sldChg>
      <pc:sldChg chg="modSp add modAnim">
        <pc:chgData name="Dimitar Zahariev" userId="b84e4ebc77879e88" providerId="LiveId" clId="{20ED634B-D678-4C4C-9C06-E806B5AFC260}" dt="2019-12-04T21:19:54.060" v="1577" actId="20577"/>
        <pc:sldMkLst>
          <pc:docMk/>
          <pc:sldMk cId="567819844" sldId="962"/>
        </pc:sldMkLst>
        <pc:spChg chg="mod">
          <ac:chgData name="Dimitar Zahariev" userId="b84e4ebc77879e88" providerId="LiveId" clId="{20ED634B-D678-4C4C-9C06-E806B5AFC260}" dt="2019-12-04T21:19:54.060" v="1577" actId="20577"/>
          <ac:spMkLst>
            <pc:docMk/>
            <pc:sldMk cId="567819844" sldId="96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9:43.022" v="1569" actId="20577"/>
          <ac:spMkLst>
            <pc:docMk/>
            <pc:sldMk cId="567819844" sldId="96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19:03.520" v="1567"/>
          <ac:spMkLst>
            <pc:docMk/>
            <pc:sldMk cId="567819844" sldId="962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4T21:30:04.874" v="1914" actId="6549"/>
        <pc:sldMkLst>
          <pc:docMk/>
          <pc:sldMk cId="2336339709" sldId="963"/>
        </pc:sldMkLst>
        <pc:spChg chg="mod">
          <ac:chgData name="Dimitar Zahariev" userId="b84e4ebc77879e88" providerId="LiveId" clId="{20ED634B-D678-4C4C-9C06-E806B5AFC260}" dt="2019-12-04T21:23:16.666" v="1658" actId="20577"/>
          <ac:spMkLst>
            <pc:docMk/>
            <pc:sldMk cId="2336339709" sldId="963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0:04.874" v="1914" actId="6549"/>
          <ac:spMkLst>
            <pc:docMk/>
            <pc:sldMk cId="2336339709" sldId="96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23:19.693" v="1659"/>
          <ac:spMkLst>
            <pc:docMk/>
            <pc:sldMk cId="2336339709" sldId="96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1:33:24.270" v="2018" actId="20577"/>
        <pc:sldMkLst>
          <pc:docMk/>
          <pc:sldMk cId="3828856112" sldId="964"/>
        </pc:sldMkLst>
        <pc:spChg chg="mod">
          <ac:chgData name="Dimitar Zahariev" userId="b84e4ebc77879e88" providerId="LiveId" clId="{20ED634B-D678-4C4C-9C06-E806B5AFC260}" dt="2019-12-04T21:28:21.357" v="1893" actId="20577"/>
          <ac:spMkLst>
            <pc:docMk/>
            <pc:sldMk cId="3828856112" sldId="96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3:24.270" v="2018" actId="20577"/>
          <ac:spMkLst>
            <pc:docMk/>
            <pc:sldMk cId="3828856112" sldId="96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28:03.904" v="1859"/>
          <ac:spMkLst>
            <pc:docMk/>
            <pc:sldMk cId="3828856112" sldId="964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6:51:15.468" v="5683" actId="14"/>
        <pc:sldMkLst>
          <pc:docMk/>
          <pc:sldMk cId="3266473177" sldId="965"/>
        </pc:sldMkLst>
        <pc:spChg chg="mod">
          <ac:chgData name="Dimitar Zahariev" userId="b84e4ebc77879e88" providerId="LiveId" clId="{20ED634B-D678-4C4C-9C06-E806B5AFC260}" dt="2019-12-05T06:50:50.539" v="5680" actId="20577"/>
          <ac:spMkLst>
            <pc:docMk/>
            <pc:sldMk cId="3266473177" sldId="965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51:15.468" v="5683" actId="14"/>
          <ac:spMkLst>
            <pc:docMk/>
            <pc:sldMk cId="3266473177" sldId="965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44:18.168" v="5564" actId="14100"/>
          <ac:spMkLst>
            <pc:docMk/>
            <pc:sldMk cId="3266473177" sldId="965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6:54:28.788" v="5768"/>
        <pc:sldMkLst>
          <pc:docMk/>
          <pc:sldMk cId="3702725001" sldId="966"/>
        </pc:sldMkLst>
        <pc:spChg chg="mod">
          <ac:chgData name="Dimitar Zahariev" userId="b84e4ebc77879e88" providerId="LiveId" clId="{20ED634B-D678-4C4C-9C06-E806B5AFC260}" dt="2019-12-05T06:51:28.197" v="5698" actId="20577"/>
          <ac:spMkLst>
            <pc:docMk/>
            <pc:sldMk cId="3702725001" sldId="966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54:28.788" v="5768"/>
          <ac:spMkLst>
            <pc:docMk/>
            <pc:sldMk cId="3702725001" sldId="966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1:47.357" v="5703" actId="255"/>
          <ac:spMkLst>
            <pc:docMk/>
            <pc:sldMk cId="3702725001" sldId="96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7:02:13.520" v="5858" actId="6549"/>
        <pc:sldMkLst>
          <pc:docMk/>
          <pc:sldMk cId="242516392" sldId="967"/>
        </pc:sldMkLst>
        <pc:spChg chg="mod">
          <ac:chgData name="Dimitar Zahariev" userId="b84e4ebc77879e88" providerId="LiveId" clId="{20ED634B-D678-4C4C-9C06-E806B5AFC260}" dt="2019-12-04T21:41:00.793" v="2122" actId="20577"/>
          <ac:spMkLst>
            <pc:docMk/>
            <pc:sldMk cId="242516392" sldId="967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7:02:13.520" v="5858" actId="6549"/>
          <ac:spMkLst>
            <pc:docMk/>
            <pc:sldMk cId="242516392" sldId="967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7:23.520" v="5773" actId="14100"/>
          <ac:spMkLst>
            <pc:docMk/>
            <pc:sldMk cId="242516392" sldId="967"/>
            <ac:spMk id="6" creationId="{5573D971-45F4-41D9-A9B7-646EAF91B4AF}"/>
          </ac:spMkLst>
        </pc:spChg>
      </pc:sldChg>
      <pc:sldChg chg="modSp add ord addAnim delAnim modAnim">
        <pc:chgData name="Dimitar Zahariev" userId="b84e4ebc77879e88" providerId="LiveId" clId="{20ED634B-D678-4C4C-9C06-E806B5AFC260}" dt="2019-12-05T06:57:38.077" v="5777"/>
        <pc:sldMkLst>
          <pc:docMk/>
          <pc:sldMk cId="2903764234" sldId="968"/>
        </pc:sldMkLst>
        <pc:spChg chg="mod">
          <ac:chgData name="Dimitar Zahariev" userId="b84e4ebc77879e88" providerId="LiveId" clId="{20ED634B-D678-4C4C-9C06-E806B5AFC260}" dt="2019-12-04T21:41:51.139" v="2139" actId="20577"/>
          <ac:spMkLst>
            <pc:docMk/>
            <pc:sldMk cId="2903764234" sldId="96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50:52.610" v="2334" actId="20577"/>
          <ac:spMkLst>
            <pc:docMk/>
            <pc:sldMk cId="2903764234" sldId="96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44:09.674" v="2143" actId="14100"/>
          <ac:spMkLst>
            <pc:docMk/>
            <pc:sldMk cId="2903764234" sldId="968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2:46:40.125" v="3089" actId="20577"/>
        <pc:sldMkLst>
          <pc:docMk/>
          <pc:sldMk cId="4134237024" sldId="969"/>
        </pc:sldMkLst>
        <pc:spChg chg="mod">
          <ac:chgData name="Dimitar Zahariev" userId="b84e4ebc77879e88" providerId="LiveId" clId="{20ED634B-D678-4C4C-9C06-E806B5AFC260}" dt="2019-12-04T22:10:04.498" v="2612" actId="20577"/>
          <ac:spMkLst>
            <pc:docMk/>
            <pc:sldMk cId="4134237024" sldId="96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46:40.125" v="3089" actId="20577"/>
          <ac:spMkLst>
            <pc:docMk/>
            <pc:sldMk cId="4134237024" sldId="96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09:59.907" v="2611"/>
          <ac:spMkLst>
            <pc:docMk/>
            <pc:sldMk cId="4134237024" sldId="969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6:30:16.182" v="5505" actId="20577"/>
        <pc:sldMkLst>
          <pc:docMk/>
          <pc:sldMk cId="1844014830" sldId="970"/>
        </pc:sldMkLst>
        <pc:spChg chg="mod">
          <ac:chgData name="Dimitar Zahariev" userId="b84e4ebc77879e88" providerId="LiveId" clId="{20ED634B-D678-4C4C-9C06-E806B5AFC260}" dt="2019-12-04T22:18:12.920" v="2632" actId="20577"/>
          <ac:spMkLst>
            <pc:docMk/>
            <pc:sldMk cId="1844014830" sldId="970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30:16.182" v="5505" actId="20577"/>
          <ac:spMkLst>
            <pc:docMk/>
            <pc:sldMk cId="1844014830" sldId="970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18:18.639" v="2633"/>
          <ac:spMkLst>
            <pc:docMk/>
            <pc:sldMk cId="1844014830" sldId="970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3:04:33.700" v="3419" actId="20577"/>
        <pc:sldMkLst>
          <pc:docMk/>
          <pc:sldMk cId="3814008730" sldId="971"/>
        </pc:sldMkLst>
        <pc:spChg chg="mod">
          <ac:chgData name="Dimitar Zahariev" userId="b84e4ebc77879e88" providerId="LiveId" clId="{20ED634B-D678-4C4C-9C06-E806B5AFC260}" dt="2019-12-04T22:59:57.890" v="3202" actId="20577"/>
          <ac:spMkLst>
            <pc:docMk/>
            <pc:sldMk cId="3814008730" sldId="97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04:33.700" v="3419" actId="20577"/>
          <ac:spMkLst>
            <pc:docMk/>
            <pc:sldMk cId="3814008730" sldId="97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00:37.337" v="3207" actId="255"/>
          <ac:spMkLst>
            <pc:docMk/>
            <pc:sldMk cId="3814008730" sldId="971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7:06:18.976" v="5970" actId="20577"/>
        <pc:sldMkLst>
          <pc:docMk/>
          <pc:sldMk cId="1421281466" sldId="972"/>
        </pc:sldMkLst>
        <pc:spChg chg="mod">
          <ac:chgData name="Dimitar Zahariev" userId="b84e4ebc77879e88" providerId="LiveId" clId="{20ED634B-D678-4C4C-9C06-E806B5AFC260}" dt="2019-12-04T23:52:56.049" v="4700" actId="20577"/>
          <ac:spMkLst>
            <pc:docMk/>
            <pc:sldMk cId="1421281466" sldId="97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7:06:18.976" v="5970" actId="20577"/>
          <ac:spMkLst>
            <pc:docMk/>
            <pc:sldMk cId="1421281466" sldId="97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53:32.580" v="4701"/>
          <ac:spMkLst>
            <pc:docMk/>
            <pc:sldMk cId="1421281466" sldId="97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7:11:32.881" v="6026" actId="20577"/>
        <pc:sldMkLst>
          <pc:docMk/>
          <pc:sldMk cId="2201168635" sldId="973"/>
        </pc:sldMkLst>
        <pc:spChg chg="mod">
          <ac:chgData name="Dimitar Zahariev" userId="b84e4ebc77879e88" providerId="LiveId" clId="{20ED634B-D678-4C4C-9C06-E806B5AFC260}" dt="2019-12-05T07:11:32.881" v="6026" actId="20577"/>
          <ac:spMkLst>
            <pc:docMk/>
            <pc:sldMk cId="2201168635" sldId="97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5:41.170" v="5769"/>
          <ac:spMkLst>
            <pc:docMk/>
            <pc:sldMk cId="2201168635" sldId="973"/>
            <ac:spMk id="6" creationId="{5573D971-45F4-41D9-A9B7-646EAF91B4AF}"/>
          </ac:spMkLst>
        </pc:spChg>
      </pc:sldChg>
      <pc:sldChg chg="addSp modSp add modAnim">
        <pc:chgData name="Dimitar Zahariev" userId="b84e4ebc77879e88" providerId="LiveId" clId="{20ED634B-D678-4C4C-9C06-E806B5AFC260}" dt="2019-12-05T14:05:59.075" v="6164"/>
        <pc:sldMkLst>
          <pc:docMk/>
          <pc:sldMk cId="112650811" sldId="974"/>
        </pc:sldMkLst>
        <pc:spChg chg="mod">
          <ac:chgData name="Dimitar Zahariev" userId="b84e4ebc77879e88" providerId="LiveId" clId="{20ED634B-D678-4C4C-9C06-E806B5AFC260}" dt="2019-12-05T13:44:21.891" v="6061" actId="20577"/>
          <ac:spMkLst>
            <pc:docMk/>
            <pc:sldMk cId="112650811" sldId="97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14:04:56.289" v="6163" actId="20577"/>
          <ac:spMkLst>
            <pc:docMk/>
            <pc:sldMk cId="112650811" sldId="97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13:59:07.763" v="6071"/>
          <ac:spMkLst>
            <pc:docMk/>
            <pc:sldMk cId="112650811" sldId="974"/>
            <ac:spMk id="6" creationId="{5573D971-45F4-41D9-A9B7-646EAF91B4AF}"/>
          </ac:spMkLst>
        </pc:spChg>
        <pc:spChg chg="add mod">
          <ac:chgData name="Dimitar Zahariev" userId="b84e4ebc77879e88" providerId="LiveId" clId="{20ED634B-D678-4C4C-9C06-E806B5AFC260}" dt="2019-12-05T14:04:48.334" v="6151" actId="14100"/>
          <ac:spMkLst>
            <pc:docMk/>
            <pc:sldMk cId="112650811" sldId="974"/>
            <ac:spMk id="7" creationId="{1C33584F-D2C6-4C6C-839C-81973D8B3A3A}"/>
          </ac:spMkLst>
        </pc:spChg>
      </pc:sldChg>
    </pc:docChg>
  </pc:docChgLst>
  <pc:docChgLst>
    <pc:chgData name="Dimitar Zahariev" userId="b84e4ebc77879e88" providerId="LiveId" clId="{3A1CB251-34AE-4056-B6B4-43F28C314C41}"/>
    <pc:docChg chg="modSld">
      <pc:chgData name="Dimitar Zahariev" userId="b84e4ebc77879e88" providerId="LiveId" clId="{3A1CB251-34AE-4056-B6B4-43F28C314C41}" dt="2020-09-02T08:09:21.507" v="5" actId="255"/>
      <pc:docMkLst>
        <pc:docMk/>
      </pc:docMkLst>
      <pc:sldChg chg="modSp">
        <pc:chgData name="Dimitar Zahariev" userId="b84e4ebc77879e88" providerId="LiveId" clId="{3A1CB251-34AE-4056-B6B4-43F28C314C41}" dt="2020-09-02T08:09:12.686" v="4" actId="255"/>
        <pc:sldMkLst>
          <pc:docMk/>
          <pc:sldMk cId="3702725001" sldId="966"/>
        </pc:sldMkLst>
        <pc:spChg chg="mod">
          <ac:chgData name="Dimitar Zahariev" userId="b84e4ebc77879e88" providerId="LiveId" clId="{3A1CB251-34AE-4056-B6B4-43F28C314C41}" dt="2020-09-02T08:09:12.686" v="4" actId="255"/>
          <ac:spMkLst>
            <pc:docMk/>
            <pc:sldMk cId="3702725001" sldId="966"/>
            <ac:spMk id="5" creationId="{25D4DC16-7C8F-4647-B097-E39063E1F4FD}"/>
          </ac:spMkLst>
        </pc:spChg>
      </pc:sldChg>
      <pc:sldChg chg="modSp">
        <pc:chgData name="Dimitar Zahariev" userId="b84e4ebc77879e88" providerId="LiveId" clId="{3A1CB251-34AE-4056-B6B4-43F28C314C41}" dt="2020-09-02T08:09:21.507" v="5" actId="255"/>
        <pc:sldMkLst>
          <pc:docMk/>
          <pc:sldMk cId="242516392" sldId="967"/>
        </pc:sldMkLst>
        <pc:spChg chg="mod">
          <ac:chgData name="Dimitar Zahariev" userId="b84e4ebc77879e88" providerId="LiveId" clId="{3A1CB251-34AE-4056-B6B4-43F28C314C41}" dt="2020-09-02T08:09:21.507" v="5" actId="255"/>
          <ac:spMkLst>
            <pc:docMk/>
            <pc:sldMk cId="242516392" sldId="967"/>
            <ac:spMk id="5" creationId="{25D4DC16-7C8F-4647-B097-E39063E1F4FD}"/>
          </ac:spMkLst>
        </pc:spChg>
      </pc:sldChg>
      <pc:sldChg chg="modSp modAnim">
        <pc:chgData name="Dimitar Zahariev" userId="b84e4ebc77879e88" providerId="LiveId" clId="{3A1CB251-34AE-4056-B6B4-43F28C314C41}" dt="2020-09-02T08:08:54.022" v="3" actId="255"/>
        <pc:sldMkLst>
          <pc:docMk/>
          <pc:sldMk cId="2201168635" sldId="973"/>
        </pc:sldMkLst>
        <pc:spChg chg="mod">
          <ac:chgData name="Dimitar Zahariev" userId="b84e4ebc77879e88" providerId="LiveId" clId="{3A1CB251-34AE-4056-B6B4-43F28C314C41}" dt="2020-09-02T08:08:54.022" v="3" actId="255"/>
          <ac:spMkLst>
            <pc:docMk/>
            <pc:sldMk cId="2201168635" sldId="973"/>
            <ac:spMk id="5" creationId="{25D4DC16-7C8F-4647-B097-E39063E1F4FD}"/>
          </ac:spMkLst>
        </pc:spChg>
      </pc:sldChg>
    </pc:docChg>
  </pc:docChgLst>
  <pc:docChgLst>
    <pc:chgData name="Dimitar Zahariev" userId="b84e4ebc77879e88" providerId="LiveId" clId="{12A60322-FAC7-4A67-96B2-CF2F50B3E3C5}"/>
    <pc:docChg chg="undo custSel addSld delSld modSld sldOrd modSection">
      <pc:chgData name="Dimitar Zahariev" userId="b84e4ebc77879e88" providerId="LiveId" clId="{12A60322-FAC7-4A67-96B2-CF2F50B3E3C5}" dt="2021-03-22T14:44:58.574" v="457" actId="6549"/>
      <pc:docMkLst>
        <pc:docMk/>
      </pc:docMkLst>
      <pc:sldChg chg="modSp mod modClrScheme modAnim chgLayout">
        <pc:chgData name="Dimitar Zahariev" userId="b84e4ebc77879e88" providerId="LiveId" clId="{12A60322-FAC7-4A67-96B2-CF2F50B3E3C5}" dt="2021-03-22T14:44:30.226" v="431" actId="20577"/>
        <pc:sldMkLst>
          <pc:docMk/>
          <pc:sldMk cId="1646986932" sldId="276"/>
        </pc:sldMkLst>
        <pc:spChg chg="mod ord">
          <ac:chgData name="Dimitar Zahariev" userId="b84e4ebc77879e88" providerId="LiveId" clId="{12A60322-FAC7-4A67-96B2-CF2F50B3E3C5}" dt="2021-03-22T08:51:39.298" v="3" actId="700"/>
          <ac:spMkLst>
            <pc:docMk/>
            <pc:sldMk cId="1646986932" sldId="276"/>
            <ac:spMk id="2" creationId="{00000000-0000-0000-0000-000000000000}"/>
          </ac:spMkLst>
        </pc:spChg>
        <pc:spChg chg="mod ord">
          <ac:chgData name="Dimitar Zahariev" userId="b84e4ebc77879e88" providerId="LiveId" clId="{12A60322-FAC7-4A67-96B2-CF2F50B3E3C5}" dt="2021-03-22T08:51:39.298" v="3" actId="700"/>
          <ac:spMkLst>
            <pc:docMk/>
            <pc:sldMk cId="1646986932" sldId="276"/>
            <ac:spMk id="444418" creationId="{00000000-0000-0000-0000-000000000000}"/>
          </ac:spMkLst>
        </pc:spChg>
        <pc:spChg chg="mod ord">
          <ac:chgData name="Dimitar Zahariev" userId="b84e4ebc77879e88" providerId="LiveId" clId="{12A60322-FAC7-4A67-96B2-CF2F50B3E3C5}" dt="2021-03-22T14:44:30.226" v="431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del mod">
        <pc:chgData name="Dimitar Zahariev" userId="b84e4ebc77879e88" providerId="LiveId" clId="{12A60322-FAC7-4A67-96B2-CF2F50B3E3C5}" dt="2021-03-22T14:44:03.915" v="366" actId="2696"/>
        <pc:sldMkLst>
          <pc:docMk/>
          <pc:sldMk cId="882194472" sldId="353"/>
        </pc:sldMkLst>
        <pc:spChg chg="mod">
          <ac:chgData name="Dimitar Zahariev" userId="b84e4ebc77879e88" providerId="LiveId" clId="{12A60322-FAC7-4A67-96B2-CF2F50B3E3C5}" dt="2021-03-22T09:01:02.861" v="80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 add mod">
        <pc:chgData name="Dimitar Zahariev" userId="b84e4ebc77879e88" providerId="LiveId" clId="{12A60322-FAC7-4A67-96B2-CF2F50B3E3C5}" dt="2021-03-22T14:44:58.574" v="457" actId="6549"/>
        <pc:sldMkLst>
          <pc:docMk/>
          <pc:sldMk cId="3780760203" sldId="353"/>
        </pc:sldMkLst>
        <pc:spChg chg="mod">
          <ac:chgData name="Dimitar Zahariev" userId="b84e4ebc77879e88" providerId="LiveId" clId="{12A60322-FAC7-4A67-96B2-CF2F50B3E3C5}" dt="2021-03-22T14:44:55.305" v="456" actId="20577"/>
          <ac:spMkLst>
            <pc:docMk/>
            <pc:sldMk cId="3780760203" sldId="353"/>
            <ac:spMk id="4" creationId="{BEB5BB41-09D4-4E9F-8C80-EE8709171CB3}"/>
          </ac:spMkLst>
        </pc:spChg>
        <pc:spChg chg="mod">
          <ac:chgData name="Dimitar Zahariev" userId="b84e4ebc77879e88" providerId="LiveId" clId="{12A60322-FAC7-4A67-96B2-CF2F50B3E3C5}" dt="2021-03-22T14:44:58.574" v="457" actId="6549"/>
          <ac:spMkLst>
            <pc:docMk/>
            <pc:sldMk cId="3780760203" sldId="353"/>
            <ac:spMk id="5" creationId="{11A1BDA3-1568-4FA9-867E-D3CB207F2824}"/>
          </ac:spMkLst>
        </pc:spChg>
      </pc:sldChg>
      <pc:sldChg chg="add mod">
        <pc:chgData name="Dimitar Zahariev" userId="b84e4ebc77879e88" providerId="LiveId" clId="{12A60322-FAC7-4A67-96B2-CF2F50B3E3C5}" dt="2021-03-22T11:51:48.342" v="364" actId="27918"/>
        <pc:sldMkLst>
          <pc:docMk/>
          <pc:sldMk cId="2856544599" sldId="610"/>
        </pc:sldMkLst>
      </pc:sldChg>
      <pc:sldChg chg="del">
        <pc:chgData name="Dimitar Zahariev" userId="b84e4ebc77879e88" providerId="LiveId" clId="{12A60322-FAC7-4A67-96B2-CF2F50B3E3C5}" dt="2021-03-22T08:51:13.212" v="1" actId="47"/>
        <pc:sldMkLst>
          <pc:docMk/>
          <pc:sldMk cId="1022073263" sldId="698"/>
        </pc:sldMkLst>
      </pc:sldChg>
      <pc:sldChg chg="addSp delSp modSp mod">
        <pc:chgData name="Dimitar Zahariev" userId="b84e4ebc77879e88" providerId="LiveId" clId="{12A60322-FAC7-4A67-96B2-CF2F50B3E3C5}" dt="2021-03-22T09:43:58.362" v="240" actId="478"/>
        <pc:sldMkLst>
          <pc:docMk/>
          <pc:sldMk cId="1177571149" sldId="714"/>
        </pc:sldMkLst>
        <pc:spChg chg="add mod">
          <ac:chgData name="Dimitar Zahariev" userId="b84e4ebc77879e88" providerId="LiveId" clId="{12A60322-FAC7-4A67-96B2-CF2F50B3E3C5}" dt="2021-03-22T09:43:58.362" v="240" actId="478"/>
          <ac:spMkLst>
            <pc:docMk/>
            <pc:sldMk cId="1177571149" sldId="714"/>
            <ac:spMk id="3" creationId="{2FC5AF40-6D7A-4B09-8A4C-E6FF069A16F4}"/>
          </ac:spMkLst>
        </pc:spChg>
        <pc:spChg chg="del">
          <ac:chgData name="Dimitar Zahariev" userId="b84e4ebc77879e88" providerId="LiveId" clId="{12A60322-FAC7-4A67-96B2-CF2F50B3E3C5}" dt="2021-03-22T09:43:58.362" v="240" actId="478"/>
          <ac:spMkLst>
            <pc:docMk/>
            <pc:sldMk cId="1177571149" sldId="714"/>
            <ac:spMk id="5" creationId="{11A1BDA3-1568-4FA9-867E-D3CB207F2824}"/>
          </ac:spMkLst>
        </pc:spChg>
      </pc:sldChg>
      <pc:sldChg chg="add">
        <pc:chgData name="Dimitar Zahariev" userId="b84e4ebc77879e88" providerId="LiveId" clId="{12A60322-FAC7-4A67-96B2-CF2F50B3E3C5}" dt="2021-03-22T14:44:44.250" v="432"/>
        <pc:sldMkLst>
          <pc:docMk/>
          <pc:sldMk cId="1508974965" sldId="738"/>
        </pc:sldMkLst>
      </pc:sldChg>
      <pc:sldChg chg="modSp del mod modClrScheme modAnim chgLayout">
        <pc:chgData name="Dimitar Zahariev" userId="b84e4ebc77879e88" providerId="LiveId" clId="{12A60322-FAC7-4A67-96B2-CF2F50B3E3C5}" dt="2021-03-22T14:44:03.915" v="366" actId="2696"/>
        <pc:sldMkLst>
          <pc:docMk/>
          <pc:sldMk cId="3811251410" sldId="738"/>
        </pc:sldMkLst>
        <pc:spChg chg="mod ord">
          <ac:chgData name="Dimitar Zahariev" userId="b84e4ebc77879e88" providerId="LiveId" clId="{12A60322-FAC7-4A67-96B2-CF2F50B3E3C5}" dt="2021-03-22T09:44:14.789" v="241" actId="700"/>
          <ac:spMkLst>
            <pc:docMk/>
            <pc:sldMk cId="3811251410" sldId="738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44:14.789" v="241" actId="700"/>
          <ac:spMkLst>
            <pc:docMk/>
            <pc:sldMk cId="3811251410" sldId="738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27:41.932" v="87" actId="404"/>
          <ac:spMkLst>
            <pc:docMk/>
            <pc:sldMk cId="3811251410" sldId="738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10:02:34.882" v="278" actId="14100"/>
        <pc:sldMkLst>
          <pc:docMk/>
          <pc:sldMk cId="2373257029" sldId="751"/>
        </pc:sldMkLst>
        <pc:spChg chg="mod ord">
          <ac:chgData name="Dimitar Zahariev" userId="b84e4ebc77879e88" providerId="LiveId" clId="{12A60322-FAC7-4A67-96B2-CF2F50B3E3C5}" dt="2021-03-22T10:02:11.479" v="272" actId="700"/>
          <ac:spMkLst>
            <pc:docMk/>
            <pc:sldMk cId="2373257029" sldId="751"/>
            <ac:spMk id="4" creationId="{00000000-0000-0000-0000-000000000000}"/>
          </ac:spMkLst>
        </pc:spChg>
        <pc:spChg chg="mod ord">
          <ac:chgData name="Dimitar Zahariev" userId="b84e4ebc77879e88" providerId="LiveId" clId="{12A60322-FAC7-4A67-96B2-CF2F50B3E3C5}" dt="2021-03-22T10:02:11.479" v="272" actId="700"/>
          <ac:spMkLst>
            <pc:docMk/>
            <pc:sldMk cId="2373257029" sldId="751"/>
            <ac:spMk id="6" creationId="{00000000-0000-0000-0000-000000000000}"/>
          </ac:spMkLst>
        </pc:spChg>
        <pc:spChg chg="mod ord">
          <ac:chgData name="Dimitar Zahariev" userId="b84e4ebc77879e88" providerId="LiveId" clId="{12A60322-FAC7-4A67-96B2-CF2F50B3E3C5}" dt="2021-03-22T10:02:34.882" v="278" actId="14100"/>
          <ac:spMkLst>
            <pc:docMk/>
            <pc:sldMk cId="2373257029" sldId="751"/>
            <ac:spMk id="14" creationId="{0E49D336-45B6-44D3-97C4-E28F8DEA2022}"/>
          </ac:spMkLst>
        </pc:spChg>
      </pc:sldChg>
      <pc:sldChg chg="modSp mod modClrScheme chgLayout">
        <pc:chgData name="Dimitar Zahariev" userId="b84e4ebc77879e88" providerId="LiveId" clId="{12A60322-FAC7-4A67-96B2-CF2F50B3E3C5}" dt="2021-03-22T08:51:28.182" v="2" actId="700"/>
        <pc:sldMkLst>
          <pc:docMk/>
          <pc:sldMk cId="4224565661" sldId="946"/>
        </pc:sldMkLst>
        <pc:spChg chg="mod ord">
          <ac:chgData name="Dimitar Zahariev" userId="b84e4ebc77879e88" providerId="LiveId" clId="{12A60322-FAC7-4A67-96B2-CF2F50B3E3C5}" dt="2021-03-22T08:51:28.182" v="2" actId="700"/>
          <ac:spMkLst>
            <pc:docMk/>
            <pc:sldMk cId="4224565661" sldId="946"/>
            <ac:spMk id="2" creationId="{0EC3D611-83A9-4DFF-BD0D-AE6061924E88}"/>
          </ac:spMkLst>
        </pc:spChg>
        <pc:spChg chg="mod ord">
          <ac:chgData name="Dimitar Zahariev" userId="b84e4ebc77879e88" providerId="LiveId" clId="{12A60322-FAC7-4A67-96B2-CF2F50B3E3C5}" dt="2021-03-22T08:51:28.182" v="2" actId="700"/>
          <ac:spMkLst>
            <pc:docMk/>
            <pc:sldMk cId="4224565661" sldId="946"/>
            <ac:spMk id="3" creationId="{CCBBA88C-C72C-46FC-B1CD-F9B946D90BB3}"/>
          </ac:spMkLst>
        </pc:spChg>
        <pc:spChg chg="mod ord">
          <ac:chgData name="Dimitar Zahariev" userId="b84e4ebc77879e88" providerId="LiveId" clId="{12A60322-FAC7-4A67-96B2-CF2F50B3E3C5}" dt="2021-03-22T08:51:28.182" v="2" actId="700"/>
          <ac:spMkLst>
            <pc:docMk/>
            <pc:sldMk cId="4224565661" sldId="946"/>
            <ac:spMk id="4" creationId="{0141AF62-65D2-47C8-ACCC-4D20F874D323}"/>
          </ac:spMkLst>
        </pc:spChg>
      </pc:sldChg>
      <pc:sldChg chg="modSp del mod modClrScheme chgLayout">
        <pc:chgData name="Dimitar Zahariev" userId="b84e4ebc77879e88" providerId="LiveId" clId="{12A60322-FAC7-4A67-96B2-CF2F50B3E3C5}" dt="2021-03-22T14:44:03.915" v="366" actId="2696"/>
        <pc:sldMkLst>
          <pc:docMk/>
          <pc:sldMk cId="3120994191" sldId="948"/>
        </pc:sldMkLst>
        <pc:spChg chg="mod ord">
          <ac:chgData name="Dimitar Zahariev" userId="b84e4ebc77879e88" providerId="LiveId" clId="{12A60322-FAC7-4A67-96B2-CF2F50B3E3C5}" dt="2021-03-22T09:44:20.854" v="242" actId="700"/>
          <ac:spMkLst>
            <pc:docMk/>
            <pc:sldMk cId="3120994191" sldId="948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11:44:43.052" v="281" actId="113"/>
          <ac:spMkLst>
            <pc:docMk/>
            <pc:sldMk cId="3120994191" sldId="948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27:47.660" v="88" actId="255"/>
          <ac:spMkLst>
            <pc:docMk/>
            <pc:sldMk cId="3120994191" sldId="948"/>
            <ac:spMk id="6" creationId="{5573D971-45F4-41D9-A9B7-646EAF91B4AF}"/>
          </ac:spMkLst>
        </pc:spChg>
      </pc:sldChg>
      <pc:sldChg chg="add">
        <pc:chgData name="Dimitar Zahariev" userId="b84e4ebc77879e88" providerId="LiveId" clId="{12A60322-FAC7-4A67-96B2-CF2F50B3E3C5}" dt="2021-03-22T14:44:44.250" v="432"/>
        <pc:sldMkLst>
          <pc:docMk/>
          <pc:sldMk cId="4228154608" sldId="948"/>
        </pc:sldMkLst>
      </pc:sldChg>
      <pc:sldChg chg="modSp mod modClrScheme chgLayout">
        <pc:chgData name="Dimitar Zahariev" userId="b84e4ebc77879e88" providerId="LiveId" clId="{12A60322-FAC7-4A67-96B2-CF2F50B3E3C5}" dt="2021-03-22T09:45:15.975" v="246" actId="700"/>
        <pc:sldMkLst>
          <pc:docMk/>
          <pc:sldMk cId="1927522378" sldId="949"/>
        </pc:sldMkLst>
        <pc:spChg chg="mod ord">
          <ac:chgData name="Dimitar Zahariev" userId="b84e4ebc77879e88" providerId="LiveId" clId="{12A60322-FAC7-4A67-96B2-CF2F50B3E3C5}" dt="2021-03-22T09:45:15.975" v="246" actId="700"/>
          <ac:spMkLst>
            <pc:docMk/>
            <pc:sldMk cId="1927522378" sldId="949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45:15.975" v="246" actId="700"/>
          <ac:spMkLst>
            <pc:docMk/>
            <pc:sldMk cId="1927522378" sldId="949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28:05.242" v="96" actId="404"/>
          <ac:spMkLst>
            <pc:docMk/>
            <pc:sldMk cId="1927522378" sldId="949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09:44:53.258" v="244" actId="700"/>
        <pc:sldMkLst>
          <pc:docMk/>
          <pc:sldMk cId="2892226491" sldId="950"/>
        </pc:sldMkLst>
        <pc:spChg chg="mod ord">
          <ac:chgData name="Dimitar Zahariev" userId="b84e4ebc77879e88" providerId="LiveId" clId="{12A60322-FAC7-4A67-96B2-CF2F50B3E3C5}" dt="2021-03-22T09:44:53.258" v="244" actId="700"/>
          <ac:spMkLst>
            <pc:docMk/>
            <pc:sldMk cId="2892226491" sldId="950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44:53.258" v="244" actId="700"/>
          <ac:spMkLst>
            <pc:docMk/>
            <pc:sldMk cId="2892226491" sldId="950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27:56.285" v="92" actId="404"/>
          <ac:spMkLst>
            <pc:docMk/>
            <pc:sldMk cId="2892226491" sldId="950"/>
            <ac:spMk id="6" creationId="{5573D971-45F4-41D9-A9B7-646EAF91B4AF}"/>
          </ac:spMkLst>
        </pc:spChg>
      </pc:sldChg>
      <pc:sldChg chg="modSp mod modClrScheme modAnim chgLayout">
        <pc:chgData name="Dimitar Zahariev" userId="b84e4ebc77879e88" providerId="LiveId" clId="{12A60322-FAC7-4A67-96B2-CF2F50B3E3C5}" dt="2021-03-22T11:46:14.906" v="313"/>
        <pc:sldMkLst>
          <pc:docMk/>
          <pc:sldMk cId="3867820875" sldId="951"/>
        </pc:sldMkLst>
        <pc:spChg chg="mod ord">
          <ac:chgData name="Dimitar Zahariev" userId="b84e4ebc77879e88" providerId="LiveId" clId="{12A60322-FAC7-4A67-96B2-CF2F50B3E3C5}" dt="2021-03-22T09:45:41.704" v="248" actId="700"/>
          <ac:spMkLst>
            <pc:docMk/>
            <pc:sldMk cId="3867820875" sldId="951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45:41.704" v="248" actId="700"/>
          <ac:spMkLst>
            <pc:docMk/>
            <pc:sldMk cId="3867820875" sldId="951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28:18.451" v="100" actId="404"/>
          <ac:spMkLst>
            <pc:docMk/>
            <pc:sldMk cId="3867820875" sldId="951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09:45:57.509" v="249" actId="700"/>
        <pc:sldMkLst>
          <pc:docMk/>
          <pc:sldMk cId="562828074" sldId="952"/>
        </pc:sldMkLst>
        <pc:spChg chg="mod ord">
          <ac:chgData name="Dimitar Zahariev" userId="b84e4ebc77879e88" providerId="LiveId" clId="{12A60322-FAC7-4A67-96B2-CF2F50B3E3C5}" dt="2021-03-22T09:45:57.509" v="249" actId="700"/>
          <ac:spMkLst>
            <pc:docMk/>
            <pc:sldMk cId="562828074" sldId="952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45:57.509" v="249" actId="700"/>
          <ac:spMkLst>
            <pc:docMk/>
            <pc:sldMk cId="562828074" sldId="952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28:24.836" v="102" actId="404"/>
          <ac:spMkLst>
            <pc:docMk/>
            <pc:sldMk cId="562828074" sldId="952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09:46:21.926" v="252" actId="700"/>
        <pc:sldMkLst>
          <pc:docMk/>
          <pc:sldMk cId="3275338195" sldId="953"/>
        </pc:sldMkLst>
        <pc:spChg chg="mod ord">
          <ac:chgData name="Dimitar Zahariev" userId="b84e4ebc77879e88" providerId="LiveId" clId="{12A60322-FAC7-4A67-96B2-CF2F50B3E3C5}" dt="2021-03-22T09:46:21.926" v="252" actId="700"/>
          <ac:spMkLst>
            <pc:docMk/>
            <pc:sldMk cId="3275338195" sldId="953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46:21.926" v="252" actId="700"/>
          <ac:spMkLst>
            <pc:docMk/>
            <pc:sldMk cId="3275338195" sldId="953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29:18.154" v="107"/>
          <ac:spMkLst>
            <pc:docMk/>
            <pc:sldMk cId="3275338195" sldId="953"/>
            <ac:spMk id="6" creationId="{5573D971-45F4-41D9-A9B7-646EAF91B4AF}"/>
          </ac:spMkLst>
        </pc:spChg>
      </pc:sldChg>
      <pc:sldChg chg="modSp mod modClrScheme modAnim chgLayout">
        <pc:chgData name="Dimitar Zahariev" userId="b84e4ebc77879e88" providerId="LiveId" clId="{12A60322-FAC7-4A67-96B2-CF2F50B3E3C5}" dt="2021-03-22T11:47:02.786" v="330"/>
        <pc:sldMkLst>
          <pc:docMk/>
          <pc:sldMk cId="232180000" sldId="954"/>
        </pc:sldMkLst>
        <pc:spChg chg="mod ord">
          <ac:chgData name="Dimitar Zahariev" userId="b84e4ebc77879e88" providerId="LiveId" clId="{12A60322-FAC7-4A67-96B2-CF2F50B3E3C5}" dt="2021-03-22T09:46:04.382" v="250" actId="700"/>
          <ac:spMkLst>
            <pc:docMk/>
            <pc:sldMk cId="232180000" sldId="954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46:04.382" v="250" actId="700"/>
          <ac:spMkLst>
            <pc:docMk/>
            <pc:sldMk cId="232180000" sldId="954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28:30.212" v="104" actId="404"/>
          <ac:spMkLst>
            <pc:docMk/>
            <pc:sldMk cId="232180000" sldId="954"/>
            <ac:spMk id="6" creationId="{5573D971-45F4-41D9-A9B7-646EAF91B4AF}"/>
          </ac:spMkLst>
        </pc:spChg>
      </pc:sldChg>
      <pc:sldChg chg="modSp mod modClrScheme modAnim chgLayout">
        <pc:chgData name="Dimitar Zahariev" userId="b84e4ebc77879e88" providerId="LiveId" clId="{12A60322-FAC7-4A67-96B2-CF2F50B3E3C5}" dt="2021-03-22T11:47:58.529" v="347"/>
        <pc:sldMkLst>
          <pc:docMk/>
          <pc:sldMk cId="4291165990" sldId="955"/>
        </pc:sldMkLst>
        <pc:spChg chg="mod ord">
          <ac:chgData name="Dimitar Zahariev" userId="b84e4ebc77879e88" providerId="LiveId" clId="{12A60322-FAC7-4A67-96B2-CF2F50B3E3C5}" dt="2021-03-22T09:59:20.665" v="254" actId="700"/>
          <ac:spMkLst>
            <pc:docMk/>
            <pc:sldMk cId="4291165990" sldId="955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59:20.665" v="254" actId="700"/>
          <ac:spMkLst>
            <pc:docMk/>
            <pc:sldMk cId="4291165990" sldId="955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29:37.439" v="109" actId="404"/>
          <ac:spMkLst>
            <pc:docMk/>
            <pc:sldMk cId="4291165990" sldId="955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09:46:28.642" v="253" actId="700"/>
        <pc:sldMkLst>
          <pc:docMk/>
          <pc:sldMk cId="3107088967" sldId="956"/>
        </pc:sldMkLst>
        <pc:spChg chg="mod ord">
          <ac:chgData name="Dimitar Zahariev" userId="b84e4ebc77879e88" providerId="LiveId" clId="{12A60322-FAC7-4A67-96B2-CF2F50B3E3C5}" dt="2021-03-22T09:46:28.642" v="253" actId="700"/>
          <ac:spMkLst>
            <pc:docMk/>
            <pc:sldMk cId="3107088967" sldId="956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46:28.642" v="253" actId="700"/>
          <ac:spMkLst>
            <pc:docMk/>
            <pc:sldMk cId="3107088967" sldId="956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27:33.028" v="85" actId="404"/>
          <ac:spMkLst>
            <pc:docMk/>
            <pc:sldMk cId="3107088967" sldId="956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09:59:35.671" v="256" actId="700"/>
        <pc:sldMkLst>
          <pc:docMk/>
          <pc:sldMk cId="4062675318" sldId="957"/>
        </pc:sldMkLst>
        <pc:spChg chg="mod ord">
          <ac:chgData name="Dimitar Zahariev" userId="b84e4ebc77879e88" providerId="LiveId" clId="{12A60322-FAC7-4A67-96B2-CF2F50B3E3C5}" dt="2021-03-22T09:59:35.671" v="256" actId="700"/>
          <ac:spMkLst>
            <pc:docMk/>
            <pc:sldMk cId="4062675318" sldId="957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59:35.671" v="256" actId="700"/>
          <ac:spMkLst>
            <pc:docMk/>
            <pc:sldMk cId="4062675318" sldId="957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29:59.732" v="114" actId="404"/>
          <ac:spMkLst>
            <pc:docMk/>
            <pc:sldMk cId="4062675318" sldId="957"/>
            <ac:spMk id="6" creationId="{5573D971-45F4-41D9-A9B7-646EAF91B4AF}"/>
          </ac:spMkLst>
        </pc:spChg>
      </pc:sldChg>
      <pc:sldChg chg="modSp mod modClrScheme modAnim chgLayout">
        <pc:chgData name="Dimitar Zahariev" userId="b84e4ebc77879e88" providerId="LiveId" clId="{12A60322-FAC7-4A67-96B2-CF2F50B3E3C5}" dt="2021-03-22T11:48:15.443" v="349"/>
        <pc:sldMkLst>
          <pc:docMk/>
          <pc:sldMk cId="3480410689" sldId="958"/>
        </pc:sldMkLst>
        <pc:spChg chg="mod ord">
          <ac:chgData name="Dimitar Zahariev" userId="b84e4ebc77879e88" providerId="LiveId" clId="{12A60322-FAC7-4A67-96B2-CF2F50B3E3C5}" dt="2021-03-22T09:59:49.600" v="258" actId="700"/>
          <ac:spMkLst>
            <pc:docMk/>
            <pc:sldMk cId="3480410689" sldId="958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59:49.600" v="258" actId="700"/>
          <ac:spMkLst>
            <pc:docMk/>
            <pc:sldMk cId="3480410689" sldId="958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31:10.283" v="118" actId="404"/>
          <ac:spMkLst>
            <pc:docMk/>
            <pc:sldMk cId="3480410689" sldId="958"/>
            <ac:spMk id="6" creationId="{5573D971-45F4-41D9-A9B7-646EAF91B4AF}"/>
          </ac:spMkLst>
        </pc:spChg>
        <pc:picChg chg="mod">
          <ac:chgData name="Dimitar Zahariev" userId="b84e4ebc77879e88" providerId="LiveId" clId="{12A60322-FAC7-4A67-96B2-CF2F50B3E3C5}" dt="2021-03-22T10:00:04.181" v="259" actId="14100"/>
          <ac:picMkLst>
            <pc:docMk/>
            <pc:sldMk cId="3480410689" sldId="958"/>
            <ac:picMk id="3" creationId="{4B13BA36-E45E-4A68-B11F-B0B73B51E171}"/>
          </ac:picMkLst>
        </pc:picChg>
      </pc:sldChg>
      <pc:sldChg chg="modSp mod modClrScheme chgLayout">
        <pc:chgData name="Dimitar Zahariev" userId="b84e4ebc77879e88" providerId="LiveId" clId="{12A60322-FAC7-4A67-96B2-CF2F50B3E3C5}" dt="2021-03-22T10:01:36.289" v="268" actId="700"/>
        <pc:sldMkLst>
          <pc:docMk/>
          <pc:sldMk cId="334311448" sldId="959"/>
        </pc:sldMkLst>
        <pc:spChg chg="mod ord">
          <ac:chgData name="Dimitar Zahariev" userId="b84e4ebc77879e88" providerId="LiveId" clId="{12A60322-FAC7-4A67-96B2-CF2F50B3E3C5}" dt="2021-03-22T10:01:36.289" v="268" actId="700"/>
          <ac:spMkLst>
            <pc:docMk/>
            <pc:sldMk cId="334311448" sldId="959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10:01:36.289" v="268" actId="700"/>
          <ac:spMkLst>
            <pc:docMk/>
            <pc:sldMk cId="334311448" sldId="959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41:10.131" v="237" actId="404"/>
          <ac:spMkLst>
            <pc:docMk/>
            <pc:sldMk cId="334311448" sldId="959"/>
            <ac:spMk id="6" creationId="{5573D971-45F4-41D9-A9B7-646EAF91B4AF}"/>
          </ac:spMkLst>
        </pc:spChg>
      </pc:sldChg>
      <pc:sldChg chg="modSp del mod modClrScheme chgLayout">
        <pc:chgData name="Dimitar Zahariev" userId="b84e4ebc77879e88" providerId="LiveId" clId="{12A60322-FAC7-4A67-96B2-CF2F50B3E3C5}" dt="2021-03-22T14:44:03.915" v="366" actId="2696"/>
        <pc:sldMkLst>
          <pc:docMk/>
          <pc:sldMk cId="887501922" sldId="960"/>
        </pc:sldMkLst>
        <pc:spChg chg="mod ord">
          <ac:chgData name="Dimitar Zahariev" userId="b84e4ebc77879e88" providerId="LiveId" clId="{12A60322-FAC7-4A67-96B2-CF2F50B3E3C5}" dt="2021-03-22T09:44:38.356" v="243" actId="700"/>
          <ac:spMkLst>
            <pc:docMk/>
            <pc:sldMk cId="887501922" sldId="960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44:38.356" v="243" actId="700"/>
          <ac:spMkLst>
            <pc:docMk/>
            <pc:sldMk cId="887501922" sldId="960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27:51.733" v="90" actId="404"/>
          <ac:spMkLst>
            <pc:docMk/>
            <pc:sldMk cId="887501922" sldId="960"/>
            <ac:spMk id="6" creationId="{5573D971-45F4-41D9-A9B7-646EAF91B4AF}"/>
          </ac:spMkLst>
        </pc:spChg>
      </pc:sldChg>
      <pc:sldChg chg="add">
        <pc:chgData name="Dimitar Zahariev" userId="b84e4ebc77879e88" providerId="LiveId" clId="{12A60322-FAC7-4A67-96B2-CF2F50B3E3C5}" dt="2021-03-22T14:44:44.250" v="432"/>
        <pc:sldMkLst>
          <pc:docMk/>
          <pc:sldMk cId="2464978635" sldId="960"/>
        </pc:sldMkLst>
      </pc:sldChg>
      <pc:sldChg chg="modSp mod modClrScheme chgLayout">
        <pc:chgData name="Dimitar Zahariev" userId="b84e4ebc77879e88" providerId="LiveId" clId="{12A60322-FAC7-4A67-96B2-CF2F50B3E3C5}" dt="2021-03-22T09:46:09.747" v="251" actId="700"/>
        <pc:sldMkLst>
          <pc:docMk/>
          <pc:sldMk cId="850445298" sldId="961"/>
        </pc:sldMkLst>
        <pc:spChg chg="mod ord">
          <ac:chgData name="Dimitar Zahariev" userId="b84e4ebc77879e88" providerId="LiveId" clId="{12A60322-FAC7-4A67-96B2-CF2F50B3E3C5}" dt="2021-03-22T09:46:09.747" v="251" actId="700"/>
          <ac:spMkLst>
            <pc:docMk/>
            <pc:sldMk cId="850445298" sldId="961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46:09.747" v="251" actId="700"/>
          <ac:spMkLst>
            <pc:docMk/>
            <pc:sldMk cId="850445298" sldId="961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28:33.620" v="106" actId="404"/>
          <ac:spMkLst>
            <pc:docMk/>
            <pc:sldMk cId="850445298" sldId="961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10:01:41.289" v="269" actId="700"/>
        <pc:sldMkLst>
          <pc:docMk/>
          <pc:sldMk cId="567819844" sldId="962"/>
        </pc:sldMkLst>
        <pc:spChg chg="mod ord">
          <ac:chgData name="Dimitar Zahariev" userId="b84e4ebc77879e88" providerId="LiveId" clId="{12A60322-FAC7-4A67-96B2-CF2F50B3E3C5}" dt="2021-03-22T10:01:41.289" v="269" actId="700"/>
          <ac:spMkLst>
            <pc:docMk/>
            <pc:sldMk cId="567819844" sldId="962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10:01:41.289" v="269" actId="700"/>
          <ac:spMkLst>
            <pc:docMk/>
            <pc:sldMk cId="567819844" sldId="962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41:17.578" v="239" actId="404"/>
          <ac:spMkLst>
            <pc:docMk/>
            <pc:sldMk cId="567819844" sldId="962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10:01:13.691" v="265" actId="700"/>
        <pc:sldMkLst>
          <pc:docMk/>
          <pc:sldMk cId="2336339709" sldId="963"/>
        </pc:sldMkLst>
        <pc:spChg chg="mod ord">
          <ac:chgData name="Dimitar Zahariev" userId="b84e4ebc77879e88" providerId="LiveId" clId="{12A60322-FAC7-4A67-96B2-CF2F50B3E3C5}" dt="2021-03-22T10:01:13.691" v="265" actId="700"/>
          <ac:spMkLst>
            <pc:docMk/>
            <pc:sldMk cId="2336339709" sldId="963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10:01:13.691" v="265" actId="700"/>
          <ac:spMkLst>
            <pc:docMk/>
            <pc:sldMk cId="2336339709" sldId="963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39:38.586" v="226" actId="404"/>
          <ac:spMkLst>
            <pc:docMk/>
            <pc:sldMk cId="2336339709" sldId="963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10:01:18.085" v="266" actId="700"/>
        <pc:sldMkLst>
          <pc:docMk/>
          <pc:sldMk cId="3828856112" sldId="964"/>
        </pc:sldMkLst>
        <pc:spChg chg="mod ord">
          <ac:chgData name="Dimitar Zahariev" userId="b84e4ebc77879e88" providerId="LiveId" clId="{12A60322-FAC7-4A67-96B2-CF2F50B3E3C5}" dt="2021-03-22T10:01:18.085" v="266" actId="700"/>
          <ac:spMkLst>
            <pc:docMk/>
            <pc:sldMk cId="3828856112" sldId="964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10:01:18.085" v="266" actId="700"/>
          <ac:spMkLst>
            <pc:docMk/>
            <pc:sldMk cId="3828856112" sldId="964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40:12.810" v="228" actId="404"/>
          <ac:spMkLst>
            <pc:docMk/>
            <pc:sldMk cId="3828856112" sldId="964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10:00:13.329" v="260" actId="700"/>
        <pc:sldMkLst>
          <pc:docMk/>
          <pc:sldMk cId="3266473177" sldId="965"/>
        </pc:sldMkLst>
        <pc:spChg chg="mod ord">
          <ac:chgData name="Dimitar Zahariev" userId="b84e4ebc77879e88" providerId="LiveId" clId="{12A60322-FAC7-4A67-96B2-CF2F50B3E3C5}" dt="2021-03-22T10:00:13.329" v="260" actId="700"/>
          <ac:spMkLst>
            <pc:docMk/>
            <pc:sldMk cId="3266473177" sldId="965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10:00:13.329" v="260" actId="700"/>
          <ac:spMkLst>
            <pc:docMk/>
            <pc:sldMk cId="3266473177" sldId="965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31:33.539" v="120" actId="404"/>
          <ac:spMkLst>
            <pc:docMk/>
            <pc:sldMk cId="3266473177" sldId="965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10:00:24.506" v="261" actId="700"/>
        <pc:sldMkLst>
          <pc:docMk/>
          <pc:sldMk cId="3702725001" sldId="966"/>
        </pc:sldMkLst>
        <pc:spChg chg="mod ord">
          <ac:chgData name="Dimitar Zahariev" userId="b84e4ebc77879e88" providerId="LiveId" clId="{12A60322-FAC7-4A67-96B2-CF2F50B3E3C5}" dt="2021-03-22T10:00:24.506" v="261" actId="700"/>
          <ac:spMkLst>
            <pc:docMk/>
            <pc:sldMk cId="3702725001" sldId="966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10:00:24.506" v="261" actId="700"/>
          <ac:spMkLst>
            <pc:docMk/>
            <pc:sldMk cId="3702725001" sldId="966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32:01.108" v="121" actId="255"/>
          <ac:spMkLst>
            <pc:docMk/>
            <pc:sldMk cId="3702725001" sldId="966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10:00:41.665" v="263" actId="700"/>
        <pc:sldMkLst>
          <pc:docMk/>
          <pc:sldMk cId="242516392" sldId="967"/>
        </pc:sldMkLst>
        <pc:spChg chg="mod ord">
          <ac:chgData name="Dimitar Zahariev" userId="b84e4ebc77879e88" providerId="LiveId" clId="{12A60322-FAC7-4A67-96B2-CF2F50B3E3C5}" dt="2021-03-22T10:00:41.665" v="263" actId="700"/>
          <ac:spMkLst>
            <pc:docMk/>
            <pc:sldMk cId="242516392" sldId="967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10:00:41.665" v="263" actId="700"/>
          <ac:spMkLst>
            <pc:docMk/>
            <pc:sldMk cId="242516392" sldId="967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34:17.467" v="139" actId="404"/>
          <ac:spMkLst>
            <pc:docMk/>
            <pc:sldMk cId="242516392" sldId="967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10:01:23.658" v="267" actId="700"/>
        <pc:sldMkLst>
          <pc:docMk/>
          <pc:sldMk cId="2903764234" sldId="968"/>
        </pc:sldMkLst>
        <pc:spChg chg="mod ord">
          <ac:chgData name="Dimitar Zahariev" userId="b84e4ebc77879e88" providerId="LiveId" clId="{12A60322-FAC7-4A67-96B2-CF2F50B3E3C5}" dt="2021-03-22T10:01:23.658" v="267" actId="700"/>
          <ac:spMkLst>
            <pc:docMk/>
            <pc:sldMk cId="2903764234" sldId="968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10:01:23.658" v="267" actId="700"/>
          <ac:spMkLst>
            <pc:docMk/>
            <pc:sldMk cId="2903764234" sldId="968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40:22.164" v="230" actId="404"/>
          <ac:spMkLst>
            <pc:docMk/>
            <pc:sldMk cId="2903764234" sldId="968"/>
            <ac:spMk id="6" creationId="{5573D971-45F4-41D9-A9B7-646EAF91B4AF}"/>
          </ac:spMkLst>
        </pc:spChg>
      </pc:sldChg>
      <pc:sldChg chg="modSp mod modClrScheme modAnim chgLayout">
        <pc:chgData name="Dimitar Zahariev" userId="b84e4ebc77879e88" providerId="LiveId" clId="{12A60322-FAC7-4A67-96B2-CF2F50B3E3C5}" dt="2021-03-22T11:45:44.794" v="300"/>
        <pc:sldMkLst>
          <pc:docMk/>
          <pc:sldMk cId="4134237024" sldId="969"/>
        </pc:sldMkLst>
        <pc:spChg chg="mod ord">
          <ac:chgData name="Dimitar Zahariev" userId="b84e4ebc77879e88" providerId="LiveId" clId="{12A60322-FAC7-4A67-96B2-CF2F50B3E3C5}" dt="2021-03-22T09:45:29.741" v="247" actId="700"/>
          <ac:spMkLst>
            <pc:docMk/>
            <pc:sldMk cId="4134237024" sldId="969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45:29.741" v="247" actId="700"/>
          <ac:spMkLst>
            <pc:docMk/>
            <pc:sldMk cId="4134237024" sldId="969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28:11.972" v="98" actId="404"/>
          <ac:spMkLst>
            <pc:docMk/>
            <pc:sldMk cId="4134237024" sldId="969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09:59:44.290" v="257" actId="700"/>
        <pc:sldMkLst>
          <pc:docMk/>
          <pc:sldMk cId="1844014830" sldId="970"/>
        </pc:sldMkLst>
        <pc:spChg chg="mod ord">
          <ac:chgData name="Dimitar Zahariev" userId="b84e4ebc77879e88" providerId="LiveId" clId="{12A60322-FAC7-4A67-96B2-CF2F50B3E3C5}" dt="2021-03-22T09:59:44.290" v="257" actId="700"/>
          <ac:spMkLst>
            <pc:docMk/>
            <pc:sldMk cId="1844014830" sldId="970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59:44.290" v="257" actId="700"/>
          <ac:spMkLst>
            <pc:docMk/>
            <pc:sldMk cId="1844014830" sldId="970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30:44.285" v="116" actId="404"/>
          <ac:spMkLst>
            <pc:docMk/>
            <pc:sldMk cId="1844014830" sldId="970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09:59:31.555" v="255" actId="700"/>
        <pc:sldMkLst>
          <pc:docMk/>
          <pc:sldMk cId="3814008730" sldId="971"/>
        </pc:sldMkLst>
        <pc:spChg chg="mod ord">
          <ac:chgData name="Dimitar Zahariev" userId="b84e4ebc77879e88" providerId="LiveId" clId="{12A60322-FAC7-4A67-96B2-CF2F50B3E3C5}" dt="2021-03-22T09:59:31.555" v="255" actId="700"/>
          <ac:spMkLst>
            <pc:docMk/>
            <pc:sldMk cId="3814008730" sldId="971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59:31.555" v="255" actId="700"/>
          <ac:spMkLst>
            <pc:docMk/>
            <pc:sldMk cId="3814008730" sldId="971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29:52.950" v="110" actId="255"/>
          <ac:spMkLst>
            <pc:docMk/>
            <pc:sldMk cId="3814008730" sldId="971"/>
            <ac:spMk id="6" creationId="{5573D971-45F4-41D9-A9B7-646EAF91B4AF}"/>
          </ac:spMkLst>
        </pc:spChg>
      </pc:sldChg>
      <pc:sldChg chg="modSp mod modClrScheme modAnim chgLayout">
        <pc:chgData name="Dimitar Zahariev" userId="b84e4ebc77879e88" providerId="LiveId" clId="{12A60322-FAC7-4A67-96B2-CF2F50B3E3C5}" dt="2021-03-22T11:49:07.396" v="360"/>
        <pc:sldMkLst>
          <pc:docMk/>
          <pc:sldMk cId="1421281466" sldId="972"/>
        </pc:sldMkLst>
        <pc:spChg chg="mod ord">
          <ac:chgData name="Dimitar Zahariev" userId="b84e4ebc77879e88" providerId="LiveId" clId="{12A60322-FAC7-4A67-96B2-CF2F50B3E3C5}" dt="2021-03-22T10:00:54.776" v="264" actId="700"/>
          <ac:spMkLst>
            <pc:docMk/>
            <pc:sldMk cId="1421281466" sldId="972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10:00:54.776" v="264" actId="700"/>
          <ac:spMkLst>
            <pc:docMk/>
            <pc:sldMk cId="1421281466" sldId="972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34:27.764" v="141" actId="404"/>
          <ac:spMkLst>
            <pc:docMk/>
            <pc:sldMk cId="1421281466" sldId="972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10:00:31.170" v="262" actId="700"/>
        <pc:sldMkLst>
          <pc:docMk/>
          <pc:sldMk cId="2201168635" sldId="973"/>
        </pc:sldMkLst>
        <pc:spChg chg="mod ord">
          <ac:chgData name="Dimitar Zahariev" userId="b84e4ebc77879e88" providerId="LiveId" clId="{12A60322-FAC7-4A67-96B2-CF2F50B3E3C5}" dt="2021-03-22T10:00:31.170" v="262" actId="700"/>
          <ac:spMkLst>
            <pc:docMk/>
            <pc:sldMk cId="2201168635" sldId="973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10:00:31.170" v="262" actId="700"/>
          <ac:spMkLst>
            <pc:docMk/>
            <pc:sldMk cId="2201168635" sldId="973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33:39.970" v="133" actId="404"/>
          <ac:spMkLst>
            <pc:docMk/>
            <pc:sldMk cId="2201168635" sldId="973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12A60322-FAC7-4A67-96B2-CF2F50B3E3C5}" dt="2021-03-22T09:45:05.255" v="245" actId="700"/>
        <pc:sldMkLst>
          <pc:docMk/>
          <pc:sldMk cId="112650811" sldId="974"/>
        </pc:sldMkLst>
        <pc:spChg chg="mod ord">
          <ac:chgData name="Dimitar Zahariev" userId="b84e4ebc77879e88" providerId="LiveId" clId="{12A60322-FAC7-4A67-96B2-CF2F50B3E3C5}" dt="2021-03-22T09:45:05.255" v="245" actId="700"/>
          <ac:spMkLst>
            <pc:docMk/>
            <pc:sldMk cId="112650811" sldId="974"/>
            <ac:spMk id="4" creationId="{D7702113-46B5-44FF-AE34-AED42A801FFF}"/>
          </ac:spMkLst>
        </pc:spChg>
        <pc:spChg chg="mod ord">
          <ac:chgData name="Dimitar Zahariev" userId="b84e4ebc77879e88" providerId="LiveId" clId="{12A60322-FAC7-4A67-96B2-CF2F50B3E3C5}" dt="2021-03-22T09:45:05.255" v="245" actId="700"/>
          <ac:spMkLst>
            <pc:docMk/>
            <pc:sldMk cId="112650811" sldId="974"/>
            <ac:spMk id="5" creationId="{25D4DC16-7C8F-4647-B097-E39063E1F4FD}"/>
          </ac:spMkLst>
        </pc:spChg>
        <pc:spChg chg="mod">
          <ac:chgData name="Dimitar Zahariev" userId="b84e4ebc77879e88" providerId="LiveId" clId="{12A60322-FAC7-4A67-96B2-CF2F50B3E3C5}" dt="2021-03-22T09:28:00.268" v="94" actId="404"/>
          <ac:spMkLst>
            <pc:docMk/>
            <pc:sldMk cId="112650811" sldId="974"/>
            <ac:spMk id="6" creationId="{5573D971-45F4-41D9-A9B7-646EAF91B4AF}"/>
          </ac:spMkLst>
        </pc:spChg>
      </pc:sldChg>
      <pc:sldChg chg="add">
        <pc:chgData name="Dimitar Zahariev" userId="b84e4ebc77879e88" providerId="LiveId" clId="{12A60322-FAC7-4A67-96B2-CF2F50B3E3C5}" dt="2021-03-22T08:51:05.099" v="0"/>
        <pc:sldMkLst>
          <pc:docMk/>
          <pc:sldMk cId="1942477716" sldId="1015"/>
        </pc:sldMkLst>
      </pc:sldChg>
      <pc:sldChg chg="add ord">
        <pc:chgData name="Dimitar Zahariev" userId="b84e4ebc77879e88" providerId="LiveId" clId="{12A60322-FAC7-4A67-96B2-CF2F50B3E3C5}" dt="2021-03-22T09:00:40.972" v="25"/>
        <pc:sldMkLst>
          <pc:docMk/>
          <pc:sldMk cId="2740390505" sldId="1016"/>
        </pc:sldMkLst>
      </pc:sldChg>
    </pc:docChg>
  </pc:docChgLst>
  <pc:docChgLst>
    <pc:chgData name="Dimitar Zahariev" userId="b84e4ebc77879e88" providerId="LiveId" clId="{3700EFBF-A6B9-418E-AEF0-C811B61A28C1}"/>
    <pc:docChg chg="undo redo custSel addSld delSld modSld sldOrd modMainMaster modSection">
      <pc:chgData name="Dimitar Zahariev" userId="b84e4ebc77879e88" providerId="LiveId" clId="{3700EFBF-A6B9-418E-AEF0-C811B61A28C1}" dt="2019-12-03T08:55:15.360" v="14869" actId="20577"/>
      <pc:docMkLst>
        <pc:docMk/>
      </pc:docMkLst>
      <pc:sldChg chg="modSp">
        <pc:chgData name="Dimitar Zahariev" userId="b84e4ebc77879e88" providerId="LiveId" clId="{3700EFBF-A6B9-418E-AEF0-C811B61A28C1}" dt="2019-12-01T18:10:10.526" v="4732" actId="20577"/>
        <pc:sldMkLst>
          <pc:docMk/>
          <pc:sldMk cId="3215379390" sldId="274"/>
        </pc:sldMkLst>
        <pc:spChg chg="mod">
          <ac:chgData name="Dimitar Zahariev" userId="b84e4ebc77879e88" providerId="LiveId" clId="{3700EFBF-A6B9-418E-AEF0-C811B61A28C1}" dt="2019-12-01T14:59:13.709" v="668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3700EFBF-A6B9-418E-AEF0-C811B61A28C1}" dt="2019-12-01T18:10:10.526" v="4732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3700EFBF-A6B9-418E-AEF0-C811B61A28C1}" dt="2019-12-02T14:31:14.423" v="13607"/>
        <pc:sldMkLst>
          <pc:docMk/>
          <pc:sldMk cId="1646986932" sldId="276"/>
        </pc:sldMkLst>
        <pc:spChg chg="mod">
          <ac:chgData name="Dimitar Zahariev" userId="b84e4ebc77879e88" providerId="LiveId" clId="{3700EFBF-A6B9-418E-AEF0-C811B61A28C1}" dt="2019-12-01T17:41:03.438" v="4424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Sp modSp delAnim modAnim">
        <pc:chgData name="Dimitar Zahariev" userId="b84e4ebc77879e88" providerId="LiveId" clId="{3700EFBF-A6B9-418E-AEF0-C811B61A28C1}" dt="2019-12-03T08:55:15.360" v="14869" actId="20577"/>
        <pc:sldMkLst>
          <pc:docMk/>
          <pc:sldMk cId="2087190546" sldId="349"/>
        </pc:sldMkLst>
        <pc:spChg chg="mod">
          <ac:chgData name="Dimitar Zahariev" userId="b84e4ebc77879e88" providerId="LiveId" clId="{3700EFBF-A6B9-418E-AEF0-C811B61A28C1}" dt="2019-12-03T08:49:18.713" v="14663" actId="20577"/>
          <ac:spMkLst>
            <pc:docMk/>
            <pc:sldMk cId="2087190546" sldId="349"/>
            <ac:spMk id="4" creationId="{00000000-0000-0000-0000-000000000000}"/>
          </ac:spMkLst>
        </pc:spChg>
        <pc:spChg chg="mod">
          <ac:chgData name="Dimitar Zahariev" userId="b84e4ebc77879e88" providerId="LiveId" clId="{3700EFBF-A6B9-418E-AEF0-C811B61A28C1}" dt="2019-12-03T08:55:15.360" v="14869" actId="20577"/>
          <ac:spMkLst>
            <pc:docMk/>
            <pc:sldMk cId="2087190546" sldId="349"/>
            <ac:spMk id="14" creationId="{0E49D336-45B6-44D3-97C4-E28F8DEA2022}"/>
          </ac:spMkLst>
        </pc:spChg>
        <pc:spChg chg="del mod">
          <ac:chgData name="Dimitar Zahariev" userId="b84e4ebc77879e88" providerId="LiveId" clId="{3700EFBF-A6B9-418E-AEF0-C811B61A28C1}" dt="2019-12-01T15:04:18.663" v="912" actId="478"/>
          <ac:spMkLst>
            <pc:docMk/>
            <pc:sldMk cId="2087190546" sldId="349"/>
            <ac:spMk id="15" creationId="{589431F5-332F-456F-AE1F-E00605CB02EF}"/>
          </ac:spMkLst>
        </pc:spChg>
        <pc:spChg chg="del">
          <ac:chgData name="Dimitar Zahariev" userId="b84e4ebc77879e88" providerId="LiveId" clId="{3700EFBF-A6B9-418E-AEF0-C811B61A28C1}" dt="2019-12-01T15:04:13.483" v="910" actId="478"/>
          <ac:spMkLst>
            <pc:docMk/>
            <pc:sldMk cId="2087190546" sldId="349"/>
            <ac:spMk id="16" creationId="{B4487FE9-72AA-4089-9DD7-E1ED64273A95}"/>
          </ac:spMkLst>
        </pc:spChg>
        <pc:grpChg chg="mod">
          <ac:chgData name="Dimitar Zahariev" userId="b84e4ebc77879e88" providerId="LiveId" clId="{3700EFBF-A6B9-418E-AEF0-C811B61A28C1}" dt="2019-12-03T08:54:43.492" v="14866" actId="14100"/>
          <ac:grpSpMkLst>
            <pc:docMk/>
            <pc:sldMk cId="2087190546" sldId="349"/>
            <ac:grpSpMk id="9" creationId="{EBAFE522-EB7D-4931-A015-9A7E8A98517D}"/>
          </ac:grpSpMkLst>
        </pc:grpChg>
        <pc:picChg chg="mod">
          <ac:chgData name="Dimitar Zahariev" userId="b84e4ebc77879e88" providerId="LiveId" clId="{3700EFBF-A6B9-418E-AEF0-C811B61A28C1}" dt="2019-12-03T08:54:50.045" v="14867" actId="1076"/>
          <ac:picMkLst>
            <pc:docMk/>
            <pc:sldMk cId="2087190546" sldId="349"/>
            <ac:picMk id="13" creationId="{CCC3A316-993C-4741-8826-E104F27650A3}"/>
          </ac:picMkLst>
        </pc:picChg>
      </pc:sldChg>
      <pc:sldChg chg="delSp modSp">
        <pc:chgData name="Dimitar Zahariev" userId="b84e4ebc77879e88" providerId="LiveId" clId="{3700EFBF-A6B9-418E-AEF0-C811B61A28C1}" dt="2019-12-01T20:48:55.627" v="4849" actId="20577"/>
        <pc:sldMkLst>
          <pc:docMk/>
          <pc:sldMk cId="882194472" sldId="353"/>
        </pc:sldMkLst>
        <pc:spChg chg="mod">
          <ac:chgData name="Dimitar Zahariev" userId="b84e4ebc77879e88" providerId="LiveId" clId="{3700EFBF-A6B9-418E-AEF0-C811B61A28C1}" dt="2019-12-01T15:16:54.788" v="1037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0:48:55.627" v="4849" actId="20577"/>
          <ac:spMkLst>
            <pc:docMk/>
            <pc:sldMk cId="882194472" sldId="353"/>
            <ac:spMk id="5" creationId="{11A1BDA3-1568-4FA9-867E-D3CB207F2824}"/>
          </ac:spMkLst>
        </pc:spChg>
        <pc:picChg chg="del">
          <ac:chgData name="Dimitar Zahariev" userId="b84e4ebc77879e88" providerId="LiveId" clId="{3700EFBF-A6B9-418E-AEF0-C811B61A28C1}" dt="2019-12-01T15:14:17.859" v="927" actId="478"/>
          <ac:picMkLst>
            <pc:docMk/>
            <pc:sldMk cId="882194472" sldId="353"/>
            <ac:picMk id="8" creationId="{2270ACC5-8169-478D-B459-9B0DCDB597D0}"/>
          </ac:picMkLst>
        </pc:picChg>
      </pc:sldChg>
      <pc:sldChg chg="del">
        <pc:chgData name="Dimitar Zahariev" userId="b84e4ebc77879e88" providerId="LiveId" clId="{3700EFBF-A6B9-418E-AEF0-C811B61A28C1}" dt="2019-12-01T15:16:16.052" v="1010" actId="2696"/>
        <pc:sldMkLst>
          <pc:docMk/>
          <pc:sldMk cId="3038124296" sldId="388"/>
        </pc:sldMkLst>
      </pc:sldChg>
      <pc:sldChg chg="del">
        <pc:chgData name="Dimitar Zahariev" userId="b84e4ebc77879e88" providerId="LiveId" clId="{3700EFBF-A6B9-418E-AEF0-C811B61A28C1}" dt="2019-12-01T15:16:18.277" v="1012" actId="2696"/>
        <pc:sldMkLst>
          <pc:docMk/>
          <pc:sldMk cId="3577361470" sldId="391"/>
        </pc:sldMkLst>
      </pc:sldChg>
      <pc:sldChg chg="del">
        <pc:chgData name="Dimitar Zahariev" userId="b84e4ebc77879e88" providerId="LiveId" clId="{3700EFBF-A6B9-418E-AEF0-C811B61A28C1}" dt="2019-12-01T15:16:16.043" v="1008" actId="2696"/>
        <pc:sldMkLst>
          <pc:docMk/>
          <pc:sldMk cId="4133683101" sldId="394"/>
        </pc:sldMkLst>
      </pc:sldChg>
      <pc:sldChg chg="del">
        <pc:chgData name="Dimitar Zahariev" userId="b84e4ebc77879e88" providerId="LiveId" clId="{3700EFBF-A6B9-418E-AEF0-C811B61A28C1}" dt="2019-12-01T15:16:16.052" v="1009" actId="2696"/>
        <pc:sldMkLst>
          <pc:docMk/>
          <pc:sldMk cId="90662675" sldId="395"/>
        </pc:sldMkLst>
      </pc:sldChg>
      <pc:sldChg chg="del">
        <pc:chgData name="Dimitar Zahariev" userId="b84e4ebc77879e88" providerId="LiveId" clId="{3700EFBF-A6B9-418E-AEF0-C811B61A28C1}" dt="2019-12-01T15:16:20.421" v="1013" actId="2696"/>
        <pc:sldMkLst>
          <pc:docMk/>
          <pc:sldMk cId="2820825661" sldId="397"/>
        </pc:sldMkLst>
      </pc:sldChg>
      <pc:sldChg chg="del">
        <pc:chgData name="Dimitar Zahariev" userId="b84e4ebc77879e88" providerId="LiveId" clId="{3700EFBF-A6B9-418E-AEF0-C811B61A28C1}" dt="2019-12-01T15:14:25.922" v="928" actId="2696"/>
        <pc:sldMkLst>
          <pc:docMk/>
          <pc:sldMk cId="1909796700" sldId="402"/>
        </pc:sldMkLst>
      </pc:sldChg>
      <pc:sldChg chg="del">
        <pc:chgData name="Dimitar Zahariev" userId="b84e4ebc77879e88" providerId="LiveId" clId="{3700EFBF-A6B9-418E-AEF0-C811B61A28C1}" dt="2019-12-01T15:16:16.012" v="1001" actId="2696"/>
        <pc:sldMkLst>
          <pc:docMk/>
          <pc:sldMk cId="1083497418" sldId="407"/>
        </pc:sldMkLst>
      </pc:sldChg>
      <pc:sldChg chg="del">
        <pc:chgData name="Dimitar Zahariev" userId="b84e4ebc77879e88" providerId="LiveId" clId="{3700EFBF-A6B9-418E-AEF0-C811B61A28C1}" dt="2019-12-01T15:16:16.022" v="1003" actId="2696"/>
        <pc:sldMkLst>
          <pc:docMk/>
          <pc:sldMk cId="2385577251" sldId="409"/>
        </pc:sldMkLst>
      </pc:sldChg>
      <pc:sldChg chg="del">
        <pc:chgData name="Dimitar Zahariev" userId="b84e4ebc77879e88" providerId="LiveId" clId="{3700EFBF-A6B9-418E-AEF0-C811B61A28C1}" dt="2019-12-01T15:16:16.032" v="1005" actId="2696"/>
        <pc:sldMkLst>
          <pc:docMk/>
          <pc:sldMk cId="3943276581" sldId="410"/>
        </pc:sldMkLst>
      </pc:sldChg>
      <pc:sldChg chg="del">
        <pc:chgData name="Dimitar Zahariev" userId="b84e4ebc77879e88" providerId="LiveId" clId="{3700EFBF-A6B9-418E-AEF0-C811B61A28C1}" dt="2019-12-01T15:16:16.032" v="1006" actId="2696"/>
        <pc:sldMkLst>
          <pc:docMk/>
          <pc:sldMk cId="3521445500" sldId="411"/>
        </pc:sldMkLst>
      </pc:sldChg>
      <pc:sldChg chg="del">
        <pc:chgData name="Dimitar Zahariev" userId="b84e4ebc77879e88" providerId="LiveId" clId="{3700EFBF-A6B9-418E-AEF0-C811B61A28C1}" dt="2019-12-01T14:57:35.276" v="623" actId="2696"/>
        <pc:sldMkLst>
          <pc:docMk/>
          <pc:sldMk cId="3366093874" sldId="492"/>
        </pc:sldMkLst>
      </pc:sldChg>
      <pc:sldChg chg="del">
        <pc:chgData name="Dimitar Zahariev" userId="b84e4ebc77879e88" providerId="LiveId" clId="{3700EFBF-A6B9-418E-AEF0-C811B61A28C1}" dt="2019-12-01T15:16:16.043" v="1007" actId="2696"/>
        <pc:sldMkLst>
          <pc:docMk/>
          <pc:sldMk cId="2927863715" sldId="494"/>
        </pc:sldMkLst>
      </pc:sldChg>
      <pc:sldChg chg="del">
        <pc:chgData name="Dimitar Zahariev" userId="b84e4ebc77879e88" providerId="LiveId" clId="{3700EFBF-A6B9-418E-AEF0-C811B61A28C1}" dt="2019-12-01T15:16:16.052" v="1011" actId="2696"/>
        <pc:sldMkLst>
          <pc:docMk/>
          <pc:sldMk cId="2461307865" sldId="495"/>
        </pc:sldMkLst>
      </pc:sldChg>
      <pc:sldChg chg="del">
        <pc:chgData name="Dimitar Zahariev" userId="b84e4ebc77879e88" providerId="LiveId" clId="{3700EFBF-A6B9-418E-AEF0-C811B61A28C1}" dt="2019-12-01T15:16:15.971" v="997" actId="2696"/>
        <pc:sldMkLst>
          <pc:docMk/>
          <pc:sldMk cId="1536342511" sldId="496"/>
        </pc:sldMkLst>
      </pc:sldChg>
      <pc:sldChg chg="del">
        <pc:chgData name="Dimitar Zahariev" userId="b84e4ebc77879e88" providerId="LiveId" clId="{3700EFBF-A6B9-418E-AEF0-C811B61A28C1}" dt="2019-12-01T15:16:15.992" v="998" actId="2696"/>
        <pc:sldMkLst>
          <pc:docMk/>
          <pc:sldMk cId="4006955103" sldId="497"/>
        </pc:sldMkLst>
      </pc:sldChg>
      <pc:sldChg chg="del">
        <pc:chgData name="Dimitar Zahariev" userId="b84e4ebc77879e88" providerId="LiveId" clId="{3700EFBF-A6B9-418E-AEF0-C811B61A28C1}" dt="2019-12-01T15:16:16.022" v="1002" actId="2696"/>
        <pc:sldMkLst>
          <pc:docMk/>
          <pc:sldMk cId="3901867048" sldId="499"/>
        </pc:sldMkLst>
      </pc:sldChg>
      <pc:sldChg chg="del">
        <pc:chgData name="Dimitar Zahariev" userId="b84e4ebc77879e88" providerId="LiveId" clId="{3700EFBF-A6B9-418E-AEF0-C811B61A28C1}" dt="2019-12-01T15:16:15.992" v="999" actId="2696"/>
        <pc:sldMkLst>
          <pc:docMk/>
          <pc:sldMk cId="2364615923" sldId="501"/>
        </pc:sldMkLst>
      </pc:sldChg>
      <pc:sldChg chg="del">
        <pc:chgData name="Dimitar Zahariev" userId="b84e4ebc77879e88" providerId="LiveId" clId="{3700EFBF-A6B9-418E-AEF0-C811B61A28C1}" dt="2019-12-01T15:16:16.007" v="1000" actId="2696"/>
        <pc:sldMkLst>
          <pc:docMk/>
          <pc:sldMk cId="2070847450" sldId="502"/>
        </pc:sldMkLst>
      </pc:sldChg>
      <pc:sldChg chg="addSp delSp modSp add del">
        <pc:chgData name="Dimitar Zahariev" userId="b84e4ebc77879e88" providerId="LiveId" clId="{3700EFBF-A6B9-418E-AEF0-C811B61A28C1}" dt="2019-12-01T15:16:16.032" v="1004" actId="2696"/>
        <pc:sldMkLst>
          <pc:docMk/>
          <pc:sldMk cId="848125996" sldId="503"/>
        </pc:sldMkLst>
        <pc:spChg chg="add del">
          <ac:chgData name="Dimitar Zahariev" userId="b84e4ebc77879e88" providerId="LiveId" clId="{3700EFBF-A6B9-418E-AEF0-C811B61A28C1}" dt="2019-11-24T17:46:49.362" v="24" actId="478"/>
          <ac:spMkLst>
            <pc:docMk/>
            <pc:sldMk cId="848125996" sldId="503"/>
            <ac:spMk id="2" creationId="{BABDDE62-ACE6-46B1-A995-43ED09C21348}"/>
          </ac:spMkLst>
        </pc:spChg>
        <pc:spChg chg="mod">
          <ac:chgData name="Dimitar Zahariev" userId="b84e4ebc77879e88" providerId="LiveId" clId="{3700EFBF-A6B9-418E-AEF0-C811B61A28C1}" dt="2019-11-24T18:31:12.834" v="212" actId="20577"/>
          <ac:spMkLst>
            <pc:docMk/>
            <pc:sldMk cId="848125996" sldId="503"/>
            <ac:spMk id="3" creationId="{03C508C8-5E64-4DEB-BD23-B6068DB2966A}"/>
          </ac:spMkLst>
        </pc:spChg>
        <pc:spChg chg="add del mod">
          <ac:chgData name="Dimitar Zahariev" userId="b84e4ebc77879e88" providerId="LiveId" clId="{3700EFBF-A6B9-418E-AEF0-C811B61A28C1}" dt="2019-11-24T17:45:34.722" v="2" actId="478"/>
          <ac:spMkLst>
            <pc:docMk/>
            <pc:sldMk cId="848125996" sldId="503"/>
            <ac:spMk id="5" creationId="{4BCDEB82-0A4B-402A-BE07-C2F82FB3FFA6}"/>
          </ac:spMkLst>
        </pc:spChg>
        <pc:spChg chg="mod">
          <ac:chgData name="Dimitar Zahariev" userId="b84e4ebc77879e88" providerId="LiveId" clId="{3700EFBF-A6B9-418E-AEF0-C811B61A28C1}" dt="2019-11-24T17:47:27.202" v="32" actId="113"/>
          <ac:spMkLst>
            <pc:docMk/>
            <pc:sldMk cId="848125996" sldId="503"/>
            <ac:spMk id="8" creationId="{AA3A9AE2-37C9-4AA4-AB5A-BCF85232FB58}"/>
          </ac:spMkLst>
        </pc:spChg>
        <pc:spChg chg="add del mod">
          <ac:chgData name="Dimitar Zahariev" userId="b84e4ebc77879e88" providerId="LiveId" clId="{3700EFBF-A6B9-418E-AEF0-C811B61A28C1}" dt="2019-11-24T17:46:08.913" v="12"/>
          <ac:spMkLst>
            <pc:docMk/>
            <pc:sldMk cId="848125996" sldId="503"/>
            <ac:spMk id="9" creationId="{C2339024-FF6B-412D-A0CD-9635F2E40816}"/>
          </ac:spMkLst>
        </pc:spChg>
        <pc:spChg chg="add del mod">
          <ac:chgData name="Dimitar Zahariev" userId="b84e4ebc77879e88" providerId="LiveId" clId="{3700EFBF-A6B9-418E-AEF0-C811B61A28C1}" dt="2019-11-24T17:46:30.803" v="15" actId="478"/>
          <ac:spMkLst>
            <pc:docMk/>
            <pc:sldMk cId="848125996" sldId="503"/>
            <ac:spMk id="10" creationId="{4823579D-1CF0-4D6D-92AF-004007814289}"/>
          </ac:spMkLst>
        </pc:spChg>
        <pc:spChg chg="mod">
          <ac:chgData name="Dimitar Zahariev" userId="b84e4ebc77879e88" providerId="LiveId" clId="{3700EFBF-A6B9-418E-AEF0-C811B61A28C1}" dt="2019-11-24T17:47:32.662" v="33" actId="113"/>
          <ac:spMkLst>
            <pc:docMk/>
            <pc:sldMk cId="848125996" sldId="503"/>
            <ac:spMk id="13" creationId="{1C1601B3-5FD9-4ABC-AD2D-B2E379510165}"/>
          </ac:spMkLst>
        </pc:spChg>
        <pc:spChg chg="mod">
          <ac:chgData name="Dimitar Zahariev" userId="b84e4ebc77879e88" providerId="LiveId" clId="{3700EFBF-A6B9-418E-AEF0-C811B61A28C1}" dt="2019-11-24T18:01:37.563" v="38" actId="20577"/>
          <ac:spMkLst>
            <pc:docMk/>
            <pc:sldMk cId="848125996" sldId="503"/>
            <ac:spMk id="16" creationId="{5A2E0BCB-7978-4233-B5AE-B2CE89FF5BEC}"/>
          </ac:spMkLst>
        </pc:spChg>
        <pc:spChg chg="mod">
          <ac:chgData name="Dimitar Zahariev" userId="b84e4ebc77879e88" providerId="LiveId" clId="{3700EFBF-A6B9-418E-AEF0-C811B61A28C1}" dt="2019-11-24T18:01:53.493" v="46" actId="20577"/>
          <ac:spMkLst>
            <pc:docMk/>
            <pc:sldMk cId="848125996" sldId="503"/>
            <ac:spMk id="19" creationId="{E71FDD11-B0F7-474B-9EFE-2AD15F7EDB98}"/>
          </ac:spMkLst>
        </pc:spChg>
        <pc:spChg chg="mod">
          <ac:chgData name="Dimitar Zahariev" userId="b84e4ebc77879e88" providerId="LiveId" clId="{3700EFBF-A6B9-418E-AEF0-C811B61A28C1}" dt="2019-11-24T18:03:41.413" v="62" actId="20577"/>
          <ac:spMkLst>
            <pc:docMk/>
            <pc:sldMk cId="848125996" sldId="503"/>
            <ac:spMk id="22" creationId="{B4EBE116-52DE-4887-89AC-7E4A8866461B}"/>
          </ac:spMkLst>
        </pc:spChg>
        <pc:spChg chg="mod">
          <ac:chgData name="Dimitar Zahariev" userId="b84e4ebc77879e88" providerId="LiveId" clId="{3700EFBF-A6B9-418E-AEF0-C811B61A28C1}" dt="2019-11-24T18:04:14.163" v="66" actId="20577"/>
          <ac:spMkLst>
            <pc:docMk/>
            <pc:sldMk cId="848125996" sldId="503"/>
            <ac:spMk id="25" creationId="{FD057E20-BAEE-4F43-AA72-E443E8BA7C28}"/>
          </ac:spMkLst>
        </pc:spChg>
        <pc:spChg chg="mod">
          <ac:chgData name="Dimitar Zahariev" userId="b84e4ebc77879e88" providerId="LiveId" clId="{3700EFBF-A6B9-418E-AEF0-C811B61A28C1}" dt="2019-11-24T18:04:38.434" v="72" actId="20577"/>
          <ac:spMkLst>
            <pc:docMk/>
            <pc:sldMk cId="848125996" sldId="503"/>
            <ac:spMk id="28" creationId="{CF81944C-9EF7-4804-B282-7D5E3C87A550}"/>
          </ac:spMkLst>
        </pc:spChg>
        <pc:spChg chg="add mod">
          <ac:chgData name="Dimitar Zahariev" userId="b84e4ebc77879e88" providerId="LiveId" clId="{3700EFBF-A6B9-418E-AEF0-C811B61A28C1}" dt="2019-11-24T18:56:50.903" v="588" actId="1076"/>
          <ac:spMkLst>
            <pc:docMk/>
            <pc:sldMk cId="848125996" sldId="503"/>
            <ac:spMk id="29" creationId="{30A1627C-5D28-4BC1-92C2-C4B24D73D913}"/>
          </ac:spMkLst>
        </pc:spChg>
        <pc:spChg chg="add mod">
          <ac:chgData name="Dimitar Zahariev" userId="b84e4ebc77879e88" providerId="LiveId" clId="{3700EFBF-A6B9-418E-AEF0-C811B61A28C1}" dt="2019-11-24T18:24:14.913" v="115" actId="164"/>
          <ac:spMkLst>
            <pc:docMk/>
            <pc:sldMk cId="848125996" sldId="503"/>
            <ac:spMk id="30" creationId="{07944B52-EC21-4F7F-BA03-83BC8AA1F802}"/>
          </ac:spMkLst>
        </pc:spChg>
        <pc:spChg chg="add del mod">
          <ac:chgData name="Dimitar Zahariev" userId="b84e4ebc77879e88" providerId="LiveId" clId="{3700EFBF-A6B9-418E-AEF0-C811B61A28C1}" dt="2019-11-24T18:24:06.372" v="114"/>
          <ac:spMkLst>
            <pc:docMk/>
            <pc:sldMk cId="848125996" sldId="503"/>
            <ac:spMk id="31" creationId="{781808E7-D69A-4FE0-8544-2A3F3926CCE2}"/>
          </ac:spMkLst>
        </pc:spChg>
        <pc:spChg chg="mod">
          <ac:chgData name="Dimitar Zahariev" userId="b84e4ebc77879e88" providerId="LiveId" clId="{3700EFBF-A6B9-418E-AEF0-C811B61A28C1}" dt="2019-11-24T18:24:36.242" v="125" actId="20577"/>
          <ac:spMkLst>
            <pc:docMk/>
            <pc:sldMk cId="848125996" sldId="503"/>
            <ac:spMk id="35" creationId="{B29E3DE4-8B1B-4630-A062-6F216F231DBA}"/>
          </ac:spMkLst>
        </pc:spChg>
        <pc:spChg chg="mod">
          <ac:chgData name="Dimitar Zahariev" userId="b84e4ebc77879e88" providerId="LiveId" clId="{3700EFBF-A6B9-418E-AEF0-C811B61A28C1}" dt="2019-11-24T18:53:18.483" v="561" actId="1076"/>
          <ac:spMkLst>
            <pc:docMk/>
            <pc:sldMk cId="848125996" sldId="503"/>
            <ac:spMk id="37" creationId="{FF01CCA1-3DB7-4359-A23D-F662BE0351B8}"/>
          </ac:spMkLst>
        </pc:spChg>
        <pc:spChg chg="mod">
          <ac:chgData name="Dimitar Zahariev" userId="b84e4ebc77879e88" providerId="LiveId" clId="{3700EFBF-A6B9-418E-AEF0-C811B61A28C1}" dt="2019-11-24T18:24:44.603" v="129" actId="20577"/>
          <ac:spMkLst>
            <pc:docMk/>
            <pc:sldMk cId="848125996" sldId="503"/>
            <ac:spMk id="38" creationId="{4DEF32BB-5B53-457F-9C8D-8682F2FB5AEF}"/>
          </ac:spMkLst>
        </pc:spChg>
        <pc:spChg chg="mod">
          <ac:chgData name="Dimitar Zahariev" userId="b84e4ebc77879e88" providerId="LiveId" clId="{3700EFBF-A6B9-418E-AEF0-C811B61A28C1}" dt="2019-11-24T18:25:02.391" v="135" actId="20577"/>
          <ac:spMkLst>
            <pc:docMk/>
            <pc:sldMk cId="848125996" sldId="503"/>
            <ac:spMk id="41" creationId="{C9939B9A-0DA4-4092-B6DD-7973B4562AD0}"/>
          </ac:spMkLst>
        </pc:spChg>
        <pc:spChg chg="mod">
          <ac:chgData name="Dimitar Zahariev" userId="b84e4ebc77879e88" providerId="LiveId" clId="{3700EFBF-A6B9-418E-AEF0-C811B61A28C1}" dt="2019-11-24T18:25:12.142" v="141" actId="20577"/>
          <ac:spMkLst>
            <pc:docMk/>
            <pc:sldMk cId="848125996" sldId="503"/>
            <ac:spMk id="44" creationId="{89372946-E8B0-4C36-BA0C-E6A5303BED26}"/>
          </ac:spMkLst>
        </pc:spChg>
        <pc:spChg chg="mod">
          <ac:chgData name="Dimitar Zahariev" userId="b84e4ebc77879e88" providerId="LiveId" clId="{3700EFBF-A6B9-418E-AEF0-C811B61A28C1}" dt="2019-11-24T18:25:26.812" v="149" actId="20577"/>
          <ac:spMkLst>
            <pc:docMk/>
            <pc:sldMk cId="848125996" sldId="503"/>
            <ac:spMk id="47" creationId="{1632A9EE-2687-4E80-BF4A-5194FB2D8CA0}"/>
          </ac:spMkLst>
        </pc:spChg>
        <pc:spChg chg="mod">
          <ac:chgData name="Dimitar Zahariev" userId="b84e4ebc77879e88" providerId="LiveId" clId="{3700EFBF-A6B9-418E-AEF0-C811B61A28C1}" dt="2019-11-24T18:25:41.272" v="157" actId="20577"/>
          <ac:spMkLst>
            <pc:docMk/>
            <pc:sldMk cId="848125996" sldId="503"/>
            <ac:spMk id="50" creationId="{5C9648BE-B3BF-45DD-AA16-A33CEC37470D}"/>
          </ac:spMkLst>
        </pc:spChg>
        <pc:spChg chg="add mod">
          <ac:chgData name="Dimitar Zahariev" userId="b84e4ebc77879e88" providerId="LiveId" clId="{3700EFBF-A6B9-418E-AEF0-C811B61A28C1}" dt="2019-11-24T18:50:26.987" v="545" actId="164"/>
          <ac:spMkLst>
            <pc:docMk/>
            <pc:sldMk cId="848125996" sldId="503"/>
            <ac:spMk id="60" creationId="{B574D42E-5667-47DC-A7D0-EBFFFC3BCEC6}"/>
          </ac:spMkLst>
        </pc:spChg>
        <pc:spChg chg="add mod">
          <ac:chgData name="Dimitar Zahariev" userId="b84e4ebc77879e88" providerId="LiveId" clId="{3700EFBF-A6B9-418E-AEF0-C811B61A28C1}" dt="2019-11-24T18:56:34.322" v="584" actId="164"/>
          <ac:spMkLst>
            <pc:docMk/>
            <pc:sldMk cId="848125996" sldId="503"/>
            <ac:spMk id="61" creationId="{DE93FAA8-3FAE-4247-8E26-8904BE447779}"/>
          </ac:spMkLst>
        </pc:spChg>
        <pc:spChg chg="add mod">
          <ac:chgData name="Dimitar Zahariev" userId="b84e4ebc77879e88" providerId="LiveId" clId="{3700EFBF-A6B9-418E-AEF0-C811B61A28C1}" dt="2019-11-24T18:55:42.382" v="577" actId="164"/>
          <ac:spMkLst>
            <pc:docMk/>
            <pc:sldMk cId="848125996" sldId="503"/>
            <ac:spMk id="62" creationId="{35FA1F95-0C77-4EE3-A425-162C0086E57C}"/>
          </ac:spMkLst>
        </pc:spChg>
        <pc:spChg chg="add mod">
          <ac:chgData name="Dimitar Zahariev" userId="b84e4ebc77879e88" providerId="LiveId" clId="{3700EFBF-A6B9-418E-AEF0-C811B61A28C1}" dt="2019-11-24T18:56:25.183" v="582" actId="164"/>
          <ac:spMkLst>
            <pc:docMk/>
            <pc:sldMk cId="848125996" sldId="503"/>
            <ac:spMk id="63" creationId="{836E29FF-81BE-473D-9B83-01635778F196}"/>
          </ac:spMkLst>
        </pc:spChg>
        <pc:spChg chg="add mod">
          <ac:chgData name="Dimitar Zahariev" userId="b84e4ebc77879e88" providerId="LiveId" clId="{3700EFBF-A6B9-418E-AEF0-C811B61A28C1}" dt="2019-11-24T18:54:14.383" v="566" actId="164"/>
          <ac:spMkLst>
            <pc:docMk/>
            <pc:sldMk cId="848125996" sldId="503"/>
            <ac:spMk id="64" creationId="{E4453365-0A58-47DD-B73F-A82CF307192F}"/>
          </ac:spMkLst>
        </pc:spChg>
        <pc:spChg chg="add mod">
          <ac:chgData name="Dimitar Zahariev" userId="b84e4ebc77879e88" providerId="LiveId" clId="{3700EFBF-A6B9-418E-AEF0-C811B61A28C1}" dt="2019-11-24T18:54:55.113" v="571" actId="164"/>
          <ac:spMkLst>
            <pc:docMk/>
            <pc:sldMk cId="848125996" sldId="503"/>
            <ac:spMk id="65" creationId="{FFED5D0A-5D77-458A-88E3-3163684C903F}"/>
          </ac:spMkLst>
        </pc:s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6" creationId="{1261FD4F-FE01-4D7C-BBB3-ECE00B7CF86D}"/>
          </ac:grpSpMkLst>
        </pc:grpChg>
        <pc:grpChg chg="add del mod">
          <ac:chgData name="Dimitar Zahariev" userId="b84e4ebc77879e88" providerId="LiveId" clId="{3700EFBF-A6B9-418E-AEF0-C811B61A28C1}" dt="2019-11-24T18:05:25.963" v="75" actId="478"/>
          <ac:grpSpMkLst>
            <pc:docMk/>
            <pc:sldMk cId="848125996" sldId="503"/>
            <ac:grpSpMk id="11" creationId="{B2399806-C13E-4252-94E3-C5E77911AA5E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4" creationId="{02DCE55B-762B-4AA7-A550-7129142BD9FB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7" creationId="{B9647E45-3C8C-4D7F-B839-8A021A52677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0" creationId="{7FD5C1A5-92B6-48E4-9F6A-8345EAD88C1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3" creationId="{2DF251D8-DD8A-415C-B31E-C180FDE3CCF0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6" creationId="{A9BBD7D9-8C5F-444D-89D0-9C6785532D64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32" creationId="{2545C5E9-A395-4A87-99D8-EFC0D709CB92}"/>
          </ac:grpSpMkLst>
        </pc:grpChg>
        <pc:grpChg chg="add mod">
          <ac:chgData name="Dimitar Zahariev" userId="b84e4ebc77879e88" providerId="LiveId" clId="{3700EFBF-A6B9-418E-AEF0-C811B61A28C1}" dt="2019-11-24T18:58:37.073" v="599" actId="1076"/>
          <ac:grpSpMkLst>
            <pc:docMk/>
            <pc:sldMk cId="848125996" sldId="503"/>
            <ac:grpSpMk id="33" creationId="{C9974AE0-4887-4773-AF64-DD2B347CE2BA}"/>
          </ac:grpSpMkLst>
        </pc:grpChg>
        <pc:grpChg chg="add mod">
          <ac:chgData name="Dimitar Zahariev" userId="b84e4ebc77879e88" providerId="LiveId" clId="{3700EFBF-A6B9-418E-AEF0-C811B61A28C1}" dt="2019-11-24T18:58:57.144" v="602" actId="1076"/>
          <ac:grpSpMkLst>
            <pc:docMk/>
            <pc:sldMk cId="848125996" sldId="503"/>
            <ac:grpSpMk id="36" creationId="{2A965A70-70B1-46E8-9338-0300286AEA2E}"/>
          </ac:grpSpMkLst>
        </pc:grpChg>
        <pc:grpChg chg="add mod">
          <ac:chgData name="Dimitar Zahariev" userId="b84e4ebc77879e88" providerId="LiveId" clId="{3700EFBF-A6B9-418E-AEF0-C811B61A28C1}" dt="2019-11-24T18:59:35.681" v="613" actId="1076"/>
          <ac:grpSpMkLst>
            <pc:docMk/>
            <pc:sldMk cId="848125996" sldId="503"/>
            <ac:grpSpMk id="39" creationId="{133D0D03-FBDB-4324-B662-9D88F5AED980}"/>
          </ac:grpSpMkLst>
        </pc:grpChg>
        <pc:grpChg chg="add mod">
          <ac:chgData name="Dimitar Zahariev" userId="b84e4ebc77879e88" providerId="LiveId" clId="{3700EFBF-A6B9-418E-AEF0-C811B61A28C1}" dt="2019-11-24T18:59:37.788" v="614" actId="1076"/>
          <ac:grpSpMkLst>
            <pc:docMk/>
            <pc:sldMk cId="848125996" sldId="503"/>
            <ac:grpSpMk id="42" creationId="{0075B9F7-E01A-4C72-A8A5-29823029D99A}"/>
          </ac:grpSpMkLst>
        </pc:grpChg>
        <pc:grpChg chg="add mod">
          <ac:chgData name="Dimitar Zahariev" userId="b84e4ebc77879e88" providerId="LiveId" clId="{3700EFBF-A6B9-418E-AEF0-C811B61A28C1}" dt="2019-11-24T18:59:23.422" v="609" actId="1076"/>
          <ac:grpSpMkLst>
            <pc:docMk/>
            <pc:sldMk cId="848125996" sldId="503"/>
            <ac:grpSpMk id="45" creationId="{CC15AD84-E6CD-4F8B-8410-EFEB33BE00BA}"/>
          </ac:grpSpMkLst>
        </pc:grpChg>
        <pc:grpChg chg="add mod">
          <ac:chgData name="Dimitar Zahariev" userId="b84e4ebc77879e88" providerId="LiveId" clId="{3700EFBF-A6B9-418E-AEF0-C811B61A28C1}" dt="2019-11-24T18:59:41.052" v="615" actId="1076"/>
          <ac:grpSpMkLst>
            <pc:docMk/>
            <pc:sldMk cId="848125996" sldId="503"/>
            <ac:grpSpMk id="48" creationId="{84EB1E37-5153-4667-8880-F5C3F7EC5A20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66" creationId="{C628A2F7-DBA6-4A2D-A79D-6C96333F20CC}"/>
          </ac:grpSpMkLst>
        </pc:grpChg>
        <pc:grpChg chg="add mod">
          <ac:chgData name="Dimitar Zahariev" userId="b84e4ebc77879e88" providerId="LiveId" clId="{3700EFBF-A6B9-418E-AEF0-C811B61A28C1}" dt="2019-11-24T18:59:25.713" v="610" actId="1076"/>
          <ac:grpSpMkLst>
            <pc:docMk/>
            <pc:sldMk cId="848125996" sldId="503"/>
            <ac:grpSpMk id="68" creationId="{5310718D-5590-47C4-A6F8-C543DBCC3BF7}"/>
          </ac:grpSpMkLst>
        </pc:grpChg>
        <pc:grpChg chg="add mod">
          <ac:chgData name="Dimitar Zahariev" userId="b84e4ebc77879e88" providerId="LiveId" clId="{3700EFBF-A6B9-418E-AEF0-C811B61A28C1}" dt="2019-11-24T18:59:31.094" v="612" actId="1076"/>
          <ac:grpSpMkLst>
            <pc:docMk/>
            <pc:sldMk cId="848125996" sldId="503"/>
            <ac:grpSpMk id="69" creationId="{D3CC7AB4-44BE-41C6-9529-A994A8B2F1AD}"/>
          </ac:grpSpMkLst>
        </pc:grpChg>
        <pc:grpChg chg="add mod">
          <ac:chgData name="Dimitar Zahariev" userId="b84e4ebc77879e88" providerId="LiveId" clId="{3700EFBF-A6B9-418E-AEF0-C811B61A28C1}" dt="2019-11-24T18:59:16.312" v="607" actId="1076"/>
          <ac:grpSpMkLst>
            <pc:docMk/>
            <pc:sldMk cId="848125996" sldId="503"/>
            <ac:grpSpMk id="71" creationId="{9452C97A-EF2F-4177-9C6E-D8A5093F0ABC}"/>
          </ac:grpSpMkLst>
        </pc:grpChg>
        <pc:grpChg chg="add mod">
          <ac:chgData name="Dimitar Zahariev" userId="b84e4ebc77879e88" providerId="LiveId" clId="{3700EFBF-A6B9-418E-AEF0-C811B61A28C1}" dt="2019-11-24T18:59:43.444" v="616" actId="1076"/>
          <ac:grpSpMkLst>
            <pc:docMk/>
            <pc:sldMk cId="848125996" sldId="503"/>
            <ac:grpSpMk id="73" creationId="{05EF7775-5139-4A38-8B65-CC5651CE79FA}"/>
          </ac:grpSpMkLst>
        </pc:grpChg>
        <pc:grpChg chg="add mod">
          <ac:chgData name="Dimitar Zahariev" userId="b84e4ebc77879e88" providerId="LiveId" clId="{3700EFBF-A6B9-418E-AEF0-C811B61A28C1}" dt="2019-11-24T18:59:09.423" v="605" actId="1076"/>
          <ac:grpSpMkLst>
            <pc:docMk/>
            <pc:sldMk cId="848125996" sldId="503"/>
            <ac:grpSpMk id="74" creationId="{4FCE365C-9B82-48C0-867D-473AC3C9623E}"/>
          </ac:grpSpMkLst>
        </pc:grpChg>
        <pc:picChg chg="add mod">
          <ac:chgData name="Dimitar Zahariev" userId="b84e4ebc77879e88" providerId="LiveId" clId="{3700EFBF-A6B9-418E-AEF0-C811B61A28C1}" dt="2019-11-24T18:50:26.987" v="545" actId="164"/>
          <ac:picMkLst>
            <pc:docMk/>
            <pc:sldMk cId="848125996" sldId="503"/>
            <ac:picMk id="52" creationId="{EADCCCC3-98DD-4D02-9F9E-439559FD6F95}"/>
          </ac:picMkLst>
        </pc:picChg>
        <pc:picChg chg="add mod">
          <ac:chgData name="Dimitar Zahariev" userId="b84e4ebc77879e88" providerId="LiveId" clId="{3700EFBF-A6B9-418E-AEF0-C811B61A28C1}" dt="2019-11-24T18:56:34.322" v="584" actId="164"/>
          <ac:picMkLst>
            <pc:docMk/>
            <pc:sldMk cId="848125996" sldId="503"/>
            <ac:picMk id="54" creationId="{6D0384AE-EB35-4B54-8742-82101FC6A7EF}"/>
          </ac:picMkLst>
        </pc:picChg>
        <pc:picChg chg="add mod">
          <ac:chgData name="Dimitar Zahariev" userId="b84e4ebc77879e88" providerId="LiveId" clId="{3700EFBF-A6B9-418E-AEF0-C811B61A28C1}" dt="2019-11-24T18:54:14.383" v="566" actId="164"/>
          <ac:picMkLst>
            <pc:docMk/>
            <pc:sldMk cId="848125996" sldId="503"/>
            <ac:picMk id="56" creationId="{FC5CF960-0BE1-4601-B086-83CEC52A7D35}"/>
          </ac:picMkLst>
        </pc:picChg>
        <pc:picChg chg="add del mod">
          <ac:chgData name="Dimitar Zahariev" userId="b84e4ebc77879e88" providerId="LiveId" clId="{3700EFBF-A6B9-418E-AEF0-C811B61A28C1}" dt="2019-11-24T18:40:41.622" v="412" actId="478"/>
          <ac:picMkLst>
            <pc:docMk/>
            <pc:sldMk cId="848125996" sldId="503"/>
            <ac:picMk id="57" creationId="{4B866724-18D9-4E31-A6C1-C5BC18007CD2}"/>
          </ac:picMkLst>
        </pc:picChg>
        <pc:picChg chg="add del mod">
          <ac:chgData name="Dimitar Zahariev" userId="b84e4ebc77879e88" providerId="LiveId" clId="{3700EFBF-A6B9-418E-AEF0-C811B61A28C1}" dt="2019-11-24T18:40:45.352" v="414" actId="478"/>
          <ac:picMkLst>
            <pc:docMk/>
            <pc:sldMk cId="848125996" sldId="503"/>
            <ac:picMk id="58" creationId="{0DEFCFDD-F75E-4D10-BF6A-E712B4F1A801}"/>
          </ac:picMkLst>
        </pc:picChg>
        <pc:picChg chg="add del mod">
          <ac:chgData name="Dimitar Zahariev" userId="b84e4ebc77879e88" providerId="LiveId" clId="{3700EFBF-A6B9-418E-AEF0-C811B61A28C1}" dt="2019-11-24T18:40:43.343" v="413" actId="478"/>
          <ac:picMkLst>
            <pc:docMk/>
            <pc:sldMk cId="848125996" sldId="503"/>
            <ac:picMk id="59" creationId="{131D6073-61E1-4E2D-8F76-7B65FCD01507}"/>
          </ac:picMkLst>
        </pc:picChg>
        <pc:picChg chg="add mod">
          <ac:chgData name="Dimitar Zahariev" userId="b84e4ebc77879e88" providerId="LiveId" clId="{3700EFBF-A6B9-418E-AEF0-C811B61A28C1}" dt="2019-11-24T18:54:55.113" v="571" actId="164"/>
          <ac:picMkLst>
            <pc:docMk/>
            <pc:sldMk cId="848125996" sldId="503"/>
            <ac:picMk id="67" creationId="{62EF331D-3970-4065-8ACA-202343FA0683}"/>
          </ac:picMkLst>
        </pc:picChg>
        <pc:picChg chg="add mod">
          <ac:chgData name="Dimitar Zahariev" userId="b84e4ebc77879e88" providerId="LiveId" clId="{3700EFBF-A6B9-418E-AEF0-C811B61A28C1}" dt="2019-11-24T18:55:42.382" v="577" actId="164"/>
          <ac:picMkLst>
            <pc:docMk/>
            <pc:sldMk cId="848125996" sldId="503"/>
            <ac:picMk id="70" creationId="{168703BA-11C3-41CE-9040-9BB5AD2C2CDF}"/>
          </ac:picMkLst>
        </pc:picChg>
        <pc:picChg chg="add mod">
          <ac:chgData name="Dimitar Zahariev" userId="b84e4ebc77879e88" providerId="LiveId" clId="{3700EFBF-A6B9-418E-AEF0-C811B61A28C1}" dt="2019-11-24T18:56:25.183" v="582" actId="164"/>
          <ac:picMkLst>
            <pc:docMk/>
            <pc:sldMk cId="848125996" sldId="503"/>
            <ac:picMk id="72" creationId="{B84403C5-45F7-4DF8-9976-BA1B1D8667D2}"/>
          </ac:picMkLst>
        </pc:picChg>
      </pc:sldChg>
      <pc:sldChg chg="modSp add ord">
        <pc:chgData name="Dimitar Zahariev" userId="b84e4ebc77879e88" providerId="LiveId" clId="{3700EFBF-A6B9-418E-AEF0-C811B61A28C1}" dt="2019-12-02T11:02:24.327" v="13093" actId="20577"/>
        <pc:sldMkLst>
          <pc:docMk/>
          <pc:sldMk cId="1022073263" sldId="698"/>
        </pc:sldMkLst>
        <pc:spChg chg="mod">
          <ac:chgData name="Dimitar Zahariev" userId="b84e4ebc77879e88" providerId="LiveId" clId="{3700EFBF-A6B9-418E-AEF0-C811B61A28C1}" dt="2019-12-01T14:57:57.488" v="630" actId="20577"/>
          <ac:spMkLst>
            <pc:docMk/>
            <pc:sldMk cId="1022073263" sldId="698"/>
            <ac:spMk id="4" creationId="{0141AF62-65D2-47C8-ACCC-4D20F874D323}"/>
          </ac:spMkLst>
        </pc:spChg>
        <pc:spChg chg="mod">
          <ac:chgData name="Dimitar Zahariev" userId="b84e4ebc77879e88" providerId="LiveId" clId="{3700EFBF-A6B9-418E-AEF0-C811B61A28C1}" dt="2019-12-02T11:02:15.514" v="13080" actId="20577"/>
          <ac:spMkLst>
            <pc:docMk/>
            <pc:sldMk cId="1022073263" sldId="698"/>
            <ac:spMk id="7" creationId="{F6F1EF36-6894-4DF5-88AE-7CAB1EB19FFC}"/>
          </ac:spMkLst>
        </pc:spChg>
        <pc:spChg chg="mod">
          <ac:chgData name="Dimitar Zahariev" userId="b84e4ebc77879e88" providerId="LiveId" clId="{3700EFBF-A6B9-418E-AEF0-C811B61A28C1}" dt="2019-12-02T11:02:24.327" v="13093" actId="20577"/>
          <ac:spMkLst>
            <pc:docMk/>
            <pc:sldMk cId="1022073263" sldId="698"/>
            <ac:spMk id="10" creationId="{00000000-0000-0000-0000-000000000000}"/>
          </ac:spMkLst>
        </pc:spChg>
      </pc:sldChg>
      <pc:sldChg chg="modSp add">
        <pc:chgData name="Dimitar Zahariev" userId="b84e4ebc77879e88" providerId="LiveId" clId="{3700EFBF-A6B9-418E-AEF0-C811B61A28C1}" dt="2019-12-01T22:35:56.073" v="8147" actId="20577"/>
        <pc:sldMkLst>
          <pc:docMk/>
          <pc:sldMk cId="3602216718" sldId="699"/>
        </pc:sldMkLst>
        <pc:spChg chg="mod">
          <ac:chgData name="Dimitar Zahariev" userId="b84e4ebc77879e88" providerId="LiveId" clId="{3700EFBF-A6B9-418E-AEF0-C811B61A28C1}" dt="2019-12-01T15:15:07.105" v="959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35:56.073" v="8147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4:33:51.203" v="13678"/>
        <pc:sldMkLst>
          <pc:docMk/>
          <pc:sldMk cId="82294416" sldId="700"/>
        </pc:sldMkLst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2" creationId="{12452599-F1BC-4724-B4C2-9A00CC3286AB}"/>
          </ac:spMkLst>
        </pc:spChg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3" creationId="{8C08928C-E2D9-499D-90A1-950DCDF77794}"/>
          </ac:spMkLst>
        </pc:spChg>
        <pc:spChg chg="add mod">
          <ac:chgData name="Dimitar Zahariev" userId="b84e4ebc77879e88" providerId="LiveId" clId="{3700EFBF-A6B9-418E-AEF0-C811B61A28C1}" dt="2019-12-01T20:48:39.292" v="4820" actId="20577"/>
          <ac:spMkLst>
            <pc:docMk/>
            <pc:sldMk cId="82294416" sldId="700"/>
            <ac:spMk id="4" creationId="{D7702113-46B5-44FF-AE34-AED42A801FFF}"/>
          </ac:spMkLst>
        </pc:spChg>
        <pc:spChg chg="add mod">
          <ac:chgData name="Dimitar Zahariev" userId="b84e4ebc77879e88" providerId="LiveId" clId="{3700EFBF-A6B9-418E-AEF0-C811B61A28C1}" dt="2019-12-01T21:37:04.088" v="6805" actId="20577"/>
          <ac:spMkLst>
            <pc:docMk/>
            <pc:sldMk cId="82294416" sldId="700"/>
            <ac:spMk id="5" creationId="{25D4DC16-7C8F-4647-B097-E39063E1F4FD}"/>
          </ac:spMkLst>
        </pc:spChg>
      </pc:sldChg>
      <pc:sldChg chg="modSp add ord">
        <pc:chgData name="Dimitar Zahariev" userId="b84e4ebc77879e88" providerId="LiveId" clId="{3700EFBF-A6B9-418E-AEF0-C811B61A28C1}" dt="2019-12-02T02:10:36.839" v="12786" actId="20577"/>
        <pc:sldMkLst>
          <pc:docMk/>
          <pc:sldMk cId="3208377020" sldId="701"/>
        </pc:sldMkLst>
        <pc:spChg chg="mod">
          <ac:chgData name="Dimitar Zahariev" userId="b84e4ebc77879e88" providerId="LiveId" clId="{3700EFBF-A6B9-418E-AEF0-C811B61A28C1}" dt="2019-12-01T17:41:20.739" v="4437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36.839" v="12786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addSp modSp add ord modAnim">
        <pc:chgData name="Dimitar Zahariev" userId="b84e4ebc77879e88" providerId="LiveId" clId="{3700EFBF-A6B9-418E-AEF0-C811B61A28C1}" dt="2019-12-02T14:47:58.728" v="13875"/>
        <pc:sldMkLst>
          <pc:docMk/>
          <pc:sldMk cId="3317344958" sldId="702"/>
        </pc:sldMkLst>
        <pc:spChg chg="mod">
          <ac:chgData name="Dimitar Zahariev" userId="b84e4ebc77879e88" providerId="LiveId" clId="{3700EFBF-A6B9-418E-AEF0-C811B61A28C1}" dt="2019-12-02T00:56:20.998" v="11060" actId="20577"/>
          <ac:spMkLst>
            <pc:docMk/>
            <pc:sldMk cId="3317344958" sldId="70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0:43.513" v="12990" actId="20577"/>
          <ac:spMkLst>
            <pc:docMk/>
            <pc:sldMk cId="3317344958" sldId="70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10:18.959" v="12770"/>
          <ac:spMkLst>
            <pc:docMk/>
            <pc:sldMk cId="3317344958" sldId="702"/>
            <ac:spMk id="6" creationId="{D4096F37-F8A8-4BDF-B72C-7D68CB815E26}"/>
          </ac:spMkLst>
        </pc:spChg>
      </pc:sldChg>
      <pc:sldChg chg="modSp add modAnim">
        <pc:chgData name="Dimitar Zahariev" userId="b84e4ebc77879e88" providerId="LiveId" clId="{3700EFBF-A6B9-418E-AEF0-C811B61A28C1}" dt="2019-12-02T14:48:23.881" v="13877"/>
        <pc:sldMkLst>
          <pc:docMk/>
          <pc:sldMk cId="3373911128" sldId="703"/>
        </pc:sldMkLst>
        <pc:spChg chg="mod">
          <ac:chgData name="Dimitar Zahariev" userId="b84e4ebc77879e88" providerId="LiveId" clId="{3700EFBF-A6B9-418E-AEF0-C811B61A28C1}" dt="2019-12-02T06:31:50.825" v="13030" actId="20577"/>
          <ac:spMkLst>
            <pc:docMk/>
            <pc:sldMk cId="3373911128" sldId="70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04:21.922" v="11380" actId="20577"/>
          <ac:spMkLst>
            <pc:docMk/>
            <pc:sldMk cId="3373911128" sldId="703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8:36.417" v="13881"/>
        <pc:sldMkLst>
          <pc:docMk/>
          <pc:sldMk cId="1474218019" sldId="704"/>
        </pc:sldMkLst>
        <pc:spChg chg="mod">
          <ac:chgData name="Dimitar Zahariev" userId="b84e4ebc77879e88" providerId="LiveId" clId="{3700EFBF-A6B9-418E-AEF0-C811B61A28C1}" dt="2019-12-02T00:45:32.557" v="10988" actId="20577"/>
          <ac:spMkLst>
            <pc:docMk/>
            <pc:sldMk cId="1474218019" sldId="70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1:04.003" v="12999" actId="27636"/>
          <ac:spMkLst>
            <pc:docMk/>
            <pc:sldMk cId="1474218019" sldId="70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0:46:00.219" v="10990"/>
          <ac:spMkLst>
            <pc:docMk/>
            <pc:sldMk cId="1474218019" sldId="704"/>
            <ac:spMk id="6" creationId="{E61A9E43-9BE4-401E-99CD-FD193B79DCE8}"/>
          </ac:spMkLst>
        </pc:spChg>
      </pc:sldChg>
      <pc:sldChg chg="addSp modSp add modAnim">
        <pc:chgData name="Dimitar Zahariev" userId="b84e4ebc77879e88" providerId="LiveId" clId="{3700EFBF-A6B9-418E-AEF0-C811B61A28C1}" dt="2019-12-02T14:48:48.130" v="13885"/>
        <pc:sldMkLst>
          <pc:docMk/>
          <pc:sldMk cId="3168640342" sldId="705"/>
        </pc:sldMkLst>
        <pc:spChg chg="mod">
          <ac:chgData name="Dimitar Zahariev" userId="b84e4ebc77879e88" providerId="LiveId" clId="{3700EFBF-A6B9-418E-AEF0-C811B61A28C1}" dt="2019-12-02T01:05:48.261" v="11396" actId="5793"/>
          <ac:spMkLst>
            <pc:docMk/>
            <pc:sldMk cId="3168640342" sldId="70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17:31.388" v="11690" actId="27636"/>
          <ac:spMkLst>
            <pc:docMk/>
            <pc:sldMk cId="3168640342" sldId="70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7:38.990" v="12643"/>
          <ac:spMkLst>
            <pc:docMk/>
            <pc:sldMk cId="3168640342" sldId="705"/>
            <ac:spMk id="6" creationId="{8AD4159B-1221-44E3-A89A-1793539FFFFC}"/>
          </ac:spMkLst>
        </pc:spChg>
      </pc:sldChg>
      <pc:sldChg chg="addSp modSp add modAnim">
        <pc:chgData name="Dimitar Zahariev" userId="b84e4ebc77879e88" providerId="LiveId" clId="{3700EFBF-A6B9-418E-AEF0-C811B61A28C1}" dt="2019-12-02T14:50:17.262" v="13905"/>
        <pc:sldMkLst>
          <pc:docMk/>
          <pc:sldMk cId="2942871613" sldId="706"/>
        </pc:sldMkLst>
        <pc:spChg chg="mod">
          <ac:chgData name="Dimitar Zahariev" userId="b84e4ebc77879e88" providerId="LiveId" clId="{3700EFBF-A6B9-418E-AEF0-C811B61A28C1}" dt="2019-12-02T01:49:11.069" v="12095" actId="20577"/>
          <ac:spMkLst>
            <pc:docMk/>
            <pc:sldMk cId="2942871613" sldId="70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43:55.255" v="12061" actId="113"/>
          <ac:spMkLst>
            <pc:docMk/>
            <pc:sldMk cId="2942871613" sldId="70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6:22.225" v="12636"/>
          <ac:spMkLst>
            <pc:docMk/>
            <pc:sldMk cId="2942871613" sldId="706"/>
            <ac:spMk id="6" creationId="{33EECAF7-616D-4720-890D-3D11EDA54AF4}"/>
          </ac:spMkLst>
        </pc:spChg>
      </pc:sldChg>
      <pc:sldChg chg="modSp add">
        <pc:chgData name="Dimitar Zahariev" userId="b84e4ebc77879e88" providerId="LiveId" clId="{3700EFBF-A6B9-418E-AEF0-C811B61A28C1}" dt="2019-12-02T06:33:52.638" v="13072" actId="20577"/>
        <pc:sldMkLst>
          <pc:docMk/>
          <pc:sldMk cId="1792130294" sldId="707"/>
        </pc:sldMkLst>
        <pc:spChg chg="mod">
          <ac:chgData name="Dimitar Zahariev" userId="b84e4ebc77879e88" providerId="LiveId" clId="{3700EFBF-A6B9-418E-AEF0-C811B61A28C1}" dt="2019-12-01T17:41:34.667" v="4454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6:33:52.638" v="1307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add">
        <pc:chgData name="Dimitar Zahariev" userId="b84e4ebc77879e88" providerId="LiveId" clId="{3700EFBF-A6B9-418E-AEF0-C811B61A28C1}" dt="2019-12-01T15:39:48.644" v="1261"/>
        <pc:sldMkLst>
          <pc:docMk/>
          <pc:sldMk cId="2914857172" sldId="708"/>
        </pc:sldMkLst>
      </pc:sldChg>
      <pc:sldChg chg="addSp modSp add modAnim">
        <pc:chgData name="Dimitar Zahariev" userId="b84e4ebc77879e88" providerId="LiveId" clId="{3700EFBF-A6B9-418E-AEF0-C811B61A28C1}" dt="2019-12-03T08:46:57.458" v="14652" actId="20577"/>
        <pc:sldMkLst>
          <pc:docMk/>
          <pc:sldMk cId="124392679" sldId="709"/>
        </pc:sldMkLst>
        <pc:spChg chg="add mod">
          <ac:chgData name="Dimitar Zahariev" userId="b84e4ebc77879e88" providerId="LiveId" clId="{3700EFBF-A6B9-418E-AEF0-C811B61A28C1}" dt="2019-12-02T14:51:30.477" v="13932" actId="1582"/>
          <ac:spMkLst>
            <pc:docMk/>
            <pc:sldMk cId="124392679" sldId="709"/>
            <ac:spMk id="2" creationId="{C20DE9EC-AE77-4EE8-80CF-C2BFC2ACF666}"/>
          </ac:spMkLst>
        </pc:spChg>
        <pc:spChg chg="add mod">
          <ac:chgData name="Dimitar Zahariev" userId="b84e4ebc77879e88" providerId="LiveId" clId="{3700EFBF-A6B9-418E-AEF0-C811B61A28C1}" dt="2019-12-03T08:46:57.458" v="14652" actId="20577"/>
          <ac:spMkLst>
            <pc:docMk/>
            <pc:sldMk cId="124392679" sldId="709"/>
            <ac:spMk id="3" creationId="{2FE8FD69-A27D-4608-A2D9-9A8CC43E76CA}"/>
          </ac:spMkLst>
        </pc:spChg>
        <pc:spChg chg="mod">
          <ac:chgData name="Dimitar Zahariev" userId="b84e4ebc77879e88" providerId="LiveId" clId="{3700EFBF-A6B9-418E-AEF0-C811B61A28C1}" dt="2019-12-03T08:46:54.979" v="14651" actId="20577"/>
          <ac:spMkLst>
            <pc:docMk/>
            <pc:sldMk cId="124392679" sldId="709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51:50.722" v="13938"/>
        <pc:sldMkLst>
          <pc:docMk/>
          <pc:sldMk cId="2881568439" sldId="710"/>
        </pc:sldMkLst>
        <pc:spChg chg="mod">
          <ac:chgData name="Dimitar Zahariev" userId="b84e4ebc77879e88" providerId="LiveId" clId="{3700EFBF-A6B9-418E-AEF0-C811B61A28C1}" dt="2019-12-01T17:50:38.444" v="4606" actId="20577"/>
          <ac:spMkLst>
            <pc:docMk/>
            <pc:sldMk cId="2881568439" sldId="710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48:42.288" v="4460"/>
          <ac:spMkLst>
            <pc:docMk/>
            <pc:sldMk cId="2881568439" sldId="710"/>
            <ac:spMk id="6" creationId="{BA4A7289-76C1-442E-ADC1-6856D9F4C3F2}"/>
          </ac:spMkLst>
        </pc:spChg>
      </pc:sldChg>
      <pc:sldChg chg="addSp modSp add modAnim">
        <pc:chgData name="Dimitar Zahariev" userId="b84e4ebc77879e88" providerId="LiveId" clId="{3700EFBF-A6B9-418E-AEF0-C811B61A28C1}" dt="2019-12-02T14:52:51.410" v="13961"/>
        <pc:sldMkLst>
          <pc:docMk/>
          <pc:sldMk cId="119216020" sldId="711"/>
        </pc:sldMkLst>
        <pc:spChg chg="mod">
          <ac:chgData name="Dimitar Zahariev" userId="b84e4ebc77879e88" providerId="LiveId" clId="{3700EFBF-A6B9-418E-AEF0-C811B61A28C1}" dt="2019-12-01T16:56:06.104" v="3709" actId="113"/>
          <ac:spMkLst>
            <pc:docMk/>
            <pc:sldMk cId="119216020" sldId="71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21:00.046" v="4009"/>
          <ac:spMkLst>
            <pc:docMk/>
            <pc:sldMk cId="119216020" sldId="711"/>
            <ac:spMk id="6" creationId="{26684FC6-A629-494D-AC02-C8D0A1BD3129}"/>
          </ac:spMkLst>
        </pc:spChg>
        <pc:spChg chg="add mod">
          <ac:chgData name="Dimitar Zahariev" userId="b84e4ebc77879e88" providerId="LiveId" clId="{3700EFBF-A6B9-418E-AEF0-C811B61A28C1}" dt="2019-12-01T16:51:31.798" v="3589" actId="1036"/>
          <ac:spMkLst>
            <pc:docMk/>
            <pc:sldMk cId="119216020" sldId="711"/>
            <ac:spMk id="7" creationId="{7A3B5F7A-8042-4BE7-84FF-F53309B76C19}"/>
          </ac:spMkLst>
        </pc:spChg>
        <pc:spChg chg="add mod">
          <ac:chgData name="Dimitar Zahariev" userId="b84e4ebc77879e88" providerId="LiveId" clId="{3700EFBF-A6B9-418E-AEF0-C811B61A28C1}" dt="2019-12-01T16:51:37.639" v="3601" actId="1036"/>
          <ac:spMkLst>
            <pc:docMk/>
            <pc:sldMk cId="119216020" sldId="711"/>
            <ac:spMk id="8" creationId="{E2E68AA6-65B9-437A-B0BF-7BCC6A34D067}"/>
          </ac:spMkLst>
        </pc:spChg>
      </pc:sldChg>
      <pc:sldChg chg="addSp delSp modSp add modAnim">
        <pc:chgData name="Dimitar Zahariev" userId="b84e4ebc77879e88" providerId="LiveId" clId="{3700EFBF-A6B9-418E-AEF0-C811B61A28C1}" dt="2019-12-02T14:53:26.676" v="13974"/>
        <pc:sldMkLst>
          <pc:docMk/>
          <pc:sldMk cId="1793222823" sldId="712"/>
        </pc:sldMkLst>
        <pc:spChg chg="add del mod">
          <ac:chgData name="Dimitar Zahariev" userId="b84e4ebc77879e88" providerId="LiveId" clId="{3700EFBF-A6B9-418E-AEF0-C811B61A28C1}" dt="2019-12-01T16:22:40.274" v="2730" actId="478"/>
          <ac:spMkLst>
            <pc:docMk/>
            <pc:sldMk cId="1793222823" sldId="712"/>
            <ac:spMk id="2" creationId="{65323DBB-A9A3-4A03-B052-8122380F0CD4}"/>
          </ac:spMkLst>
        </pc:spChg>
        <pc:spChg chg="mod">
          <ac:chgData name="Dimitar Zahariev" userId="b84e4ebc77879e88" providerId="LiveId" clId="{3700EFBF-A6B9-418E-AEF0-C811B61A28C1}" dt="2019-12-01T16:56:25.355" v="3724" actId="20577"/>
          <ac:spMkLst>
            <pc:docMk/>
            <pc:sldMk cId="1793222823" sldId="71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9:54.431" v="4008"/>
          <ac:spMkLst>
            <pc:docMk/>
            <pc:sldMk cId="1793222823" sldId="712"/>
            <ac:spMk id="6" creationId="{9332AA6B-00B2-45D0-9AC3-0DD8E4D178D4}"/>
          </ac:spMkLst>
        </pc:spChg>
        <pc:spChg chg="add mod">
          <ac:chgData name="Dimitar Zahariev" userId="b84e4ebc77879e88" providerId="LiveId" clId="{3700EFBF-A6B9-418E-AEF0-C811B61A28C1}" dt="2019-12-01T16:53:57.586" v="3704" actId="1036"/>
          <ac:spMkLst>
            <pc:docMk/>
            <pc:sldMk cId="1793222823" sldId="712"/>
            <ac:spMk id="7" creationId="{963D127E-D21F-40DE-B200-1E6255CBC0E7}"/>
          </ac:spMkLst>
        </pc:spChg>
        <pc:spChg chg="add mod">
          <ac:chgData name="Dimitar Zahariev" userId="b84e4ebc77879e88" providerId="LiveId" clId="{3700EFBF-A6B9-418E-AEF0-C811B61A28C1}" dt="2019-12-01T16:58:02.137" v="3729" actId="20577"/>
          <ac:spMkLst>
            <pc:docMk/>
            <pc:sldMk cId="1793222823" sldId="712"/>
            <ac:spMk id="8" creationId="{EE9EEC41-73F4-4D80-8015-8A2D98D01980}"/>
          </ac:spMkLst>
        </pc:spChg>
      </pc:sldChg>
      <pc:sldChg chg="addSp modSp add modAnim">
        <pc:chgData name="Dimitar Zahariev" userId="b84e4ebc77879e88" providerId="LiveId" clId="{3700EFBF-A6B9-418E-AEF0-C811B61A28C1}" dt="2019-12-02T14:55:57.762" v="13978"/>
        <pc:sldMkLst>
          <pc:docMk/>
          <pc:sldMk cId="1900185108" sldId="713"/>
        </pc:sldMkLst>
        <pc:spChg chg="mod">
          <ac:chgData name="Dimitar Zahariev" userId="b84e4ebc77879e88" providerId="LiveId" clId="{3700EFBF-A6B9-418E-AEF0-C811B61A28C1}" dt="2019-12-01T17:11:00.280" v="3831" actId="20577"/>
          <ac:spMkLst>
            <pc:docMk/>
            <pc:sldMk cId="1900185108" sldId="71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17:34.133" v="3984" actId="20577"/>
          <ac:spMkLst>
            <pc:docMk/>
            <pc:sldMk cId="1900185108" sldId="71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8:08.679" v="4007" actId="20577"/>
          <ac:spMkLst>
            <pc:docMk/>
            <pc:sldMk cId="1900185108" sldId="713"/>
            <ac:spMk id="6" creationId="{21585817-825A-4F06-B061-BA6832855950}"/>
          </ac:spMkLst>
        </pc:spChg>
      </pc:sldChg>
      <pc:sldChg chg="modSp add">
        <pc:chgData name="Dimitar Zahariev" userId="b84e4ebc77879e88" providerId="LiveId" clId="{3700EFBF-A6B9-418E-AEF0-C811B61A28C1}" dt="2019-12-01T15:43:20.717" v="1480" actId="20577"/>
        <pc:sldMkLst>
          <pc:docMk/>
          <pc:sldMk cId="1177571149" sldId="714"/>
        </pc:sldMkLst>
        <pc:spChg chg="mod">
          <ac:chgData name="Dimitar Zahariev" userId="b84e4ebc77879e88" providerId="LiveId" clId="{3700EFBF-A6B9-418E-AEF0-C811B61A28C1}" dt="2019-12-01T15:42:47.208" v="1418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5:43:20.717" v="1480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3700EFBF-A6B9-418E-AEF0-C811B61A28C1}" dt="2019-12-01T17:26:26.440" v="4191" actId="313"/>
        <pc:sldMkLst>
          <pc:docMk/>
          <pc:sldMk cId="2311176215" sldId="715"/>
        </pc:sldMkLst>
        <pc:spChg chg="mod">
          <ac:chgData name="Dimitar Zahariev" userId="b84e4ebc77879e88" providerId="LiveId" clId="{3700EFBF-A6B9-418E-AEF0-C811B61A28C1}" dt="2019-12-01T17:26:26.440" v="4191" actId="313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7:26:21.041" v="4190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addSp modSp add modAnim">
        <pc:chgData name="Dimitar Zahariev" userId="b84e4ebc77879e88" providerId="LiveId" clId="{3700EFBF-A6B9-418E-AEF0-C811B61A28C1}" dt="2019-12-02T14:56:38.903" v="13993"/>
        <pc:sldMkLst>
          <pc:docMk/>
          <pc:sldMk cId="252777691" sldId="716"/>
        </pc:sldMkLst>
        <pc:spChg chg="mod">
          <ac:chgData name="Dimitar Zahariev" userId="b84e4ebc77879e88" providerId="LiveId" clId="{3700EFBF-A6B9-418E-AEF0-C811B61A28C1}" dt="2019-12-01T15:42:27.841" v="1394" actId="20577"/>
          <ac:spMkLst>
            <pc:docMk/>
            <pc:sldMk cId="252777691" sldId="71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02:05.745" v="1756" actId="20577"/>
          <ac:spMkLst>
            <pc:docMk/>
            <pc:sldMk cId="252777691" sldId="71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9:12.104" v="4402"/>
          <ac:spMkLst>
            <pc:docMk/>
            <pc:sldMk cId="252777691" sldId="716"/>
            <ac:spMk id="6" creationId="{C0E5A3D3-2069-48A4-BBDA-F665E4ABC03A}"/>
          </ac:spMkLst>
        </pc:spChg>
        <pc:spChg chg="add mod">
          <ac:chgData name="Dimitar Zahariev" userId="b84e4ebc77879e88" providerId="LiveId" clId="{3700EFBF-A6B9-418E-AEF0-C811B61A28C1}" dt="2019-12-01T17:39:44.424" v="4410" actId="20577"/>
          <ac:spMkLst>
            <pc:docMk/>
            <pc:sldMk cId="252777691" sldId="716"/>
            <ac:spMk id="7" creationId="{AC2955D2-6137-401C-B46B-7938D233B5EC}"/>
          </ac:spMkLst>
        </pc:spChg>
      </pc:sldChg>
      <pc:sldChg chg="addSp modSp add modAnim">
        <pc:chgData name="Dimitar Zahariev" userId="b84e4ebc77879e88" providerId="LiveId" clId="{3700EFBF-A6B9-418E-AEF0-C811B61A28C1}" dt="2019-12-02T14:56:57.519" v="14002"/>
        <pc:sldMkLst>
          <pc:docMk/>
          <pc:sldMk cId="3930653115" sldId="717"/>
        </pc:sldMkLst>
        <pc:spChg chg="mod">
          <ac:chgData name="Dimitar Zahariev" userId="b84e4ebc77879e88" providerId="LiveId" clId="{3700EFBF-A6B9-418E-AEF0-C811B61A28C1}" dt="2019-12-01T17:26:16.764" v="4188" actId="20577"/>
          <ac:spMkLst>
            <pc:docMk/>
            <pc:sldMk cId="3930653115" sldId="71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27:58.403" v="4198" actId="20577"/>
          <ac:spMkLst>
            <pc:docMk/>
            <pc:sldMk cId="3930653115" sldId="717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8:59.903" v="4399"/>
          <ac:spMkLst>
            <pc:docMk/>
            <pc:sldMk cId="3930653115" sldId="717"/>
            <ac:spMk id="6" creationId="{A8E7E5E1-19E6-4F29-B580-2A46E704293D}"/>
          </ac:spMkLst>
        </pc:spChg>
        <pc:spChg chg="add mod">
          <ac:chgData name="Dimitar Zahariev" userId="b84e4ebc77879e88" providerId="LiveId" clId="{3700EFBF-A6B9-418E-AEF0-C811B61A28C1}" dt="2019-12-01T17:40:03.634" v="4418" actId="20577"/>
          <ac:spMkLst>
            <pc:docMk/>
            <pc:sldMk cId="3930653115" sldId="717"/>
            <ac:spMk id="7" creationId="{756FA07D-9F78-4188-AA81-A1B87097A951}"/>
          </ac:spMkLst>
        </pc:spChg>
      </pc:sldChg>
      <pc:sldChg chg="modSp add del">
        <pc:chgData name="Dimitar Zahariev" userId="b84e4ebc77879e88" providerId="LiveId" clId="{3700EFBF-A6B9-418E-AEF0-C811B61A28C1}" dt="2019-12-01T17:30:52.919" v="4232" actId="2696"/>
        <pc:sldMkLst>
          <pc:docMk/>
          <pc:sldMk cId="1816291914" sldId="718"/>
        </pc:sldMkLst>
        <pc:spChg chg="mod">
          <ac:chgData name="Dimitar Zahariev" userId="b84e4ebc77879e88" providerId="LiveId" clId="{3700EFBF-A6B9-418E-AEF0-C811B61A28C1}" dt="2019-12-01T15:42:34.352" v="1405" actId="20577"/>
          <ac:spMkLst>
            <pc:docMk/>
            <pc:sldMk cId="1816291914" sldId="718"/>
            <ac:spMk id="4" creationId="{D7702113-46B5-44FF-AE34-AED42A801FFF}"/>
          </ac:spMkLst>
        </pc:spChg>
      </pc:sldChg>
      <pc:sldChg chg="addSp modSp add modAnim">
        <pc:chgData name="Dimitar Zahariev" userId="b84e4ebc77879e88" providerId="LiveId" clId="{3700EFBF-A6B9-418E-AEF0-C811B61A28C1}" dt="2019-12-03T08:47:03.584" v="14653" actId="20577"/>
        <pc:sldMkLst>
          <pc:docMk/>
          <pc:sldMk cId="4241398349" sldId="719"/>
        </pc:sldMkLst>
        <pc:spChg chg="mod">
          <ac:chgData name="Dimitar Zahariev" userId="b84e4ebc77879e88" providerId="LiveId" clId="{3700EFBF-A6B9-418E-AEF0-C811B61A28C1}" dt="2019-12-03T08:47:03.584" v="14653" actId="20577"/>
          <ac:spMkLst>
            <pc:docMk/>
            <pc:sldMk cId="4241398349" sldId="71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41:23.209" v="3182" actId="20577"/>
          <ac:spMkLst>
            <pc:docMk/>
            <pc:sldMk cId="4241398349" sldId="719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6:31:52.243" v="2958"/>
          <ac:spMkLst>
            <pc:docMk/>
            <pc:sldMk cId="4241398349" sldId="719"/>
            <ac:spMk id="6" creationId="{006AA2BA-FCBC-4803-A0F8-0F48213EF763}"/>
          </ac:spMkLst>
        </pc:spChg>
        <pc:spChg chg="add mod">
          <ac:chgData name="Dimitar Zahariev" userId="b84e4ebc77879e88" providerId="LiveId" clId="{3700EFBF-A6B9-418E-AEF0-C811B61A28C1}" dt="2019-12-01T16:42:08.740" v="3210" actId="1076"/>
          <ac:spMkLst>
            <pc:docMk/>
            <pc:sldMk cId="4241398349" sldId="719"/>
            <ac:spMk id="7" creationId="{CD005495-9170-4805-A109-34699B0D1CA2}"/>
          </ac:spMkLst>
        </pc:spChg>
      </pc:sldChg>
      <pc:sldChg chg="add modAnim">
        <pc:chgData name="Dimitar Zahariev" userId="b84e4ebc77879e88" providerId="LiveId" clId="{3700EFBF-A6B9-418E-AEF0-C811B61A28C1}" dt="2019-12-02T14:56:07.513" v="13982"/>
        <pc:sldMkLst>
          <pc:docMk/>
          <pc:sldMk cId="714116626" sldId="720"/>
        </pc:sldMkLst>
      </pc:sldChg>
      <pc:sldChg chg="modSp add modAnim">
        <pc:chgData name="Dimitar Zahariev" userId="b84e4ebc77879e88" providerId="LiveId" clId="{3700EFBF-A6B9-418E-AEF0-C811B61A28C1}" dt="2019-12-02T14:57:12.606" v="14009"/>
        <pc:sldMkLst>
          <pc:docMk/>
          <pc:sldMk cId="2476974398" sldId="721"/>
        </pc:sldMkLst>
        <pc:spChg chg="mod">
          <ac:chgData name="Dimitar Zahariev" userId="b84e4ebc77879e88" providerId="LiveId" clId="{3700EFBF-A6B9-418E-AEF0-C811B61A28C1}" dt="2019-12-01T17:30:59.319" v="4249" actId="20577"/>
          <ac:spMkLst>
            <pc:docMk/>
            <pc:sldMk cId="2476974398" sldId="72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38:19.223" v="4391" actId="20577"/>
          <ac:spMkLst>
            <pc:docMk/>
            <pc:sldMk cId="2476974398" sldId="721"/>
            <ac:spMk id="5" creationId="{25D4DC16-7C8F-4647-B097-E39063E1F4FD}"/>
          </ac:spMkLst>
        </pc:spChg>
        <pc:spChg chg="mod">
          <ac:chgData name="Dimitar Zahariev" userId="b84e4ebc77879e88" providerId="LiveId" clId="{3700EFBF-A6B9-418E-AEF0-C811B61A28C1}" dt="2019-12-01T17:35:22.024" v="4361" actId="20577"/>
          <ac:spMkLst>
            <pc:docMk/>
            <pc:sldMk cId="2476974398" sldId="721"/>
            <ac:spMk id="6" creationId="{A8E7E5E1-19E6-4F29-B580-2A46E704293D}"/>
          </ac:spMkLst>
        </pc:spChg>
        <pc:spChg chg="mod">
          <ac:chgData name="Dimitar Zahariev" userId="b84e4ebc77879e88" providerId="LiveId" clId="{3700EFBF-A6B9-418E-AEF0-C811B61A28C1}" dt="2019-12-01T17:38:37.925" v="4396" actId="113"/>
          <ac:spMkLst>
            <pc:docMk/>
            <pc:sldMk cId="2476974398" sldId="721"/>
            <ac:spMk id="7" creationId="{756FA07D-9F78-4188-AA81-A1B87097A951}"/>
          </ac:spMkLst>
        </pc:spChg>
      </pc:sldChg>
      <pc:sldChg chg="addSp modSp add modAnim">
        <pc:chgData name="Dimitar Zahariev" userId="b84e4ebc77879e88" providerId="LiveId" clId="{3700EFBF-A6B9-418E-AEF0-C811B61A28C1}" dt="2019-12-02T14:50:30.580" v="13909"/>
        <pc:sldMkLst>
          <pc:docMk/>
          <pc:sldMk cId="3867363491" sldId="722"/>
        </pc:sldMkLst>
        <pc:spChg chg="mod">
          <ac:chgData name="Dimitar Zahariev" userId="b84e4ebc77879e88" providerId="LiveId" clId="{3700EFBF-A6B9-418E-AEF0-C811B61A28C1}" dt="2019-12-02T01:49:06.112" v="12091" actId="20577"/>
          <ac:spMkLst>
            <pc:docMk/>
            <pc:sldMk cId="3867363491" sldId="72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2:32.725" v="12580" actId="20577"/>
          <ac:spMkLst>
            <pc:docMk/>
            <pc:sldMk cId="3867363491" sldId="72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1:53:37.248" v="12157" actId="14100"/>
          <ac:spMkLst>
            <pc:docMk/>
            <pc:sldMk cId="3867363491" sldId="722"/>
            <ac:spMk id="6" creationId="{931D8B6F-B85F-45EC-8E94-546DBD19E39D}"/>
          </ac:spMkLst>
        </pc:spChg>
      </pc:sldChg>
      <pc:sldChg chg="modSp add">
        <pc:chgData name="Dimitar Zahariev" userId="b84e4ebc77879e88" providerId="LiveId" clId="{3700EFBF-A6B9-418E-AEF0-C811B61A28C1}" dt="2019-12-01T22:56:03.946" v="8666" actId="20577"/>
        <pc:sldMkLst>
          <pc:docMk/>
          <pc:sldMk cId="1517662865" sldId="723"/>
        </pc:sldMkLst>
        <pc:spChg chg="mod">
          <ac:chgData name="Dimitar Zahariev" userId="b84e4ebc77879e88" providerId="LiveId" clId="{3700EFBF-A6B9-418E-AEF0-C811B61A28C1}" dt="2019-12-01T18:10:38.035" v="4751" actId="20577"/>
          <ac:spMkLst>
            <pc:docMk/>
            <pc:sldMk cId="1517662865" sldId="72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56:03.946" v="8666" actId="20577"/>
          <ac:spMkLst>
            <pc:docMk/>
            <pc:sldMk cId="1517662865" sldId="723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9:19:49.861" v="14650"/>
        <pc:sldMkLst>
          <pc:docMk/>
          <pc:sldMk cId="500513785" sldId="724"/>
        </pc:sldMkLst>
        <pc:spChg chg="mod">
          <ac:chgData name="Dimitar Zahariev" userId="b84e4ebc77879e88" providerId="LiveId" clId="{3700EFBF-A6B9-418E-AEF0-C811B61A28C1}" dt="2019-12-01T22:23:27.670" v="7818" actId="20577"/>
          <ac:spMkLst>
            <pc:docMk/>
            <pc:sldMk cId="500513785" sldId="724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2:25:23.398" v="7857" actId="478"/>
          <ac:spMkLst>
            <pc:docMk/>
            <pc:sldMk cId="500513785" sldId="724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6" creationId="{A241320C-5A00-42B8-8B2F-8CFD0A9F7EFF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7" creationId="{6B8F7E1C-EC68-4F61-97F7-E07139936099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8" creationId="{251F96ED-22AF-460C-A13E-45702680E101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9" creationId="{168ECBDC-D079-4511-B29E-AB07848E8115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0" creationId="{BA146B31-777B-4C78-ADFD-750AB7432F23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1" creationId="{4ABA5065-0259-46AF-97FE-4D5E363F45D8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2" creationId="{BB1F53C3-CE00-4FD7-8FA7-3F30D47FFD2A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3" creationId="{0B87AEA5-E336-443F-A12A-E70D6DF4F13E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4" creationId="{5710A916-DDA4-4D2F-8D80-D016AFD4CBD3}"/>
          </ac:spMkLst>
        </pc:spChg>
        <pc:spChg chg="add del mod">
          <ac:chgData name="Dimitar Zahariev" userId="b84e4ebc77879e88" providerId="LiveId" clId="{3700EFBF-A6B9-418E-AEF0-C811B61A28C1}" dt="2019-12-01T22:25:24.526" v="7858" actId="478"/>
          <ac:spMkLst>
            <pc:docMk/>
            <pc:sldMk cId="500513785" sldId="724"/>
            <ac:spMk id="16" creationId="{A617FCBB-DB9D-4A09-9963-2F04F20C59A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7" creationId="{72965BB6-ECD2-4FCD-B584-E8E1C81BE39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8" creationId="{A0AFCBB4-DD1B-45B5-B340-2EF4677D8AD8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9" creationId="{7C1C68D3-AD5A-4922-8A31-FE8086CE66DB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0" creationId="{9BC3C960-F7AF-429C-9D43-38D8B7063FF5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1" creationId="{D9D6F801-9EB2-4FD6-8129-C7865BEC17EB}"/>
          </ac:spMkLst>
        </pc:spChg>
        <pc:picChg chg="add mod">
          <ac:chgData name="Dimitar Zahariev" userId="b84e4ebc77879e88" providerId="LiveId" clId="{3700EFBF-A6B9-418E-AEF0-C811B61A28C1}" dt="2019-12-01T22:25:03.832" v="7847" actId="1076"/>
          <ac:picMkLst>
            <pc:docMk/>
            <pc:sldMk cId="500513785" sldId="724"/>
            <ac:picMk id="3" creationId="{FC63E575-7296-4288-BC76-EB1CB8D6DBAA}"/>
          </ac:picMkLst>
        </pc:picChg>
      </pc:sldChg>
      <pc:sldChg chg="modSp add modAnim">
        <pc:chgData name="Dimitar Zahariev" userId="b84e4ebc77879e88" providerId="LiveId" clId="{3700EFBF-A6B9-418E-AEF0-C811B61A28C1}" dt="2019-12-02T14:39:11.572" v="13760"/>
        <pc:sldMkLst>
          <pc:docMk/>
          <pc:sldMk cId="2877116737" sldId="725"/>
        </pc:sldMkLst>
        <pc:spChg chg="mod">
          <ac:chgData name="Dimitar Zahariev" userId="b84e4ebc77879e88" providerId="LiveId" clId="{3700EFBF-A6B9-418E-AEF0-C811B61A28C1}" dt="2019-12-01T22:30:36.815" v="8066" actId="20577"/>
          <ac:spMkLst>
            <pc:docMk/>
            <pc:sldMk cId="2877116737" sldId="72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4:25.168" v="12807" actId="113"/>
          <ac:spMkLst>
            <pc:docMk/>
            <pc:sldMk cId="2877116737" sldId="725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42:59.336" v="13814"/>
        <pc:sldMkLst>
          <pc:docMk/>
          <pc:sldMk cId="1690613444" sldId="726"/>
        </pc:sldMkLst>
        <pc:spChg chg="mod">
          <ac:chgData name="Dimitar Zahariev" userId="b84e4ebc77879e88" providerId="LiveId" clId="{3700EFBF-A6B9-418E-AEF0-C811B61A28C1}" dt="2019-12-01T23:06:38.653" v="8876" actId="20577"/>
          <ac:spMkLst>
            <pc:docMk/>
            <pc:sldMk cId="1690613444" sldId="72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42:01.167" v="13798" actId="20577"/>
          <ac:spMkLst>
            <pc:docMk/>
            <pc:sldMk cId="1690613444" sldId="726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1.624" v="13716"/>
        <pc:sldMkLst>
          <pc:docMk/>
          <pc:sldMk cId="786897904" sldId="727"/>
        </pc:sldMkLst>
        <pc:spChg chg="mod">
          <ac:chgData name="Dimitar Zahariev" userId="b84e4ebc77879e88" providerId="LiveId" clId="{3700EFBF-A6B9-418E-AEF0-C811B61A28C1}" dt="2019-12-01T20:39:28.796" v="4760" actId="20577"/>
          <ac:spMkLst>
            <pc:docMk/>
            <pc:sldMk cId="786897904" sldId="72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6:44.542" v="7534" actId="20577"/>
          <ac:spMkLst>
            <pc:docMk/>
            <pc:sldMk cId="786897904" sldId="727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8.227" v="13718"/>
        <pc:sldMkLst>
          <pc:docMk/>
          <pc:sldMk cId="965342604" sldId="728"/>
        </pc:sldMkLst>
        <pc:spChg chg="mod">
          <ac:chgData name="Dimitar Zahariev" userId="b84e4ebc77879e88" providerId="LiveId" clId="{3700EFBF-A6B9-418E-AEF0-C811B61A28C1}" dt="2019-12-01T20:39:35.674" v="4768" actId="20577"/>
          <ac:spMkLst>
            <pc:docMk/>
            <pc:sldMk cId="965342604" sldId="72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49:11.742" v="7249" actId="20577"/>
          <ac:spMkLst>
            <pc:docMk/>
            <pc:sldMk cId="965342604" sldId="72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43.652" v="13720"/>
        <pc:sldMkLst>
          <pc:docMk/>
          <pc:sldMk cId="897861" sldId="729"/>
        </pc:sldMkLst>
        <pc:spChg chg="mod">
          <ac:chgData name="Dimitar Zahariev" userId="b84e4ebc77879e88" providerId="LiveId" clId="{3700EFBF-A6B9-418E-AEF0-C811B61A28C1}" dt="2019-12-01T20:39:42.095" v="4775" actId="20577"/>
          <ac:spMkLst>
            <pc:docMk/>
            <pc:sldMk cId="897861" sldId="72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5:16.075" v="7494" actId="5793"/>
          <ac:spMkLst>
            <pc:docMk/>
            <pc:sldMk cId="897861" sldId="729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33:22.687" v="13672"/>
        <pc:sldMkLst>
          <pc:docMk/>
          <pc:sldMk cId="1571730899" sldId="730"/>
        </pc:sldMkLst>
        <pc:spChg chg="mod">
          <ac:chgData name="Dimitar Zahariev" userId="b84e4ebc77879e88" providerId="LiveId" clId="{3700EFBF-A6B9-418E-AEF0-C811B61A28C1}" dt="2019-12-02T14:32:46.695" v="13656" actId="113"/>
          <ac:spMkLst>
            <pc:docMk/>
            <pc:sldMk cId="1571730899" sldId="730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35:21.860" v="13705" actId="20577"/>
        <pc:sldMkLst>
          <pc:docMk/>
          <pc:sldMk cId="1484844565" sldId="731"/>
        </pc:sldMkLst>
        <pc:spChg chg="add mod">
          <ac:chgData name="Dimitar Zahariev" userId="b84e4ebc77879e88" providerId="LiveId" clId="{3700EFBF-A6B9-418E-AEF0-C811B61A28C1}" dt="2019-12-01T21:04:48.321" v="5550" actId="20577"/>
          <ac:spMkLst>
            <pc:docMk/>
            <pc:sldMk cId="1484844565" sldId="731"/>
            <ac:spMk id="2" creationId="{104C2380-05AD-4463-BAEE-C7A2B48B2F73}"/>
          </ac:spMkLst>
        </pc:spChg>
        <pc:spChg chg="mod">
          <ac:chgData name="Dimitar Zahariev" userId="b84e4ebc77879e88" providerId="LiveId" clId="{3700EFBF-A6B9-418E-AEF0-C811B61A28C1}" dt="2019-12-01T21:04:08.683" v="5533" actId="20577"/>
          <ac:spMkLst>
            <pc:docMk/>
            <pc:sldMk cId="1484844565" sldId="73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5:21.860" v="13705" actId="20577"/>
          <ac:spMkLst>
            <pc:docMk/>
            <pc:sldMk cId="1484844565" sldId="73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04:58.857" v="5568" actId="20577"/>
          <ac:spMkLst>
            <pc:docMk/>
            <pc:sldMk cId="1484844565" sldId="731"/>
            <ac:spMk id="6" creationId="{01951085-3A42-40D7-AB51-56556428A34D}"/>
          </ac:spMkLst>
        </pc:spChg>
        <pc:spChg chg="add mod">
          <ac:chgData name="Dimitar Zahariev" userId="b84e4ebc77879e88" providerId="LiveId" clId="{3700EFBF-A6B9-418E-AEF0-C811B61A28C1}" dt="2019-12-01T21:05:18.606" v="5591" actId="20577"/>
          <ac:spMkLst>
            <pc:docMk/>
            <pc:sldMk cId="1484844565" sldId="731"/>
            <ac:spMk id="7" creationId="{C90B24F0-1D2D-4AEA-9C59-CE9DF8097D8A}"/>
          </ac:spMkLst>
        </pc:spChg>
        <pc:spChg chg="add mod">
          <ac:chgData name="Dimitar Zahariev" userId="b84e4ebc77879e88" providerId="LiveId" clId="{3700EFBF-A6B9-418E-AEF0-C811B61A28C1}" dt="2019-12-01T21:05:39.009" v="5617" actId="20577"/>
          <ac:spMkLst>
            <pc:docMk/>
            <pc:sldMk cId="1484844565" sldId="731"/>
            <ac:spMk id="8" creationId="{AE6B4E3D-D17E-40D2-AF6F-08659338F9EE}"/>
          </ac:spMkLst>
        </pc:spChg>
      </pc:sldChg>
      <pc:sldChg chg="addSp delSp modSp add modAnim">
        <pc:chgData name="Dimitar Zahariev" userId="b84e4ebc77879e88" providerId="LiveId" clId="{3700EFBF-A6B9-418E-AEF0-C811B61A28C1}" dt="2019-12-02T14:37:30.118" v="13730"/>
        <pc:sldMkLst>
          <pc:docMk/>
          <pc:sldMk cId="2380381746" sldId="732"/>
        </pc:sldMkLst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" creationId="{70DB7692-EFB7-446D-A045-780A95FFDAB2}"/>
          </ac:spMkLst>
        </pc:spChg>
        <pc:spChg chg="mod">
          <ac:chgData name="Dimitar Zahariev" userId="b84e4ebc77879e88" providerId="LiveId" clId="{3700EFBF-A6B9-418E-AEF0-C811B61A28C1}" dt="2019-12-01T20:57:36.851" v="5315" actId="20577"/>
          <ac:spMkLst>
            <pc:docMk/>
            <pc:sldMk cId="2380381746" sldId="732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1:20:00.570" v="6421" actId="478"/>
          <ac:spMkLst>
            <pc:docMk/>
            <pc:sldMk cId="2380381746" sldId="73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6" creationId="{1C855396-80B4-4C0C-BA59-818A1F203BF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7" creationId="{AF7D2542-A11F-42B2-BFEB-081C2A8FE9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8" creationId="{1C4561E5-11E4-4040-B433-7C19B2AFB5D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9" creationId="{D9AE19CB-7620-46B8-96D2-2C0AD4D59AB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0" creationId="{8AA7A766-B1D3-49F7-B639-7425EDFB067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1" creationId="{2CE67D12-B4EC-43B0-9A43-178A5648B1F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2" creationId="{570CB52B-2FD9-43A7-81C3-E837532DB37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3" creationId="{94B7A78E-92E9-43EB-9369-C590DECCB247}"/>
          </ac:spMkLst>
        </pc:spChg>
        <pc:spChg chg="add del mod">
          <ac:chgData name="Dimitar Zahariev" userId="b84e4ebc77879e88" providerId="LiveId" clId="{3700EFBF-A6B9-418E-AEF0-C811B61A28C1}" dt="2019-12-01T21:20:02.455" v="6422" actId="478"/>
          <ac:spMkLst>
            <pc:docMk/>
            <pc:sldMk cId="2380381746" sldId="732"/>
            <ac:spMk id="14" creationId="{E729C04F-672E-4322-A31C-DC7B5E74D31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5" creationId="{46F5BD77-6B11-45D4-9605-7EFAC8E08FA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6" creationId="{5F0A6031-8E43-4124-BB79-F059986E9DC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7" creationId="{9DDB2EDA-8618-4197-AF7C-79C42251C9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8" creationId="{FA9A4106-2B45-4003-A92D-B952C02E42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9" creationId="{4DB9C279-EBD6-49EF-8C63-EA3D202DFBB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0" creationId="{149FD4B8-92D8-4DC3-815C-20AB2F5208F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1" creationId="{81310003-E812-4A60-AEED-52D8EADDC15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2" creationId="{CC328391-197A-4B07-9F7F-D7D2E01ABA6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3" creationId="{B8E6AD85-712C-4AA1-B187-D8FE3C6056D8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4" creationId="{543A377C-B362-481E-A234-A07DEE0ED50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5" creationId="{0F279F5C-8753-4ECC-B33C-3E19859599D5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6" creationId="{6A99179C-AD7A-4469-BFB3-914FB430E4D9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7" creationId="{9B136FF7-5BC7-484B-AD7E-1B6A1B53834D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8" creationId="{2ECBEA65-F467-4151-A368-817B9222DBE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9" creationId="{4064D706-696C-4575-9314-63964EB7B3F0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0" creationId="{3CCAC2D8-3E95-4D00-8E83-6FCA20CF5A2C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1" creationId="{A799E8AC-08C6-4DA5-8F48-6CBB499CCBD1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2" creationId="{EA9B9A37-159B-4E9F-8862-1FCF68EB31AF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3" creationId="{44817778-1FC7-472C-B4C0-6399799EF2C3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4" creationId="{CBD07020-5D4E-4141-AC98-EAE291F2BE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5" creationId="{5961166A-A4E4-4FAC-8254-526CC4288CE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6" creationId="{C82622EB-67BD-4DEE-BB4E-4E7D5598949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7" creationId="{672CDF80-B5A0-4E64-9E07-7479311103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8" creationId="{46FDADB2-9C23-4DC3-9478-2753642D9FE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9" creationId="{32E1E70A-77F7-48BB-9EFB-63C49764E36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0" creationId="{62300B30-AF63-4F54-A5DE-B2B31516AFA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1" creationId="{F835025F-1EEA-4AFE-9C33-3AEBF498575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2" creationId="{BD3AC49E-3A5D-4418-A59A-83374B0CD04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3" creationId="{66725E43-2B4B-4CE3-97AD-95870F00D75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4" creationId="{7CF7C24D-A210-447A-8877-B4E6AFBC713B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5" creationId="{81BA4B01-1087-4FC1-B90F-77213B58677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6" creationId="{6229AF25-827C-4FA2-9551-E6472D9C12B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7" creationId="{FFCA0E78-AA10-45DD-8BC2-206C831C3B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8" creationId="{3C1C7765-9881-4988-8E80-1ED3FC8B372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9" creationId="{89CC2DC7-1A63-4FAA-994A-7FC191A0D50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50" creationId="{5F243B50-3272-43AE-88D3-08007351F08F}"/>
          </ac:spMkLst>
        </pc:spChg>
        <pc:spChg chg="add mod">
          <ac:chgData name="Dimitar Zahariev" userId="b84e4ebc77879e88" providerId="LiveId" clId="{3700EFBF-A6B9-418E-AEF0-C811B61A28C1}" dt="2019-12-01T21:26:02.633" v="6549" actId="113"/>
          <ac:spMkLst>
            <pc:docMk/>
            <pc:sldMk cId="2380381746" sldId="732"/>
            <ac:spMk id="51" creationId="{BB2BB4A3-95EA-4E0F-A190-48A27CB46AB0}"/>
          </ac:spMkLst>
        </pc:spChg>
        <pc:spChg chg="add mod">
          <ac:chgData name="Dimitar Zahariev" userId="b84e4ebc77879e88" providerId="LiveId" clId="{3700EFBF-A6B9-418E-AEF0-C811B61A28C1}" dt="2019-12-01T21:26:06.879" v="6550" actId="113"/>
          <ac:spMkLst>
            <pc:docMk/>
            <pc:sldMk cId="2380381746" sldId="732"/>
            <ac:spMk id="52" creationId="{970690E0-EAA8-4694-B707-23E9F6E27C1C}"/>
          </ac:spMkLst>
        </pc:spChg>
        <pc:spChg chg="add mod">
          <ac:chgData name="Dimitar Zahariev" userId="b84e4ebc77879e88" providerId="LiveId" clId="{3700EFBF-A6B9-418E-AEF0-C811B61A28C1}" dt="2019-12-01T21:26:11.938" v="6553" actId="113"/>
          <ac:spMkLst>
            <pc:docMk/>
            <pc:sldMk cId="2380381746" sldId="732"/>
            <ac:spMk id="53" creationId="{85D0477F-4C68-4B41-A075-6DE6C5EB1D21}"/>
          </ac:spMkLst>
        </pc:spChg>
        <pc:spChg chg="add mod">
          <ac:chgData name="Dimitar Zahariev" userId="b84e4ebc77879e88" providerId="LiveId" clId="{3700EFBF-A6B9-418E-AEF0-C811B61A28C1}" dt="2019-12-01T21:26:17.043" v="6554" actId="113"/>
          <ac:spMkLst>
            <pc:docMk/>
            <pc:sldMk cId="2380381746" sldId="732"/>
            <ac:spMk id="54" creationId="{C7EA98AD-3A75-4697-BBE7-2D0C0096D8D3}"/>
          </ac:spMkLst>
        </pc:spChg>
        <pc:spChg chg="add mod">
          <ac:chgData name="Dimitar Zahariev" userId="b84e4ebc77879e88" providerId="LiveId" clId="{3700EFBF-A6B9-418E-AEF0-C811B61A28C1}" dt="2019-12-01T21:26:33.343" v="6558" actId="14100"/>
          <ac:spMkLst>
            <pc:docMk/>
            <pc:sldMk cId="2380381746" sldId="732"/>
            <ac:spMk id="55" creationId="{8E391C12-7C30-4224-9D95-ECB801167014}"/>
          </ac:spMkLst>
        </pc:spChg>
        <pc:spChg chg="add mod">
          <ac:chgData name="Dimitar Zahariev" userId="b84e4ebc77879e88" providerId="LiveId" clId="{3700EFBF-A6B9-418E-AEF0-C811B61A28C1}" dt="2019-12-01T21:27:01.401" v="6576" actId="1076"/>
          <ac:spMkLst>
            <pc:docMk/>
            <pc:sldMk cId="2380381746" sldId="732"/>
            <ac:spMk id="56" creationId="{D97B3FC8-96EF-4084-AFCD-662CF0AD446A}"/>
          </ac:spMkLst>
        </pc:spChg>
        <pc:spChg chg="add mod">
          <ac:chgData name="Dimitar Zahariev" userId="b84e4ebc77879e88" providerId="LiveId" clId="{3700EFBF-A6B9-418E-AEF0-C811B61A28C1}" dt="2019-12-01T21:27:37.149" v="6579" actId="207"/>
          <ac:spMkLst>
            <pc:docMk/>
            <pc:sldMk cId="2380381746" sldId="732"/>
            <ac:spMk id="57" creationId="{89A057CE-890B-426D-83FD-C636E0338998}"/>
          </ac:spMkLst>
        </pc:spChg>
        <pc:spChg chg="add mod">
          <ac:chgData name="Dimitar Zahariev" userId="b84e4ebc77879e88" providerId="LiveId" clId="{3700EFBF-A6B9-418E-AEF0-C811B61A28C1}" dt="2019-12-01T21:28:00.098" v="6607" actId="20577"/>
          <ac:spMkLst>
            <pc:docMk/>
            <pc:sldMk cId="2380381746" sldId="732"/>
            <ac:spMk id="58" creationId="{A672246D-2E81-4D86-91DC-402D127AE005}"/>
          </ac:spMkLst>
        </pc:spChg>
      </pc:sldChg>
      <pc:sldChg chg="addSp delSp modSp add modAnim">
        <pc:chgData name="Dimitar Zahariev" userId="b84e4ebc77879e88" providerId="LiveId" clId="{3700EFBF-A6B9-418E-AEF0-C811B61A28C1}" dt="2019-12-02T14:37:45.945" v="13734"/>
        <pc:sldMkLst>
          <pc:docMk/>
          <pc:sldMk cId="2454956375" sldId="733"/>
        </pc:sldMkLst>
        <pc:spChg chg="add del">
          <ac:chgData name="Dimitar Zahariev" userId="b84e4ebc77879e88" providerId="LiveId" clId="{3700EFBF-A6B9-418E-AEF0-C811B61A28C1}" dt="2019-12-01T22:01:16.633" v="7539"/>
          <ac:spMkLst>
            <pc:docMk/>
            <pc:sldMk cId="2454956375" sldId="733"/>
            <ac:spMk id="2" creationId="{F5B38109-E6F1-4C7D-9432-42A400B85022}"/>
          </ac:spMkLst>
        </pc:spChg>
        <pc:spChg chg="add del">
          <ac:chgData name="Dimitar Zahariev" userId="b84e4ebc77879e88" providerId="LiveId" clId="{3700EFBF-A6B9-418E-AEF0-C811B61A28C1}" dt="2019-12-01T22:01:20.138" v="7541"/>
          <ac:spMkLst>
            <pc:docMk/>
            <pc:sldMk cId="2454956375" sldId="733"/>
            <ac:spMk id="3" creationId="{6F7A752B-E189-4A8C-B3AE-89E3950F527D}"/>
          </ac:spMkLst>
        </pc:spChg>
        <pc:spChg chg="mod">
          <ac:chgData name="Dimitar Zahariev" userId="b84e4ebc77879e88" providerId="LiveId" clId="{3700EFBF-A6B9-418E-AEF0-C811B61A28C1}" dt="2019-12-01T20:57:59.738" v="5352" actId="20577"/>
          <ac:spMkLst>
            <pc:docMk/>
            <pc:sldMk cId="2454956375" sldId="73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04.635" v="7782" actId="14100"/>
          <ac:spMkLst>
            <pc:docMk/>
            <pc:sldMk cId="2454956375" sldId="733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01:42.598" v="7546"/>
          <ac:spMkLst>
            <pc:docMk/>
            <pc:sldMk cId="2454956375" sldId="733"/>
            <ac:spMk id="6" creationId="{820C310B-C22E-4757-AC79-019A9CB4A8B1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7" creationId="{EB2A6EF9-41A8-4B07-83C4-4C9CFBE5D48E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8" creationId="{B6C8D935-9BF4-4A1C-9DAE-DB51F0ADCE7F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9" creationId="{169CB3CD-48B3-4454-94DD-89FA99244238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0" creationId="{EF620F9C-1783-4C2F-81DF-51CE59E7B6F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1" creationId="{7F252928-52FC-4985-A9C5-623543EA0C1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2" creationId="{E851C4B8-E44B-42FF-AC58-C7502974593B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3" creationId="{8BEFC4DA-E76E-4369-9705-38B54F2E6DA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4" creationId="{6E00E9DB-DBA3-490C-9D38-A8C8AFEE1B1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5" creationId="{7FE1C3DD-2192-4C26-AD3F-2E6266DCF91E}"/>
          </ac:spMkLst>
        </pc:spChg>
        <pc:spChg chg="add del mod">
          <ac:chgData name="Dimitar Zahariev" userId="b84e4ebc77879e88" providerId="LiveId" clId="{3700EFBF-A6B9-418E-AEF0-C811B61A28C1}" dt="2019-12-01T22:16:33.417" v="7777" actId="478"/>
          <ac:spMkLst>
            <pc:docMk/>
            <pc:sldMk cId="2454956375" sldId="733"/>
            <ac:spMk id="16" creationId="{946D007C-7779-4EC6-AD12-C41B611B340B}"/>
          </ac:spMkLst>
        </pc:spChg>
        <pc:spChg chg="add del mod">
          <ac:chgData name="Dimitar Zahariev" userId="b84e4ebc77879e88" providerId="LiveId" clId="{3700EFBF-A6B9-418E-AEF0-C811B61A28C1}" dt="2019-12-01T22:16:30.380" v="7776" actId="478"/>
          <ac:spMkLst>
            <pc:docMk/>
            <pc:sldMk cId="2454956375" sldId="733"/>
            <ac:spMk id="17" creationId="{ED7C9D73-794B-4DFC-9AF7-A5308E98D1A4}"/>
          </ac:spMkLst>
        </pc:spChg>
      </pc:sldChg>
      <pc:sldChg chg="addSp modSp add modAnim">
        <pc:chgData name="Dimitar Zahariev" userId="b84e4ebc77879e88" providerId="LiveId" clId="{3700EFBF-A6B9-418E-AEF0-C811B61A28C1}" dt="2019-12-02T14:37:56.398" v="13738"/>
        <pc:sldMkLst>
          <pc:docMk/>
          <pc:sldMk cId="1974465492" sldId="734"/>
        </pc:sldMkLst>
        <pc:spChg chg="mod">
          <ac:chgData name="Dimitar Zahariev" userId="b84e4ebc77879e88" providerId="LiveId" clId="{3700EFBF-A6B9-418E-AEF0-C811B61A28C1}" dt="2019-12-01T20:58:10.832" v="5382" actId="20577"/>
          <ac:spMkLst>
            <pc:docMk/>
            <pc:sldMk cId="1974465492" sldId="73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39.601" v="7788" actId="27636"/>
          <ac:spMkLst>
            <pc:docMk/>
            <pc:sldMk cId="1974465492" sldId="73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6" creationId="{EE81DC97-1074-49F7-9D8E-075606FB37D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7" creationId="{5F36FF85-84A9-49BF-9DBF-A6B18344F66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8" creationId="{E58DFC97-42BB-4F12-8541-CCD98FE0E44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9" creationId="{5F2FF917-7179-4BBC-99C2-20D461CF893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0" creationId="{F0FB8D74-E2C2-442B-882D-F84B45F0077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1" creationId="{9C13E3F7-8E40-485D-BB1C-7F643EA1898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2" creationId="{0DDD42F7-3AB4-48B7-B016-E2FE0691A3B7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3" creationId="{77951A6A-9149-4C47-9574-E67E4A822842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4" creationId="{51D502FD-1E03-4C27-B278-A85F119BD483}"/>
          </ac:spMkLst>
        </pc:spChg>
      </pc:sldChg>
      <pc:sldChg chg="addSp modSp add modAnim">
        <pc:chgData name="Dimitar Zahariev" userId="b84e4ebc77879e88" providerId="LiveId" clId="{3700EFBF-A6B9-418E-AEF0-C811B61A28C1}" dt="2019-12-02T14:38:30.075" v="13742"/>
        <pc:sldMkLst>
          <pc:docMk/>
          <pc:sldMk cId="301414503" sldId="735"/>
        </pc:sldMkLst>
        <pc:spChg chg="mod">
          <ac:chgData name="Dimitar Zahariev" userId="b84e4ebc77879e88" providerId="LiveId" clId="{3700EFBF-A6B9-418E-AEF0-C811B61A28C1}" dt="2019-12-01T20:58:20.940" v="5410" actId="20577"/>
          <ac:spMkLst>
            <pc:docMk/>
            <pc:sldMk cId="301414503" sldId="73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8:52.053" v="7799" actId="404"/>
          <ac:spMkLst>
            <pc:docMk/>
            <pc:sldMk cId="301414503" sldId="73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6" creationId="{B81D49F6-A25F-4E89-A04B-CB7A3FA7E120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7" creationId="{1967248E-17E2-48C2-A02F-AFCCE183FAF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8" creationId="{22EAF70C-B38A-4E85-BBD5-FB6D167F6F9C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9" creationId="{3CDB21FA-93B9-4BD1-9B97-F0A1043D8E7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0" creationId="{059666B3-86DF-45E4-821D-A3A2D359779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1" creationId="{7327452B-523E-48CE-957B-4F710D6D7928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2" creationId="{949F1AE0-E093-4293-B78E-1A017E8EE77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3" creationId="{F57622B0-0D4E-4E2F-BD89-EF74705C6E56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4" creationId="{20A16927-92C9-47BA-AB99-607AF24DBBCA}"/>
          </ac:spMkLst>
        </pc:spChg>
      </pc:sldChg>
      <pc:sldChg chg="addSp delSp modSp add modAnim">
        <pc:chgData name="Dimitar Zahariev" userId="b84e4ebc77879e88" providerId="LiveId" clId="{3700EFBF-A6B9-418E-AEF0-C811B61A28C1}" dt="2019-12-02T14:36:23.730" v="13714"/>
        <pc:sldMkLst>
          <pc:docMk/>
          <pc:sldMk cId="3323397672" sldId="736"/>
        </pc:sldMkLst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2" creationId="{30BF615E-3439-4088-894B-6BD65B1C34C0}"/>
          </ac:spMkLst>
        </pc:spChg>
        <pc:spChg chg="mod">
          <ac:chgData name="Dimitar Zahariev" userId="b84e4ebc77879e88" providerId="LiveId" clId="{3700EFBF-A6B9-418E-AEF0-C811B61A28C1}" dt="2019-12-01T21:44:01.073" v="7080" actId="20577"/>
          <ac:spMkLst>
            <pc:docMk/>
            <pc:sldMk cId="3323397672" sldId="736"/>
            <ac:spMk id="5" creationId="{25D4DC16-7C8F-4647-B097-E39063E1F4FD}"/>
          </ac:spMkLst>
        </pc:spChg>
        <pc:spChg chg="add del mod">
          <ac:chgData name="Dimitar Zahariev" userId="b84e4ebc77879e88" providerId="LiveId" clId="{3700EFBF-A6B9-418E-AEF0-C811B61A28C1}" dt="2019-12-01T21:33:41.238" v="6728" actId="478"/>
          <ac:spMkLst>
            <pc:docMk/>
            <pc:sldMk cId="3323397672" sldId="736"/>
            <ac:spMk id="6" creationId="{72821985-D94E-4A87-BB4B-42D0E0DC7B17}"/>
          </ac:spMkLst>
        </pc:spChg>
        <pc:spChg chg="add mod">
          <ac:chgData name="Dimitar Zahariev" userId="b84e4ebc77879e88" providerId="LiveId" clId="{3700EFBF-A6B9-418E-AEF0-C811B61A28C1}" dt="2019-12-02T14:36:02.423" v="13706" actId="207"/>
          <ac:spMkLst>
            <pc:docMk/>
            <pc:sldMk cId="3323397672" sldId="736"/>
            <ac:spMk id="7" creationId="{CD5759EB-EBB6-449F-B974-72883FFB1B08}"/>
          </ac:spMkLst>
        </pc:spChg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8" creationId="{9C4A6FFF-C934-4325-B6F5-1B52D7D73625}"/>
          </ac:spMkLst>
        </pc:spChg>
      </pc:sldChg>
      <pc:sldChg chg="modSp add ord modAnim">
        <pc:chgData name="Dimitar Zahariev" userId="b84e4ebc77879e88" providerId="LiveId" clId="{3700EFBF-A6B9-418E-AEF0-C811B61A28C1}" dt="2019-12-02T14:47:45.892" v="13871"/>
        <pc:sldMkLst>
          <pc:docMk/>
          <pc:sldMk cId="1596737647" sldId="737"/>
        </pc:sldMkLst>
        <pc:spChg chg="mod">
          <ac:chgData name="Dimitar Zahariev" userId="b84e4ebc77879e88" providerId="LiveId" clId="{3700EFBF-A6B9-418E-AEF0-C811B61A28C1}" dt="2019-12-01T22:50:42.351" v="8478" actId="20577"/>
          <ac:spMkLst>
            <pc:docMk/>
            <pc:sldMk cId="1596737647" sldId="73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51:49.206" v="8639" actId="20577"/>
          <ac:spMkLst>
            <pc:docMk/>
            <pc:sldMk cId="1596737647" sldId="737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1:25:47.664" v="6548" actId="2696"/>
        <pc:sldMkLst>
          <pc:docMk/>
          <pc:sldMk cId="3035557985" sldId="737"/>
        </pc:sldMkLst>
      </pc:sldChg>
      <pc:sldChg chg="modSp add ord modAnim">
        <pc:chgData name="Dimitar Zahariev" userId="b84e4ebc77879e88" providerId="LiveId" clId="{3700EFBF-A6B9-418E-AEF0-C811B61A28C1}" dt="2019-12-02T14:32:35.698" v="13654"/>
        <pc:sldMkLst>
          <pc:docMk/>
          <pc:sldMk cId="3811251410" sldId="738"/>
        </pc:sldMkLst>
        <pc:spChg chg="mod">
          <ac:chgData name="Dimitar Zahariev" userId="b84e4ebc77879e88" providerId="LiveId" clId="{3700EFBF-A6B9-418E-AEF0-C811B61A28C1}" dt="2019-12-02T05:33:30.788" v="12923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2:10.459" v="13643" actId="113"/>
          <ac:spMkLst>
            <pc:docMk/>
            <pc:sldMk cId="3811251410" sldId="738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3:34:31.673" v="9705" actId="2696"/>
        <pc:sldMkLst>
          <pc:docMk/>
          <pc:sldMk cId="3804963840" sldId="739"/>
        </pc:sldMkLst>
      </pc:sldChg>
      <pc:sldChg chg="modSp add ord modAnim">
        <pc:chgData name="Dimitar Zahariev" userId="b84e4ebc77879e88" providerId="LiveId" clId="{3700EFBF-A6B9-418E-AEF0-C811B61A28C1}" dt="2019-12-02T14:44:03.122" v="13830"/>
        <pc:sldMkLst>
          <pc:docMk/>
          <pc:sldMk cId="244435920" sldId="740"/>
        </pc:sldMkLst>
        <pc:spChg chg="mod">
          <ac:chgData name="Dimitar Zahariev" userId="b84e4ebc77879e88" providerId="LiveId" clId="{3700EFBF-A6B9-418E-AEF0-C811B61A28C1}" dt="2019-12-02T14:44:00.288" v="13828" actId="20577"/>
          <ac:spMkLst>
            <pc:docMk/>
            <pc:sldMk cId="244435920" sldId="74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6:20.132" v="12855" actId="20577"/>
          <ac:spMkLst>
            <pc:docMk/>
            <pc:sldMk cId="244435920" sldId="740"/>
            <ac:spMk id="5" creationId="{25D4DC16-7C8F-4647-B097-E39063E1F4FD}"/>
          </ac:spMkLst>
        </pc:spChg>
      </pc:sldChg>
      <pc:sldChg chg="modSp add">
        <pc:chgData name="Dimitar Zahariev" userId="b84e4ebc77879e88" providerId="LiveId" clId="{3700EFBF-A6B9-418E-AEF0-C811B61A28C1}" dt="2019-12-02T02:10:51.305" v="12802" actId="20577"/>
        <pc:sldMkLst>
          <pc:docMk/>
          <pc:sldMk cId="1281249806" sldId="741"/>
        </pc:sldMkLst>
        <pc:spChg chg="mod">
          <ac:chgData name="Dimitar Zahariev" userId="b84e4ebc77879e88" providerId="LiveId" clId="{3700EFBF-A6B9-418E-AEF0-C811B61A28C1}" dt="2019-12-01T22:56:45.474" v="8694" actId="20577"/>
          <ac:spMkLst>
            <pc:docMk/>
            <pc:sldMk cId="1281249806" sldId="74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51.305" v="12802" actId="20577"/>
          <ac:spMkLst>
            <pc:docMk/>
            <pc:sldMk cId="1281249806" sldId="741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3700EFBF-A6B9-418E-AEF0-C811B61A28C1}" dt="2019-12-02T14:46:07.181" v="13862" actId="20577"/>
        <pc:sldMkLst>
          <pc:docMk/>
          <pc:sldMk cId="177129517" sldId="742"/>
        </pc:sldMkLst>
        <pc:spChg chg="mod">
          <ac:chgData name="Dimitar Zahariev" userId="b84e4ebc77879e88" providerId="LiveId" clId="{3700EFBF-A6B9-418E-AEF0-C811B61A28C1}" dt="2019-12-02T14:46:07.181" v="13862" actId="20577"/>
          <ac:spMkLst>
            <pc:docMk/>
            <pc:sldMk cId="177129517" sldId="74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05:43.712" v="10193" actId="113"/>
          <ac:spMkLst>
            <pc:docMk/>
            <pc:sldMk cId="177129517" sldId="742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1:03.537" v="13772"/>
        <pc:sldMkLst>
          <pc:docMk/>
          <pc:sldMk cId="2418328832" sldId="743"/>
        </pc:sldMkLst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2" creationId="{4C5DE3AB-9637-45D6-97CE-59124DADB456}"/>
          </ac:spMkLst>
        </pc:spChg>
        <pc:spChg chg="mod">
          <ac:chgData name="Dimitar Zahariev" userId="b84e4ebc77879e88" providerId="LiveId" clId="{3700EFBF-A6B9-418E-AEF0-C811B61A28C1}" dt="2019-12-01T23:11:08.895" v="8926" actId="20577"/>
          <ac:spMkLst>
            <pc:docMk/>
            <pc:sldMk cId="2418328832" sldId="74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42:22.956" v="9834" actId="27636"/>
          <ac:spMkLst>
            <pc:docMk/>
            <pc:sldMk cId="2418328832" sldId="74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6" creationId="{BA753CA3-BCC1-411F-B023-7EFF91FB1F5C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7" creationId="{E8FB7023-D32B-4260-8BBA-3D1DF66BB12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8" creationId="{5ED6F922-57CD-4355-8E9E-7F8BFECF3BD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9" creationId="{B4E7B485-4FB4-4B32-81A0-AB6403421AC5}"/>
          </ac:spMkLst>
        </pc:spChg>
      </pc:sldChg>
      <pc:sldChg chg="modSp add modAnim">
        <pc:chgData name="Dimitar Zahariev" userId="b84e4ebc77879e88" providerId="LiveId" clId="{3700EFBF-A6B9-418E-AEF0-C811B61A28C1}" dt="2019-12-02T14:47:40.727" v="13869"/>
        <pc:sldMkLst>
          <pc:docMk/>
          <pc:sldMk cId="3843151059" sldId="744"/>
        </pc:sldMkLst>
        <pc:spChg chg="mod">
          <ac:chgData name="Dimitar Zahariev" userId="b84e4ebc77879e88" providerId="LiveId" clId="{3700EFBF-A6B9-418E-AEF0-C811B61A28C1}" dt="2019-12-01T23:07:57.352" v="8903" actId="20577"/>
          <ac:spMkLst>
            <pc:docMk/>
            <pc:sldMk cId="3843151059" sldId="74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1:06.016" v="13094"/>
          <ac:spMkLst>
            <pc:docMk/>
            <pc:sldMk cId="3843151059" sldId="74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41:41.728" v="13786"/>
        <pc:sldMkLst>
          <pc:docMk/>
          <pc:sldMk cId="2138456623" sldId="745"/>
        </pc:sldMkLst>
        <pc:spChg chg="mod">
          <ac:chgData name="Dimitar Zahariev" userId="b84e4ebc77879e88" providerId="LiveId" clId="{3700EFBF-A6B9-418E-AEF0-C811B61A28C1}" dt="2019-12-01T23:16:44.864" v="8990" actId="20577"/>
          <ac:spMkLst>
            <pc:docMk/>
            <pc:sldMk cId="2138456623" sldId="74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28:49.293" v="9434" actId="20577"/>
          <ac:spMkLst>
            <pc:docMk/>
            <pc:sldMk cId="2138456623" sldId="745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46:48.171" v="13867"/>
        <pc:sldMkLst>
          <pc:docMk/>
          <pc:sldMk cId="2235007403" sldId="746"/>
        </pc:sldMkLst>
        <pc:spChg chg="mod">
          <ac:chgData name="Dimitar Zahariev" userId="b84e4ebc77879e88" providerId="LiveId" clId="{3700EFBF-A6B9-418E-AEF0-C811B61A28C1}" dt="2019-12-02T14:45:54.218" v="13857" actId="20577"/>
          <ac:spMkLst>
            <pc:docMk/>
            <pc:sldMk cId="2235007403" sldId="74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30:02.444" v="10474" actId="5793"/>
          <ac:spMkLst>
            <pc:docMk/>
            <pc:sldMk cId="2235007403" sldId="74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14:46:41.101" v="13865"/>
          <ac:spMkLst>
            <pc:docMk/>
            <pc:sldMk cId="2235007403" sldId="746"/>
            <ac:spMk id="6" creationId="{97815E8B-BB3F-4AC9-9AD8-805EBAE13D46}"/>
          </ac:spMkLst>
        </pc:spChg>
      </pc:sldChg>
      <pc:sldChg chg="addSp delSp modSp add modAnim">
        <pc:chgData name="Dimitar Zahariev" userId="b84e4ebc77879e88" providerId="LiveId" clId="{3700EFBF-A6B9-418E-AEF0-C811B61A28C1}" dt="2019-12-02T14:50:38.169" v="13913"/>
        <pc:sldMkLst>
          <pc:docMk/>
          <pc:sldMk cId="3071864637" sldId="747"/>
        </pc:sldMkLst>
        <pc:spChg chg="mod">
          <ac:chgData name="Dimitar Zahariev" userId="b84e4ebc77879e88" providerId="LiveId" clId="{3700EFBF-A6B9-418E-AEF0-C811B61A28C1}" dt="2019-12-02T01:29:58.170" v="11787" actId="6549"/>
          <ac:spMkLst>
            <pc:docMk/>
            <pc:sldMk cId="3071864637" sldId="74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9:39.871" v="13321" actId="20577"/>
          <ac:spMkLst>
            <pc:docMk/>
            <pc:sldMk cId="3071864637" sldId="747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2T01:53:20.273" v="12153"/>
          <ac:spMkLst>
            <pc:docMk/>
            <pc:sldMk cId="3071864637" sldId="747"/>
            <ac:spMk id="6" creationId="{BB150DEE-2014-465C-8739-45CDC22CD741}"/>
          </ac:spMkLst>
        </pc:spChg>
        <pc:spChg chg="add mod">
          <ac:chgData name="Dimitar Zahariev" userId="b84e4ebc77879e88" providerId="LiveId" clId="{3700EFBF-A6B9-418E-AEF0-C811B61A28C1}" dt="2019-12-02T02:06:59.787" v="12641" actId="14100"/>
          <ac:spMkLst>
            <pc:docMk/>
            <pc:sldMk cId="3071864637" sldId="747"/>
            <ac:spMk id="7" creationId="{F9DE451F-C90D-4800-A154-5811E0748EC1}"/>
          </ac:spMkLst>
        </pc:spChg>
      </pc:sldChg>
      <pc:sldChg chg="modSp add modAnim">
        <pc:chgData name="Dimitar Zahariev" userId="b84e4ebc77879e88" providerId="LiveId" clId="{3700EFBF-A6B9-418E-AEF0-C811B61A28C1}" dt="2019-12-02T14:50:41.532" v="13915"/>
        <pc:sldMkLst>
          <pc:docMk/>
          <pc:sldMk cId="633730192" sldId="748"/>
        </pc:sldMkLst>
        <pc:spChg chg="mod">
          <ac:chgData name="Dimitar Zahariev" userId="b84e4ebc77879e88" providerId="LiveId" clId="{3700EFBF-A6B9-418E-AEF0-C811B61A28C1}" dt="2019-12-02T01:33:13.894" v="11872" actId="20577"/>
          <ac:spMkLst>
            <pc:docMk/>
            <pc:sldMk cId="633730192" sldId="74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34.301" v="12634" actId="255"/>
          <ac:spMkLst>
            <pc:docMk/>
            <pc:sldMk cId="633730192" sldId="74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0:45.529" v="13917"/>
        <pc:sldMkLst>
          <pc:docMk/>
          <pc:sldMk cId="2762354524" sldId="749"/>
        </pc:sldMkLst>
        <pc:spChg chg="mod">
          <ac:chgData name="Dimitar Zahariev" userId="b84e4ebc77879e88" providerId="LiveId" clId="{3700EFBF-A6B9-418E-AEF0-C811B61A28C1}" dt="2019-12-02T01:34:01.549" v="11895" actId="20577"/>
          <ac:spMkLst>
            <pc:docMk/>
            <pc:sldMk cId="2762354524" sldId="74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3:26.576" v="12587" actId="255"/>
          <ac:spMkLst>
            <pc:docMk/>
            <pc:sldMk cId="2762354524" sldId="749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1:13.420" v="13929"/>
        <pc:sldMkLst>
          <pc:docMk/>
          <pc:sldMk cId="4271314413" sldId="750"/>
        </pc:sldMkLst>
        <pc:spChg chg="mod">
          <ac:chgData name="Dimitar Zahariev" userId="b84e4ebc77879e88" providerId="LiveId" clId="{3700EFBF-A6B9-418E-AEF0-C811B61A28C1}" dt="2019-12-02T01:36:20.957" v="11950" actId="20577"/>
          <ac:spMkLst>
            <pc:docMk/>
            <pc:sldMk cId="4271314413" sldId="75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20.090" v="12633" actId="6549"/>
          <ac:spMkLst>
            <pc:docMk/>
            <pc:sldMk cId="4271314413" sldId="750"/>
            <ac:spMk id="5" creationId="{25D4DC16-7C8F-4647-B097-E39063E1F4FD}"/>
          </ac:spMkLst>
        </pc:spChg>
      </pc:sldChg>
      <pc:sldChg chg="add">
        <pc:chgData name="Dimitar Zahariev" userId="b84e4ebc77879e88" providerId="LiveId" clId="{3700EFBF-A6B9-418E-AEF0-C811B61A28C1}" dt="2019-12-03T08:49:15.101" v="14654"/>
        <pc:sldMkLst>
          <pc:docMk/>
          <pc:sldMk cId="2373257029" sldId="751"/>
        </pc:sldMkLst>
      </pc:sldChg>
      <pc:sldMasterChg chg="modSldLayout">
        <pc:chgData name="Dimitar Zahariev" userId="b84e4ebc77879e88" providerId="LiveId" clId="{3700EFBF-A6B9-418E-AEF0-C811B61A28C1}" dt="2019-12-01T15:14:10.592" v="926" actId="1076"/>
        <pc:sldMasterMkLst>
          <pc:docMk/>
          <pc:sldMasterMk cId="156789181" sldId="2147483675"/>
        </pc:sldMasterMkLst>
        <pc:sldLayoutChg chg="addSp">
          <pc:chgData name="Dimitar Zahariev" userId="b84e4ebc77879e88" providerId="LiveId" clId="{3700EFBF-A6B9-418E-AEF0-C811B61A28C1}" dt="2019-12-01T14:56:58.908" v="617"/>
          <pc:sldLayoutMkLst>
            <pc:docMk/>
            <pc:sldMasterMk cId="156789181" sldId="2147483675"/>
            <pc:sldLayoutMk cId="970179299" sldId="2147483676"/>
          </pc:sldLayoutMkLst>
          <pc:picChg chg="add">
            <ac:chgData name="Dimitar Zahariev" userId="b84e4ebc77879e88" providerId="LiveId" clId="{3700EFBF-A6B9-418E-AEF0-C811B61A28C1}" dt="2019-12-01T14:56:58.908" v="617"/>
            <ac:picMkLst>
              <pc:docMk/>
              <pc:sldMasterMk cId="156789181" sldId="2147483675"/>
              <pc:sldLayoutMk cId="970179299" sldId="2147483676"/>
              <ac:picMk id="20" creationId="{4E66E049-81E2-4AE4-8AEE-89A5335A5848}"/>
            </ac:picMkLst>
          </pc:picChg>
        </pc:sldLayoutChg>
        <pc:sldLayoutChg chg="addSp delSp modSp">
          <pc:chgData name="Dimitar Zahariev" userId="b84e4ebc77879e88" providerId="LiveId" clId="{3700EFBF-A6B9-418E-AEF0-C811B61A28C1}" dt="2019-12-01T15:14:10.592" v="926" actId="1076"/>
          <pc:sldLayoutMkLst>
            <pc:docMk/>
            <pc:sldMasterMk cId="156789181" sldId="2147483675"/>
            <pc:sldLayoutMk cId="218654515" sldId="2147483678"/>
          </pc:sldLayoutMkLst>
          <pc:picChg chg="add del mod">
            <ac:chgData name="Dimitar Zahariev" userId="b84e4ebc77879e88" providerId="LiveId" clId="{3700EFBF-A6B9-418E-AEF0-C811B61A28C1}" dt="2019-12-01T15:12:55.763" v="923" actId="478"/>
            <ac:picMkLst>
              <pc:docMk/>
              <pc:sldMasterMk cId="156789181" sldId="2147483675"/>
              <pc:sldLayoutMk cId="218654515" sldId="2147483678"/>
              <ac:picMk id="3" creationId="{7A99E06B-1E93-40C5-980F-A9DFE1C549AC}"/>
            </ac:picMkLst>
          </pc:picChg>
          <pc:picChg chg="add mod">
            <ac:chgData name="Dimitar Zahariev" userId="b84e4ebc77879e88" providerId="LiveId" clId="{3700EFBF-A6B9-418E-AEF0-C811B61A28C1}" dt="2019-12-01T15:14:10.592" v="926" actId="1076"/>
            <ac:picMkLst>
              <pc:docMk/>
              <pc:sldMasterMk cId="156789181" sldId="2147483675"/>
              <pc:sldLayoutMk cId="218654515" sldId="2147483678"/>
              <ac:picMk id="7" creationId="{7E7F8A29-9872-49EB-9889-6CA0EC10C7E5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27157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074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29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9293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81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086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8152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7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0.png"/><Relationship Id="rId7" Type="http://schemas.openxmlformats.org/officeDocument/2006/relationships/image" Target="../media/image2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2.png"/><Relationship Id="rId11" Type="http://schemas.openxmlformats.org/officeDocument/2006/relationships/image" Target="../media/image37.pn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1.png"/><Relationship Id="rId7" Type="http://schemas.openxmlformats.org/officeDocument/2006/relationships/image" Target="../media/image3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42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7.png"/><Relationship Id="rId4" Type="http://schemas.openxmlformats.org/officeDocument/2006/relationships/hyperlink" Target="https://softuni.org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0.png"/><Relationship Id="rId7" Type="http://schemas.openxmlformats.org/officeDocument/2006/relationships/image" Target="../media/image2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2.png"/><Relationship Id="rId11" Type="http://schemas.openxmlformats.org/officeDocument/2006/relationships/image" Target="../media/image37.pn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41.png"/><Relationship Id="rId7" Type="http://schemas.openxmlformats.org/officeDocument/2006/relationships/image" Target="../media/image3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38.png"/><Relationship Id="rId5" Type="http://schemas.openxmlformats.org/officeDocument/2006/relationships/image" Target="../media/image42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43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44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5.png"/><Relationship Id="rId4" Type="http://schemas.openxmlformats.org/officeDocument/2006/relationships/image" Target="../media/image12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44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46.png"/><Relationship Id="rId2" Type="http://schemas.openxmlformats.org/officeDocument/2006/relationships/image" Target="../media/image1.emf"/><Relationship Id="rId16" Type="http://schemas.openxmlformats.org/officeDocument/2006/relationships/image" Target="../media/image50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49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48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5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44.pn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6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61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44.png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6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4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E66E049-81E2-4AE4-8AEE-89A5335A584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631" y="2721472"/>
            <a:ext cx="5437955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2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1" y="5184002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5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9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2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5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3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3" y="321502"/>
            <a:ext cx="11083636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6390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6758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2398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9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6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55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2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48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009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7674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7F8A29-9872-49EB-9889-6CA0EC10C7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258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7274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8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9437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6885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8968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1653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031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7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83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0713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3369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1872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9443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193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4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84696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1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259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3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8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4617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7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5375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5461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1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3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586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5187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26277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7F8A29-9872-49EB-9889-6CA0EC10C7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4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1" y="3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601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819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3/22/2021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996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75.png"/><Relationship Id="rId26" Type="http://schemas.openxmlformats.org/officeDocument/2006/relationships/image" Target="../media/image79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72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74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9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78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71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68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73.png"/><Relationship Id="rId22" Type="http://schemas.openxmlformats.org/officeDocument/2006/relationships/image" Target="../media/image7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0.jpeg"/><Relationship Id="rId7" Type="http://schemas.openxmlformats.org/officeDocument/2006/relationships/image" Target="../media/image8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3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84.png"/><Relationship Id="rId4" Type="http://schemas.openxmlformats.org/officeDocument/2006/relationships/hyperlink" Target="https://softuni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Scaling. Access and Security. Monitoring and Costs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Advanced Infrastructure Services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D9937DE-6FCA-4632-A619-2CD3E609D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220" y="2721473"/>
            <a:ext cx="5437955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Configure a virtual machine or virtual machine scale sets at provisioning time </a:t>
            </a:r>
          </a:p>
          <a:p>
            <a:pPr latinLnBrk="0"/>
            <a:r>
              <a:rPr lang="en-US" sz="3200" dirty="0"/>
              <a:t>Scripts run on first boot once the resources have been provisioned </a:t>
            </a:r>
          </a:p>
          <a:p>
            <a:pPr latinLnBrk="0"/>
            <a:r>
              <a:rPr lang="en-US" sz="3200" dirty="0"/>
              <a:t>It is a widely used approach to customize Linux VMs</a:t>
            </a:r>
          </a:p>
          <a:p>
            <a:pPr latinLnBrk="0"/>
            <a:r>
              <a:rPr lang="en-US" sz="3200" dirty="0"/>
              <a:t>Installs packages and writes files, </a:t>
            </a:r>
            <a:r>
              <a:rPr lang="en-US" sz="3000" dirty="0"/>
              <a:t>or configures users and security</a:t>
            </a:r>
          </a:p>
          <a:p>
            <a:pPr latinLnBrk="0"/>
            <a:r>
              <a:rPr lang="en-US" sz="3000" dirty="0"/>
              <a:t>Uses YAML</a:t>
            </a:r>
          </a:p>
          <a:p>
            <a:pPr latinLnBrk="0"/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Provision with Cloud Init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https://docs.microsoft.com/en-us/azure/virtual-machines/linux/using-cloud-init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C33584F-D2C6-4C6C-839C-81973D8B3A3A}"/>
              </a:ext>
            </a:extLst>
          </p:cNvPr>
          <p:cNvSpPr txBox="1">
            <a:spLocks/>
          </p:cNvSpPr>
          <p:nvPr/>
        </p:nvSpPr>
        <p:spPr>
          <a:xfrm>
            <a:off x="7792277" y="4178109"/>
            <a:ext cx="4209319" cy="21411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#cloud-config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package_upgrade</a:t>
            </a:r>
            <a:r>
              <a:rPr lang="en-US" sz="2400" dirty="0">
                <a:solidFill>
                  <a:schemeClr val="tx1"/>
                </a:solidFill>
              </a:rPr>
              <a:t>: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packages: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- httpd</a:t>
            </a:r>
          </a:p>
        </p:txBody>
      </p:sp>
    </p:spTree>
    <p:extLst>
      <p:ext uri="{BB962C8B-B14F-4D97-AF65-F5344CB8AC3E}">
        <p14:creationId xmlns:p14="http://schemas.microsoft.com/office/powerpoint/2010/main" val="11265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Filter network traffic to and from Azure resources</a:t>
            </a:r>
          </a:p>
          <a:p>
            <a:pPr latinLnBrk="0"/>
            <a:r>
              <a:rPr lang="en-US" sz="3200" dirty="0"/>
              <a:t>Contain rules that allow or deny inbound or outbound traffic</a:t>
            </a:r>
          </a:p>
          <a:p>
            <a:pPr latinLnBrk="0"/>
            <a:r>
              <a:rPr lang="en-US" sz="3200" dirty="0"/>
              <a:t>Rules can have source and destination, port, and protocol</a:t>
            </a:r>
          </a:p>
          <a:p>
            <a:pPr latinLnBrk="0"/>
            <a:r>
              <a:rPr lang="en-US" sz="3200" dirty="0"/>
              <a:t>Evaluated by priority using the 5-tuple information</a:t>
            </a:r>
          </a:p>
          <a:p>
            <a:pPr latinLnBrk="0"/>
            <a:r>
              <a:rPr lang="en-US" sz="3200" dirty="0"/>
              <a:t>Can be applied to individual subnets within a </a:t>
            </a:r>
            <a:r>
              <a:rPr lang="en-US" sz="3200" dirty="0" err="1"/>
              <a:t>VNet</a:t>
            </a:r>
            <a:r>
              <a:rPr lang="en-US" sz="3200" dirty="0"/>
              <a:t>, NICs attached to a </a:t>
            </a:r>
            <a:r>
              <a:rPr lang="en-US" sz="3200" dirty="0" err="1"/>
              <a:t>VNet</a:t>
            </a:r>
            <a:r>
              <a:rPr lang="en-US" sz="3200" dirty="0"/>
              <a:t>, or both</a:t>
            </a:r>
          </a:p>
          <a:p>
            <a:pPr latinLnBrk="0"/>
            <a:r>
              <a:rPr lang="en-US" sz="3200" dirty="0"/>
              <a:t>Azure creates set of default rules in every security group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(Security Groups)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https://docs.microsoft.com/en-us/azure/virtual-network/security-overview</a:t>
            </a:r>
          </a:p>
        </p:txBody>
      </p:sp>
    </p:spTree>
    <p:extLst>
      <p:ext uri="{BB962C8B-B14F-4D97-AF65-F5344CB8AC3E}">
        <p14:creationId xmlns:p14="http://schemas.microsoft.com/office/powerpoint/2010/main" val="19275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Allows the creation of highly available services</a:t>
            </a:r>
          </a:p>
          <a:p>
            <a:r>
              <a:rPr lang="en-US" sz="3200" dirty="0"/>
              <a:t>Four components:</a:t>
            </a:r>
          </a:p>
          <a:p>
            <a:pPr lvl="1"/>
            <a:r>
              <a:rPr lang="en-US" sz="3000" dirty="0"/>
              <a:t>Front end</a:t>
            </a:r>
          </a:p>
          <a:p>
            <a:pPr lvl="1"/>
            <a:r>
              <a:rPr lang="en-US" sz="3000" dirty="0"/>
              <a:t>A rule</a:t>
            </a:r>
          </a:p>
          <a:p>
            <a:pPr lvl="1"/>
            <a:r>
              <a:rPr lang="en-US" sz="3000" dirty="0"/>
              <a:t>A health probe</a:t>
            </a:r>
          </a:p>
          <a:p>
            <a:pPr lvl="1"/>
            <a:r>
              <a:rPr lang="en-US" sz="3000" dirty="0"/>
              <a:t>A back-end pool definition</a:t>
            </a:r>
            <a:endParaRPr lang="en-US" sz="3200" dirty="0"/>
          </a:p>
          <a:p>
            <a:r>
              <a:rPr lang="en-US" sz="3200" dirty="0"/>
              <a:t>Can be used as public or internal</a:t>
            </a:r>
          </a:p>
          <a:p>
            <a:r>
              <a:rPr lang="en-US" sz="3200" dirty="0"/>
              <a:t>Available in two pricing tiers - Basic and Standard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(Load Balancer)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https://docs.microsoft.com/en-us/azure/load-balancer/</a:t>
            </a:r>
          </a:p>
        </p:txBody>
      </p:sp>
    </p:spTree>
    <p:extLst>
      <p:ext uri="{BB962C8B-B14F-4D97-AF65-F5344CB8AC3E}">
        <p14:creationId xmlns:p14="http://schemas.microsoft.com/office/powerpoint/2010/main" val="41342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Designed for storing </a:t>
            </a:r>
            <a:r>
              <a:rPr lang="en-US" sz="3200" b="1" dirty="0"/>
              <a:t>unstructured data</a:t>
            </a:r>
          </a:p>
          <a:p>
            <a:r>
              <a:rPr lang="en-US" sz="3200" dirty="0"/>
              <a:t>Used to store </a:t>
            </a:r>
            <a:r>
              <a:rPr lang="en-US" sz="3200" b="1" dirty="0"/>
              <a:t>text files</a:t>
            </a:r>
            <a:r>
              <a:rPr lang="en-US" sz="3200" dirty="0"/>
              <a:t>, </a:t>
            </a:r>
            <a:r>
              <a:rPr lang="en-US" sz="3200" b="1" dirty="0"/>
              <a:t>images</a:t>
            </a:r>
            <a:r>
              <a:rPr lang="en-US" sz="3200" dirty="0"/>
              <a:t>, </a:t>
            </a:r>
            <a:r>
              <a:rPr lang="en-US" sz="3200" b="1" dirty="0"/>
              <a:t>videos</a:t>
            </a:r>
            <a:r>
              <a:rPr lang="en-US" sz="3200" dirty="0"/>
              <a:t>, </a:t>
            </a:r>
            <a:r>
              <a:rPr lang="en-US" sz="3200" b="1" dirty="0"/>
              <a:t>documents</a:t>
            </a:r>
            <a:r>
              <a:rPr lang="en-US" sz="3200" dirty="0"/>
              <a:t>, etc.</a:t>
            </a:r>
          </a:p>
          <a:p>
            <a:r>
              <a:rPr lang="en-US" sz="3200" dirty="0"/>
              <a:t>Three types:</a:t>
            </a:r>
          </a:p>
          <a:p>
            <a:pPr lvl="1"/>
            <a:r>
              <a:rPr lang="en-US" sz="3000" b="1" dirty="0"/>
              <a:t>Block blobs </a:t>
            </a:r>
            <a:r>
              <a:rPr lang="en-US" sz="3000" dirty="0"/>
              <a:t>are used to store files used by applications</a:t>
            </a:r>
          </a:p>
          <a:p>
            <a:pPr lvl="1"/>
            <a:r>
              <a:rPr lang="en-US" sz="3000" b="1" dirty="0"/>
              <a:t>Append blobs </a:t>
            </a:r>
            <a:r>
              <a:rPr lang="en-US" sz="3000" dirty="0"/>
              <a:t>are like block blobs but are optimized for appending</a:t>
            </a:r>
          </a:p>
          <a:p>
            <a:pPr lvl="1"/>
            <a:r>
              <a:rPr lang="en-US" sz="3000" b="1" dirty="0"/>
              <a:t>Page blobs </a:t>
            </a:r>
            <a:r>
              <a:rPr lang="en-US" sz="3000" dirty="0"/>
              <a:t>are optimized to store virtual hard drives (VHD)</a:t>
            </a:r>
          </a:p>
          <a:p>
            <a:r>
              <a:rPr lang="en-US" sz="3200" b="1" dirty="0"/>
              <a:t>Storage containers </a:t>
            </a:r>
            <a:r>
              <a:rPr lang="en-US" sz="3200" dirty="0"/>
              <a:t>are used to organize blobs</a:t>
            </a:r>
          </a:p>
          <a:p>
            <a:r>
              <a:rPr lang="en-US" sz="3200" dirty="0"/>
              <a:t>https://&lt;storage-acc&gt;.blob.core.windows.net/&lt;container&gt;/&lt;blob&gt;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https://docs.microsoft.com/en-us/azure/storage/blobs/storage-blobs-introduction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782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Fully managed file shares in the cloud accessible via </a:t>
            </a:r>
            <a:r>
              <a:rPr lang="en-US" sz="3200" b="1" dirty="0"/>
              <a:t>SMB</a:t>
            </a:r>
          </a:p>
          <a:p>
            <a:r>
              <a:rPr lang="en-US" sz="3200" dirty="0"/>
              <a:t>Can be mounted concurrently by cloud or on-premise deployments </a:t>
            </a:r>
          </a:p>
          <a:p>
            <a:r>
              <a:rPr lang="en-US" sz="3200" dirty="0"/>
              <a:t>Can be cached on Windows Servers with </a:t>
            </a:r>
            <a:r>
              <a:rPr lang="en-US" sz="3200" b="1" dirty="0"/>
              <a:t>Azure File Sync</a:t>
            </a:r>
          </a:p>
          <a:p>
            <a:r>
              <a:rPr lang="en-US" sz="3200" dirty="0"/>
              <a:t>https://&lt;storage-acc&gt;.file.core.windows.net/&lt;share&gt;/&lt;dir&gt;/&lt;file&gt;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https://docs.microsoft.com/en-us/azure/storage/files/storage-files-introduction</a:t>
            </a:r>
          </a:p>
        </p:txBody>
      </p:sp>
    </p:spTree>
    <p:extLst>
      <p:ext uri="{BB962C8B-B14F-4D97-AF65-F5344CB8AC3E}">
        <p14:creationId xmlns:p14="http://schemas.microsoft.com/office/powerpoint/2010/main" val="56282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Access Keys</a:t>
            </a:r>
          </a:p>
          <a:p>
            <a:pPr lvl="1"/>
            <a:r>
              <a:rPr lang="en-US" sz="3000" dirty="0"/>
              <a:t>Two </a:t>
            </a:r>
            <a:r>
              <a:rPr lang="en-US" sz="2800" dirty="0"/>
              <a:t>512-bit storage account access keys are automatically created</a:t>
            </a:r>
            <a:endParaRPr lang="en-US" sz="3000" dirty="0"/>
          </a:p>
          <a:p>
            <a:pPr lvl="1"/>
            <a:r>
              <a:rPr lang="en-US" sz="3000" dirty="0"/>
              <a:t>They are used for authorized access to a storage account via SAS</a:t>
            </a:r>
          </a:p>
          <a:p>
            <a:pPr lvl="1"/>
            <a:r>
              <a:rPr lang="en-US" sz="3000" dirty="0"/>
              <a:t>Can be rotated and regenerated without interruption to applications</a:t>
            </a:r>
          </a:p>
          <a:p>
            <a:pPr lvl="1"/>
            <a:r>
              <a:rPr lang="en-US" sz="2800" dirty="0"/>
              <a:t>Storage account key is like the root password for a storage account</a:t>
            </a:r>
          </a:p>
          <a:p>
            <a:pPr lvl="1"/>
            <a:r>
              <a:rPr lang="en-US" sz="2800" dirty="0"/>
              <a:t>Avoid distributing, hard-coding, or saving it anywhere in plaintext that</a:t>
            </a:r>
            <a:endParaRPr lang="en-US" sz="3000" dirty="0"/>
          </a:p>
          <a:p>
            <a:r>
              <a:rPr lang="en-US" sz="3200" b="1" dirty="0"/>
              <a:t>Shared Access Signature </a:t>
            </a:r>
            <a:r>
              <a:rPr lang="en-US" sz="3200" dirty="0"/>
              <a:t>(SAS)</a:t>
            </a:r>
          </a:p>
          <a:p>
            <a:pPr lvl="1"/>
            <a:r>
              <a:rPr lang="en-US" sz="3000" dirty="0"/>
              <a:t>Used for granting granular access to resources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https://docs.microsoft.com/en-us/azure/storage/common/storage-account-manage</a:t>
            </a:r>
          </a:p>
        </p:txBody>
      </p:sp>
    </p:spTree>
    <p:extLst>
      <p:ext uri="{BB962C8B-B14F-4D97-AF65-F5344CB8AC3E}">
        <p14:creationId xmlns:p14="http://schemas.microsoft.com/office/powerpoint/2010/main" val="2321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Free tool to easily manage Azure cloud storage resources</a:t>
            </a:r>
          </a:p>
          <a:p>
            <a:pPr latinLnBrk="0"/>
            <a:r>
              <a:rPr lang="en-US" sz="3200" dirty="0"/>
              <a:t>Available for Windows, Linux, and macOS</a:t>
            </a:r>
          </a:p>
          <a:p>
            <a:pPr latinLnBrk="0"/>
            <a:r>
              <a:rPr lang="en-US" sz="3200" dirty="0"/>
              <a:t>Accessible, intuitive, feature-rich graphical user interface</a:t>
            </a:r>
          </a:p>
          <a:p>
            <a:pPr latinLnBrk="0"/>
            <a:r>
              <a:rPr lang="en-US" sz="3200" dirty="0"/>
              <a:t>Can work also disconnected from the cloud or offline with local emulators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Storage </a:t>
            </a:r>
            <a:r>
              <a:rPr lang="en-US" dirty="0"/>
              <a:t>Explorer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https://azure.microsoft.com/en-us/features/storage-explorer/</a:t>
            </a:r>
          </a:p>
        </p:txBody>
      </p:sp>
    </p:spTree>
    <p:extLst>
      <p:ext uri="{BB962C8B-B14F-4D97-AF65-F5344CB8AC3E}">
        <p14:creationId xmlns:p14="http://schemas.microsoft.com/office/powerpoint/2010/main" val="8504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Advanced Infra Services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VM Scaling. Networks. Storage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6022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Users. Roles. Policies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Azure AD is used to give users access to Azure resources</a:t>
            </a:r>
          </a:p>
          <a:p>
            <a:r>
              <a:rPr lang="en-US" sz="3200" dirty="0"/>
              <a:t>Each user has an </a:t>
            </a:r>
            <a:r>
              <a:rPr lang="en-US" sz="3200" b="1" dirty="0"/>
              <a:t>identity</a:t>
            </a:r>
            <a:endParaRPr lang="en-US" sz="3200" dirty="0"/>
          </a:p>
          <a:p>
            <a:r>
              <a:rPr lang="en-US" sz="3200" dirty="0"/>
              <a:t>User ID, a password, and other properties form the identity</a:t>
            </a:r>
          </a:p>
          <a:p>
            <a:r>
              <a:rPr lang="en-US" sz="3200" dirty="0"/>
              <a:t>Users also have one or more directory roles assigned</a:t>
            </a:r>
          </a:p>
          <a:p>
            <a:r>
              <a:rPr lang="en-US" sz="3200" dirty="0"/>
              <a:t>Groups are used to make it easier to manage larger groups of users</a:t>
            </a:r>
          </a:p>
          <a:p>
            <a:r>
              <a:rPr lang="en-US" sz="3200" dirty="0"/>
              <a:t>External (</a:t>
            </a:r>
            <a:r>
              <a:rPr lang="en-US" sz="3200" b="1" dirty="0"/>
              <a:t>guest users</a:t>
            </a:r>
            <a:r>
              <a:rPr lang="en-US" sz="3200" dirty="0"/>
              <a:t>) can be added via an invitation email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and Groups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https://docs.microsoft.com/en-us/azure/active-directory/</a:t>
            </a:r>
          </a:p>
        </p:txBody>
      </p:sp>
    </p:spTree>
    <p:extLst>
      <p:ext uri="{BB962C8B-B14F-4D97-AF65-F5344CB8AC3E}">
        <p14:creationId xmlns:p14="http://schemas.microsoft.com/office/powerpoint/2010/main" val="32753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A666E8-476F-4ED9-8321-BC8B7B99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Questions?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A82AF-B841-4AD8-88B2-39B74FFEFA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14DA1-64CB-4F6C-B7AA-239617E3496E}"/>
              </a:ext>
            </a:extLst>
          </p:cNvPr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endParaRPr kumimoji="0" lang="bg-BG" sz="6600" b="1" i="0" u="none" strike="noStrike" kern="1200" cap="none" spc="0" normalizeH="0" baseline="0" noProof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3BC9B-FAD6-4DDC-9A8B-760ACC93737F}"/>
              </a:ext>
            </a:extLst>
          </p:cNvPr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#azure-essentials</a:t>
            </a:r>
            <a:endParaRPr kumimoji="0" lang="bg-BG" sz="6600" b="1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23140-F92B-4E16-B05D-4421FF78CE2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facebook.com</a:t>
            </a:r>
            <a:endParaRPr kumimoji="0" lang="bg-BG" sz="6600" b="1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8ABD3-F03E-4217-B80A-FB9EDDF69AB1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/groups/azureesstentialsmarch2021/</a:t>
            </a:r>
            <a:endParaRPr kumimoji="0" lang="bg-BG" sz="4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47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Service in Azure that is used to create, assign, and manage policies</a:t>
            </a:r>
          </a:p>
          <a:p>
            <a:pPr latinLnBrk="0"/>
            <a:r>
              <a:rPr lang="en-US" sz="3200" dirty="0"/>
              <a:t>Every </a:t>
            </a:r>
            <a:r>
              <a:rPr lang="en-US" sz="3200" b="1" dirty="0"/>
              <a:t>policy definition </a:t>
            </a:r>
            <a:r>
              <a:rPr lang="en-US" sz="3200" dirty="0"/>
              <a:t>has conditions under which it's enforced</a:t>
            </a:r>
          </a:p>
          <a:p>
            <a:pPr latinLnBrk="0"/>
            <a:r>
              <a:rPr lang="en-US" sz="3200" dirty="0"/>
              <a:t>A </a:t>
            </a:r>
            <a:r>
              <a:rPr lang="en-US" sz="3200" b="1" dirty="0"/>
              <a:t>policy assignment </a:t>
            </a:r>
            <a:r>
              <a:rPr lang="en-US" sz="3200" dirty="0"/>
              <a:t>is a policy definition that has been assigned to take place within a specific scope</a:t>
            </a:r>
          </a:p>
          <a:p>
            <a:pPr latinLnBrk="0"/>
            <a:r>
              <a:rPr lang="en-US" sz="3200" dirty="0"/>
              <a:t>An </a:t>
            </a:r>
            <a:r>
              <a:rPr lang="en-US" sz="3200" b="1" dirty="0"/>
              <a:t>initiative definition </a:t>
            </a:r>
            <a:r>
              <a:rPr lang="en-US" sz="3200" dirty="0"/>
              <a:t>is a collection of policy definitions</a:t>
            </a:r>
          </a:p>
          <a:p>
            <a:pPr latinLnBrk="0"/>
            <a:r>
              <a:rPr lang="en-US" sz="3200" dirty="0"/>
              <a:t>An </a:t>
            </a:r>
            <a:r>
              <a:rPr lang="en-US" sz="3200" b="1" dirty="0"/>
              <a:t>initiative assignment</a:t>
            </a:r>
            <a:r>
              <a:rPr lang="en-US" sz="3200" dirty="0"/>
              <a:t> is an initiative definition assigned to a specific scope</a:t>
            </a:r>
          </a:p>
          <a:p>
            <a:pPr latinLnBrk="0"/>
            <a:r>
              <a:rPr lang="en-US" sz="3200" dirty="0"/>
              <a:t>Both policies and initiative definitions have </a:t>
            </a:r>
            <a:r>
              <a:rPr lang="en-US" sz="3200" b="1" dirty="0"/>
              <a:t>parameters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https://docs.microsoft.com/en-us/azure/governance/policy/</a:t>
            </a:r>
          </a:p>
        </p:txBody>
      </p:sp>
    </p:spTree>
    <p:extLst>
      <p:ext uri="{BB962C8B-B14F-4D97-AF65-F5344CB8AC3E}">
        <p14:creationId xmlns:p14="http://schemas.microsoft.com/office/powerpoint/2010/main" val="310708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Provides fine-grained access management of Azure resources</a:t>
            </a:r>
          </a:p>
          <a:p>
            <a:r>
              <a:rPr lang="en-US" sz="3200" dirty="0"/>
              <a:t>Four elements: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/>
              <a:t>security principal</a:t>
            </a:r>
            <a:r>
              <a:rPr lang="en-US" sz="3000" dirty="0"/>
              <a:t> represents an identity (user, group, app)</a:t>
            </a:r>
          </a:p>
          <a:p>
            <a:pPr lvl="1"/>
            <a:r>
              <a:rPr lang="en-US" sz="3000" dirty="0"/>
              <a:t>A </a:t>
            </a:r>
            <a:r>
              <a:rPr lang="en-US" sz="3000" b="1" dirty="0"/>
              <a:t>role </a:t>
            </a:r>
            <a:r>
              <a:rPr lang="en-US" sz="3000" dirty="0"/>
              <a:t>defines how the security principal can interact with a resource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/>
              <a:t>scope</a:t>
            </a:r>
            <a:r>
              <a:rPr lang="en-US" sz="3000" dirty="0"/>
              <a:t> defines the level at which the role is applied</a:t>
            </a:r>
          </a:p>
          <a:p>
            <a:pPr lvl="1"/>
            <a:r>
              <a:rPr lang="en-US" sz="3000" b="1" dirty="0"/>
              <a:t>Role assignments </a:t>
            </a:r>
            <a:r>
              <a:rPr lang="en-US" sz="3000" dirty="0"/>
              <a:t>– role assigned to a principal at a scope</a:t>
            </a:r>
            <a:endParaRPr lang="en-US" sz="3000" b="1" dirty="0"/>
          </a:p>
          <a:p>
            <a:r>
              <a:rPr lang="en-US" sz="3200" dirty="0"/>
              <a:t>Some of the </a:t>
            </a:r>
            <a:r>
              <a:rPr lang="en-US" sz="3200" b="1" dirty="0"/>
              <a:t>built-in</a:t>
            </a:r>
            <a:r>
              <a:rPr lang="en-US" sz="3200" dirty="0"/>
              <a:t> roles are </a:t>
            </a:r>
            <a:r>
              <a:rPr lang="en-US" sz="3200" b="1" dirty="0"/>
              <a:t>Owner</a:t>
            </a:r>
            <a:r>
              <a:rPr lang="en-US" sz="3200" dirty="0"/>
              <a:t>, </a:t>
            </a:r>
            <a:r>
              <a:rPr lang="en-US" sz="3200" b="1" dirty="0"/>
              <a:t>Contributor</a:t>
            </a:r>
            <a:r>
              <a:rPr lang="en-US" sz="3200" dirty="0"/>
              <a:t>, and </a:t>
            </a:r>
            <a:r>
              <a:rPr lang="en-US" sz="3200" b="1" dirty="0"/>
              <a:t>Reader</a:t>
            </a:r>
          </a:p>
          <a:p>
            <a:r>
              <a:rPr lang="en-US" sz="3200" dirty="0"/>
              <a:t>Role assignments are </a:t>
            </a:r>
            <a:r>
              <a:rPr lang="en-US" sz="3200" b="1" dirty="0"/>
              <a:t>additive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 (RBAC)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https://docs.microsoft.com/en-us/azure/role-based-access-control/</a:t>
            </a:r>
          </a:p>
        </p:txBody>
      </p:sp>
    </p:spTree>
    <p:extLst>
      <p:ext uri="{BB962C8B-B14F-4D97-AF65-F5344CB8AC3E}">
        <p14:creationId xmlns:p14="http://schemas.microsoft.com/office/powerpoint/2010/main" val="429116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to prevent accidental deletion or modification of a resource</a:t>
            </a:r>
          </a:p>
          <a:p>
            <a:r>
              <a:rPr lang="en-US" sz="3200" dirty="0"/>
              <a:t>Lock level can be set either to </a:t>
            </a:r>
            <a:r>
              <a:rPr lang="en-US" sz="3200" b="1" dirty="0" err="1"/>
              <a:t>CanNotDelete</a:t>
            </a:r>
            <a:r>
              <a:rPr lang="en-US" sz="3200" dirty="0"/>
              <a:t> or </a:t>
            </a:r>
            <a:r>
              <a:rPr lang="en-US" sz="3200" b="1" dirty="0" err="1"/>
              <a:t>ReadOnly</a:t>
            </a:r>
            <a:endParaRPr lang="en-US" sz="3200" b="1" dirty="0"/>
          </a:p>
          <a:p>
            <a:r>
              <a:rPr lang="en-US" sz="3200" dirty="0"/>
              <a:t>Locks applied to parent are inherited by its children</a:t>
            </a:r>
          </a:p>
          <a:p>
            <a:r>
              <a:rPr lang="en-US" sz="3200" dirty="0"/>
              <a:t>Most restrictive lock in the inheritance takes precedence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https://docs.microsoft.com/en-us/azure/azure-resource-manager/resource-group-lock-resources</a:t>
            </a:r>
          </a:p>
        </p:txBody>
      </p:sp>
    </p:spTree>
    <p:extLst>
      <p:ext uri="{BB962C8B-B14F-4D97-AF65-F5344CB8AC3E}">
        <p14:creationId xmlns:p14="http://schemas.microsoft.com/office/powerpoint/2010/main" val="381400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Centralize application secrets</a:t>
            </a:r>
          </a:p>
          <a:p>
            <a:r>
              <a:rPr lang="en-US" sz="3200" dirty="0"/>
              <a:t>Securely store secrets and keys</a:t>
            </a:r>
          </a:p>
          <a:p>
            <a:r>
              <a:rPr lang="en-US" sz="3200" dirty="0"/>
              <a:t>Monitor access and use</a:t>
            </a:r>
          </a:p>
          <a:p>
            <a:r>
              <a:rPr lang="en-US" sz="3200" dirty="0"/>
              <a:t>Simplified administration of application secrets</a:t>
            </a:r>
          </a:p>
          <a:p>
            <a:r>
              <a:rPr lang="en-US" sz="3200" dirty="0"/>
              <a:t>Integrate with other Azure service</a:t>
            </a:r>
          </a:p>
          <a:p>
            <a:r>
              <a:rPr lang="en-US" sz="3200" dirty="0"/>
              <a:t>Two pricing tiers – </a:t>
            </a:r>
            <a:r>
              <a:rPr lang="en-US" sz="3200" b="1" dirty="0"/>
              <a:t>Standard</a:t>
            </a:r>
            <a:r>
              <a:rPr lang="en-US" sz="3200" dirty="0"/>
              <a:t> and </a:t>
            </a:r>
            <a:r>
              <a:rPr lang="en-US" sz="3200" b="1" dirty="0"/>
              <a:t>Premium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https://docs.microsoft.com/en-us/azure/key-vault/</a:t>
            </a:r>
          </a:p>
        </p:txBody>
      </p:sp>
    </p:spTree>
    <p:extLst>
      <p:ext uri="{BB962C8B-B14F-4D97-AF65-F5344CB8AC3E}">
        <p14:creationId xmlns:p14="http://schemas.microsoft.com/office/powerpoint/2010/main" val="406267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Security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Users. Roles. Policies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Monitoring and Control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Control Your Workload and Spending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2914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Microsoft Azure </a:t>
            </a:r>
            <a:r>
              <a:rPr lang="en-US" sz="3200" b="1" dirty="0"/>
              <a:t>limits</a:t>
            </a:r>
            <a:r>
              <a:rPr lang="en-US" sz="3200" dirty="0"/>
              <a:t> are also called </a:t>
            </a:r>
            <a:r>
              <a:rPr lang="en-US" sz="3200" b="1" dirty="0"/>
              <a:t>quotas</a:t>
            </a:r>
          </a:p>
          <a:p>
            <a:r>
              <a:rPr lang="en-US" sz="3200" b="1" dirty="0"/>
              <a:t>Raise of a limit</a:t>
            </a:r>
            <a:r>
              <a:rPr lang="en-US" sz="3200" dirty="0"/>
              <a:t> or quota above the defaults is via </a:t>
            </a:r>
            <a:r>
              <a:rPr lang="en-US" sz="3200" b="1" dirty="0"/>
              <a:t>support request</a:t>
            </a:r>
          </a:p>
          <a:p>
            <a:r>
              <a:rPr lang="en-US" sz="3200" b="1" dirty="0"/>
              <a:t>Free Trial </a:t>
            </a:r>
            <a:r>
              <a:rPr lang="en-US" sz="3200" dirty="0"/>
              <a:t>subscriptions </a:t>
            </a:r>
            <a:r>
              <a:rPr lang="en-US" sz="3200" b="1" dirty="0"/>
              <a:t>aren't eligible </a:t>
            </a:r>
            <a:r>
              <a:rPr lang="en-US" sz="3200" dirty="0"/>
              <a:t>for limit or quota increases</a:t>
            </a:r>
          </a:p>
          <a:p>
            <a:r>
              <a:rPr lang="en-US" sz="3200" dirty="0"/>
              <a:t>Limits </a:t>
            </a:r>
            <a:r>
              <a:rPr lang="en-US" sz="3200" b="1" dirty="0"/>
              <a:t>can't be raised </a:t>
            </a:r>
            <a:r>
              <a:rPr lang="en-US" sz="3200" dirty="0"/>
              <a:t>above the </a:t>
            </a:r>
            <a:r>
              <a:rPr lang="en-US" sz="3200" b="1" dirty="0"/>
              <a:t>maximum limit </a:t>
            </a:r>
            <a:r>
              <a:rPr lang="en-US" sz="3200" dirty="0"/>
              <a:t>value</a:t>
            </a:r>
          </a:p>
          <a:p>
            <a:r>
              <a:rPr lang="en-US" sz="3200" dirty="0"/>
              <a:t>Limits can be on subscription or region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Limits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https://docs.microsoft.com/en-us/azure/azure-subscription-service-limits</a:t>
            </a:r>
          </a:p>
        </p:txBody>
      </p:sp>
    </p:spTree>
    <p:extLst>
      <p:ext uri="{BB962C8B-B14F-4D97-AF65-F5344CB8AC3E}">
        <p14:creationId xmlns:p14="http://schemas.microsoft.com/office/powerpoint/2010/main" val="18440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b="1" dirty="0"/>
              <a:t>Metrics</a:t>
            </a:r>
            <a:r>
              <a:rPr lang="en-US" sz="3200" dirty="0"/>
              <a:t> are numerical values that describe some aspect of a system at a particular point in time</a:t>
            </a:r>
          </a:p>
          <a:p>
            <a:pPr latinLnBrk="0"/>
            <a:r>
              <a:rPr lang="en-US" sz="3200" b="1" dirty="0"/>
              <a:t>Logs</a:t>
            </a:r>
            <a:r>
              <a:rPr lang="en-US" sz="3200" dirty="0"/>
              <a:t> contain different kinds of data organized into records</a:t>
            </a:r>
          </a:p>
          <a:p>
            <a:pPr latinLnBrk="0"/>
            <a:r>
              <a:rPr lang="en-US" sz="3200" dirty="0"/>
              <a:t>Log queries use </a:t>
            </a:r>
            <a:r>
              <a:rPr lang="en-US" sz="3200" b="1" dirty="0"/>
              <a:t>Kusto</a:t>
            </a:r>
            <a:r>
              <a:rPr lang="en-US" sz="3200" dirty="0"/>
              <a:t> language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Monitor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https://docs.microsoft.com/en-us/azure/azure-monitor/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13BA36-E45E-4A68-B11F-B0B73B51E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67" y="2923340"/>
            <a:ext cx="6041330" cy="332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000" dirty="0"/>
              <a:t>For both Windows and Linux virtual machines </a:t>
            </a:r>
            <a:r>
              <a:rPr lang="en-US" sz="3000" b="1" dirty="0"/>
              <a:t>screenshots</a:t>
            </a:r>
            <a:r>
              <a:rPr lang="en-US" sz="3000" dirty="0"/>
              <a:t> are available</a:t>
            </a:r>
            <a:endParaRPr lang="en-US" sz="3200" dirty="0"/>
          </a:p>
          <a:p>
            <a:pPr latinLnBrk="0"/>
            <a:r>
              <a:rPr lang="en-US" sz="3000" dirty="0"/>
              <a:t>For Linux virtual machines the output of the </a:t>
            </a:r>
            <a:r>
              <a:rPr lang="en-US" sz="3000" b="1" dirty="0"/>
              <a:t>console log </a:t>
            </a:r>
            <a:r>
              <a:rPr lang="en-US" sz="3000" dirty="0"/>
              <a:t>is available</a:t>
            </a:r>
            <a:endParaRPr lang="en-US" sz="3200" dirty="0"/>
          </a:p>
          <a:p>
            <a:pPr latinLnBrk="0"/>
            <a:r>
              <a:rPr lang="en-US" sz="3000" dirty="0"/>
              <a:t>A storage account in which to place the diagnostic files is needed</a:t>
            </a:r>
            <a:endParaRPr lang="en-US" sz="3200" dirty="0"/>
          </a:p>
          <a:p>
            <a:pPr latinLnBrk="0"/>
            <a:r>
              <a:rPr lang="en-US" sz="3000" dirty="0"/>
              <a:t>The Boot diagnostics feature does not support premium storage account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Diagnostics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https://docs.microsoft.com/en-us/azure/virtual-machines/troubleshooting/boot-diagnostics</a:t>
            </a:r>
          </a:p>
        </p:txBody>
      </p:sp>
    </p:spTree>
    <p:extLst>
      <p:ext uri="{BB962C8B-B14F-4D97-AF65-F5344CB8AC3E}">
        <p14:creationId xmlns:p14="http://schemas.microsoft.com/office/powerpoint/2010/main" val="326647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Provides access to a </a:t>
            </a:r>
            <a:r>
              <a:rPr lang="en-US" sz="3000" b="1" dirty="0"/>
              <a:t>text-based console </a:t>
            </a:r>
            <a:r>
              <a:rPr lang="en-US" sz="3000" dirty="0"/>
              <a:t>for virtual machines (VMs) and virtual machine scale set instances</a:t>
            </a:r>
          </a:p>
          <a:p>
            <a:r>
              <a:rPr lang="en-US" sz="3000" dirty="0"/>
              <a:t>Available both for Linux or Windows instances</a:t>
            </a:r>
          </a:p>
          <a:p>
            <a:r>
              <a:rPr lang="en-US" sz="3000" dirty="0"/>
              <a:t>Connects to the </a:t>
            </a:r>
            <a:r>
              <a:rPr lang="en-US" sz="3000" b="1" dirty="0"/>
              <a:t>ttyS0</a:t>
            </a:r>
            <a:r>
              <a:rPr lang="en-US" sz="3000" dirty="0"/>
              <a:t> or </a:t>
            </a:r>
            <a:r>
              <a:rPr lang="en-US" sz="3000" b="1" dirty="0"/>
              <a:t>COM1</a:t>
            </a:r>
            <a:r>
              <a:rPr lang="en-US" sz="3000" dirty="0"/>
              <a:t> serial port</a:t>
            </a:r>
          </a:p>
          <a:p>
            <a:r>
              <a:rPr lang="en-US" sz="3000" dirty="0"/>
              <a:t>It can only be accessed by using the Azure portal</a:t>
            </a:r>
          </a:p>
          <a:p>
            <a:r>
              <a:rPr lang="en-US" sz="3000" dirty="0"/>
              <a:t>Allowed only for users with an access role of </a:t>
            </a:r>
            <a:r>
              <a:rPr lang="en-US" sz="3000" b="1" i="1" dirty="0"/>
              <a:t>Contributor or higher</a:t>
            </a:r>
          </a:p>
          <a:p>
            <a:r>
              <a:rPr lang="en-US" sz="3000" b="1" dirty="0"/>
              <a:t>Boot diagnostics </a:t>
            </a:r>
            <a:r>
              <a:rPr lang="en-US" sz="3000" b="1" i="1" dirty="0"/>
              <a:t>must be enabled </a:t>
            </a:r>
            <a:r>
              <a:rPr lang="en-US" sz="3000" dirty="0"/>
              <a:t>for the VM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https://docs.microsoft.com/en-us/azure/virtual-machines/troubleshooting/serial-console-overview</a:t>
            </a:r>
          </a:p>
        </p:txBody>
      </p:sp>
    </p:spTree>
    <p:extLst>
      <p:ext uri="{BB962C8B-B14F-4D97-AF65-F5344CB8AC3E}">
        <p14:creationId xmlns:p14="http://schemas.microsoft.com/office/powerpoint/2010/main" val="370272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299684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000" dirty="0"/>
              <a:t>Shows organizational cost and usage patterns with advanced analytics</a:t>
            </a:r>
          </a:p>
          <a:p>
            <a:pPr latinLnBrk="0"/>
            <a:r>
              <a:rPr lang="en-US" sz="3000" dirty="0"/>
              <a:t>Reports in Cost Management show the usage-based costs consumed by Azure services and third-party Marketplace offerings </a:t>
            </a:r>
          </a:p>
          <a:p>
            <a:pPr latinLnBrk="0"/>
            <a:r>
              <a:rPr lang="en-US" sz="3000" dirty="0"/>
              <a:t>Uses management groups, budgets, and recommendations to show how expenses are organized and how costs might be reduced</a:t>
            </a:r>
          </a:p>
          <a:p>
            <a:pPr latinLnBrk="0"/>
            <a:r>
              <a:rPr lang="en-US" sz="3000" dirty="0"/>
              <a:t>Offers </a:t>
            </a:r>
            <a:r>
              <a:rPr lang="en-US" sz="3000" b="1" dirty="0"/>
              <a:t>cost analysis</a:t>
            </a:r>
            <a:r>
              <a:rPr lang="en-US" sz="3000" dirty="0"/>
              <a:t>, </a:t>
            </a:r>
            <a:r>
              <a:rPr lang="en-US" sz="3000" b="1" dirty="0"/>
              <a:t>budgets</a:t>
            </a:r>
            <a:r>
              <a:rPr lang="en-US" sz="3000" dirty="0"/>
              <a:t>, </a:t>
            </a:r>
            <a:r>
              <a:rPr lang="en-US" sz="3000" b="1" dirty="0"/>
              <a:t>recommendations</a:t>
            </a:r>
            <a:r>
              <a:rPr lang="en-US" sz="3000" dirty="0"/>
              <a:t>, and </a:t>
            </a:r>
            <a:r>
              <a:rPr lang="en-US" sz="3000" b="1" dirty="0"/>
              <a:t>exporting cost management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 and Billing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https://docs.microsoft.com/en-us/azure/billing/</a:t>
            </a:r>
          </a:p>
        </p:txBody>
      </p:sp>
    </p:spTree>
    <p:extLst>
      <p:ext uri="{BB962C8B-B14F-4D97-AF65-F5344CB8AC3E}">
        <p14:creationId xmlns:p14="http://schemas.microsoft.com/office/powerpoint/2010/main" val="22011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000" dirty="0"/>
              <a:t>Plan for and drive organizational accountability</a:t>
            </a:r>
          </a:p>
          <a:p>
            <a:pPr latinLnBrk="0"/>
            <a:r>
              <a:rPr lang="en-US" sz="3000" dirty="0"/>
              <a:t>Account for services consumption during a specific period</a:t>
            </a:r>
          </a:p>
          <a:p>
            <a:pPr latinLnBrk="0"/>
            <a:r>
              <a:rPr lang="en-US" sz="3000" dirty="0"/>
              <a:t>Monitor how spending progresses over time</a:t>
            </a:r>
          </a:p>
          <a:p>
            <a:pPr latinLnBrk="0"/>
            <a:r>
              <a:rPr lang="en-US" sz="3000" dirty="0"/>
              <a:t>When the budget thresholds are exceeded, only notifications are triggered</a:t>
            </a:r>
          </a:p>
          <a:p>
            <a:pPr latinLnBrk="0"/>
            <a:r>
              <a:rPr lang="en-US" sz="3000" dirty="0"/>
              <a:t>Budgets reset automatically at the end of a period</a:t>
            </a:r>
          </a:p>
          <a:p>
            <a:pPr latinLnBrk="0"/>
            <a:r>
              <a:rPr lang="en-US" sz="3000" dirty="0"/>
              <a:t>Resources are not affected, and consumption isn't stopped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https://docs.microsoft.com/en-us/azure/cost-management/tutorial-acm-create-budgets</a:t>
            </a:r>
          </a:p>
        </p:txBody>
      </p:sp>
    </p:spTree>
    <p:extLst>
      <p:ext uri="{BB962C8B-B14F-4D97-AF65-F5344CB8AC3E}">
        <p14:creationId xmlns:p14="http://schemas.microsoft.com/office/powerpoint/2010/main" val="24251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atinLnBrk="0"/>
            <a:r>
              <a:rPr lang="en-US" sz="3200" dirty="0"/>
              <a:t>It is a </a:t>
            </a:r>
            <a:r>
              <a:rPr lang="en-US" sz="3200" b="1" dirty="0"/>
              <a:t>best practices analyzer </a:t>
            </a:r>
            <a:r>
              <a:rPr lang="en-US" sz="3200" dirty="0"/>
              <a:t>for Azure resources</a:t>
            </a:r>
          </a:p>
          <a:p>
            <a:pPr latinLnBrk="0"/>
            <a:r>
              <a:rPr lang="en-US" sz="3200" dirty="0"/>
              <a:t>Analyzes your </a:t>
            </a:r>
            <a:r>
              <a:rPr lang="en-US" sz="3200" b="1" dirty="0"/>
              <a:t>resource configuration </a:t>
            </a:r>
            <a:r>
              <a:rPr lang="en-US" sz="3200" dirty="0"/>
              <a:t>and </a:t>
            </a:r>
            <a:r>
              <a:rPr lang="en-US" sz="3200" b="1" dirty="0"/>
              <a:t>usage telemetry</a:t>
            </a:r>
          </a:p>
          <a:p>
            <a:pPr latinLnBrk="0"/>
            <a:r>
              <a:rPr lang="en-US" sz="3200" b="1" dirty="0"/>
              <a:t>Recommends solutions </a:t>
            </a:r>
            <a:r>
              <a:rPr lang="en-US" sz="3200" dirty="0"/>
              <a:t>that can </a:t>
            </a:r>
            <a:r>
              <a:rPr lang="en-US" sz="3200" b="1" dirty="0"/>
              <a:t>improve the cost effectiveness</a:t>
            </a:r>
            <a:r>
              <a:rPr lang="en-US" sz="3200" dirty="0"/>
              <a:t>, </a:t>
            </a:r>
            <a:r>
              <a:rPr lang="en-US" sz="3200" b="1" dirty="0"/>
              <a:t>performance</a:t>
            </a:r>
            <a:r>
              <a:rPr lang="en-US" sz="3200" dirty="0"/>
              <a:t>, </a:t>
            </a:r>
            <a:r>
              <a:rPr lang="en-US" sz="3200" b="1" dirty="0"/>
              <a:t>reliability</a:t>
            </a:r>
            <a:r>
              <a:rPr lang="en-US" sz="3200" dirty="0"/>
              <a:t>, and </a:t>
            </a:r>
            <a:r>
              <a:rPr lang="en-US" sz="3200" b="1" dirty="0"/>
              <a:t>security of resources</a:t>
            </a:r>
          </a:p>
          <a:p>
            <a:pPr latinLnBrk="0"/>
            <a:r>
              <a:rPr lang="en-US" sz="3200" dirty="0"/>
              <a:t>The recommendations are divided into categories:</a:t>
            </a:r>
          </a:p>
          <a:p>
            <a:pPr lvl="1" latinLnBrk="0"/>
            <a:r>
              <a:rPr lang="en-US" sz="3000" b="1" dirty="0"/>
              <a:t>Cost</a:t>
            </a:r>
          </a:p>
          <a:p>
            <a:pPr lvl="1" latinLnBrk="0"/>
            <a:r>
              <a:rPr lang="en-US" sz="3000" b="1" dirty="0"/>
              <a:t>Security</a:t>
            </a:r>
          </a:p>
          <a:p>
            <a:pPr lvl="1" latinLnBrk="0"/>
            <a:r>
              <a:rPr lang="en-US" sz="3000" b="1" dirty="0"/>
              <a:t>Reliability</a:t>
            </a:r>
            <a:r>
              <a:rPr lang="en-US" sz="3000" dirty="0"/>
              <a:t> (formerly called </a:t>
            </a:r>
            <a:r>
              <a:rPr lang="en-US" sz="3000" b="1" i="1" dirty="0"/>
              <a:t>High Availability</a:t>
            </a:r>
            <a:r>
              <a:rPr lang="en-US" sz="3000" dirty="0"/>
              <a:t>)</a:t>
            </a:r>
          </a:p>
          <a:p>
            <a:pPr lvl="1" latinLnBrk="0"/>
            <a:r>
              <a:rPr lang="en-US" sz="3000" b="1" dirty="0"/>
              <a:t>Operational Excellence</a:t>
            </a:r>
          </a:p>
          <a:p>
            <a:pPr lvl="1" latinLnBrk="0"/>
            <a:r>
              <a:rPr lang="en-US" sz="3000" b="1" dirty="0"/>
              <a:t>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https://docs.microsoft.com/en-us/azure/advisor/</a:t>
            </a:r>
          </a:p>
        </p:txBody>
      </p:sp>
    </p:spTree>
    <p:extLst>
      <p:ext uri="{BB962C8B-B14F-4D97-AF65-F5344CB8AC3E}">
        <p14:creationId xmlns:p14="http://schemas.microsoft.com/office/powerpoint/2010/main" val="14212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Free on-line tool provided by Microsoft</a:t>
            </a:r>
          </a:p>
          <a:p>
            <a:r>
              <a:rPr lang="en-US" sz="3200" dirty="0"/>
              <a:t>Configure and estimate the costs for Azure products</a:t>
            </a:r>
          </a:p>
          <a:p>
            <a:r>
              <a:rPr lang="en-US" sz="3200" dirty="0"/>
              <a:t>Supports complex environment scenarios</a:t>
            </a:r>
          </a:p>
          <a:p>
            <a:r>
              <a:rPr lang="en-US" sz="3200" dirty="0"/>
              <a:t>Provides example scenarios</a:t>
            </a:r>
          </a:p>
          <a:p>
            <a:r>
              <a:rPr lang="en-US" sz="3200" dirty="0"/>
              <a:t>Offers to save and export the estimations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Calculator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https://azure.microsoft.com/en-us/pricing/calculator/</a:t>
            </a:r>
          </a:p>
        </p:txBody>
      </p:sp>
    </p:spTree>
    <p:extLst>
      <p:ext uri="{BB962C8B-B14F-4D97-AF65-F5344CB8AC3E}">
        <p14:creationId xmlns:p14="http://schemas.microsoft.com/office/powerpoint/2010/main" val="23363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Free on-line tool provided by Microsoft</a:t>
            </a:r>
          </a:p>
          <a:p>
            <a:r>
              <a:rPr lang="en-US" sz="3200" dirty="0"/>
              <a:t>Estimate the cost savings if migrating our workloads to Azure</a:t>
            </a:r>
          </a:p>
          <a:p>
            <a:r>
              <a:rPr lang="en-US" sz="3200" dirty="0"/>
              <a:t>The emphasis is on the four core services</a:t>
            </a:r>
          </a:p>
          <a:p>
            <a:r>
              <a:rPr lang="en-US" sz="3200" dirty="0"/>
              <a:t>Expenses for software licenses, electricity, and labor are accounted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Cost of Ownership Calculator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https://azure.microsoft.com/en-us/pricing/tco/calculator/</a:t>
            </a:r>
          </a:p>
        </p:txBody>
      </p:sp>
    </p:spTree>
    <p:extLst>
      <p:ext uri="{BB962C8B-B14F-4D97-AF65-F5344CB8AC3E}">
        <p14:creationId xmlns:p14="http://schemas.microsoft.com/office/powerpoint/2010/main" val="38288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We can logically organize Azure resource by using tags</a:t>
            </a:r>
          </a:p>
          <a:p>
            <a:pPr latinLnBrk="0"/>
            <a:r>
              <a:rPr lang="en-US" sz="3200" dirty="0"/>
              <a:t>Each tag consists of a name and a value pair</a:t>
            </a:r>
          </a:p>
          <a:p>
            <a:pPr latinLnBrk="0"/>
            <a:r>
              <a:rPr lang="en-US" sz="3200" dirty="0"/>
              <a:t>Each resource can have a maximum of 50 tag name/value pairs</a:t>
            </a:r>
          </a:p>
          <a:p>
            <a:pPr latinLnBrk="0"/>
            <a:r>
              <a:rPr lang="en-US" sz="3200" dirty="0"/>
              <a:t>Not all resource types support tags</a:t>
            </a:r>
          </a:p>
          <a:p>
            <a:pPr latinLnBrk="0"/>
            <a:r>
              <a:rPr lang="en-US" sz="3200" dirty="0"/>
              <a:t>Tag name is limited to 512 (128 for storage accounts) characters</a:t>
            </a:r>
          </a:p>
          <a:p>
            <a:pPr latinLnBrk="0"/>
            <a:r>
              <a:rPr lang="en-US" sz="3200" dirty="0"/>
              <a:t>Tag value is limited to 256 characters</a:t>
            </a:r>
          </a:p>
          <a:p>
            <a:pPr latinLnBrk="0"/>
            <a:r>
              <a:rPr lang="en-US" sz="3200" dirty="0"/>
              <a:t>Tags applied to the resource group are not inherited by the resources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https://docs.microsoft.com/en-us/azure/azure-resource-manager/resource-group-using-tags</a:t>
            </a:r>
          </a:p>
        </p:txBody>
      </p:sp>
    </p:spTree>
    <p:extLst>
      <p:ext uri="{BB962C8B-B14F-4D97-AF65-F5344CB8AC3E}">
        <p14:creationId xmlns:p14="http://schemas.microsoft.com/office/powerpoint/2010/main" val="290376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Additional Tools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To Gain Productivity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231117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Free multi-platform code editor</a:t>
            </a:r>
          </a:p>
          <a:p>
            <a:r>
              <a:rPr lang="en-US" sz="3200" dirty="0" err="1"/>
              <a:t>IntelliSence</a:t>
            </a:r>
            <a:r>
              <a:rPr lang="en-US" sz="3200" dirty="0"/>
              <a:t> for syntax highlighting and autocompletion</a:t>
            </a:r>
          </a:p>
          <a:p>
            <a:r>
              <a:rPr lang="en-US" sz="3200" dirty="0"/>
              <a:t>Many languages are supported out of the box</a:t>
            </a:r>
          </a:p>
          <a:p>
            <a:r>
              <a:rPr lang="en-US" sz="3200" dirty="0"/>
              <a:t>Multiple source code management solutions supported</a:t>
            </a:r>
          </a:p>
          <a:p>
            <a:r>
              <a:rPr lang="en-US" sz="3200" dirty="0"/>
              <a:t>Azure integration</a:t>
            </a:r>
          </a:p>
          <a:p>
            <a:r>
              <a:rPr lang="en-US" sz="3200" dirty="0"/>
              <a:t>Extensible and customizable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3431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JMESPath</a:t>
            </a:r>
            <a:r>
              <a:rPr lang="en-US" sz="3200" dirty="0"/>
              <a:t> is a query language for JSON</a:t>
            </a:r>
          </a:p>
          <a:p>
            <a:r>
              <a:rPr lang="en-US" sz="3200" dirty="0"/>
              <a:t>Hosted on-line</a:t>
            </a:r>
          </a:p>
          <a:p>
            <a:r>
              <a:rPr lang="en-US" sz="3200" dirty="0"/>
              <a:t>Developed and supported by 3</a:t>
            </a:r>
            <a:r>
              <a:rPr lang="en-US" sz="3200" baseline="30000" dirty="0"/>
              <a:t>rd</a:t>
            </a:r>
            <a:r>
              <a:rPr lang="en-US" sz="3200" dirty="0"/>
              <a:t> party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JMESPath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http://jmespath.org/</a:t>
            </a:r>
          </a:p>
        </p:txBody>
      </p:sp>
    </p:spTree>
    <p:extLst>
      <p:ext uri="{BB962C8B-B14F-4D97-AF65-F5344CB8AC3E}">
        <p14:creationId xmlns:p14="http://schemas.microsoft.com/office/powerpoint/2010/main" val="56781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Resource Manager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/>
              <a:t>Templates </a:t>
            </a:r>
            <a:r>
              <a:rPr lang="en-US" b="0" dirty="0"/>
              <a:t>&amp; Tools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7807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8" b="0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deployment and management service for Azure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https://docs.microsoft.com/en-us/azure/azure-resource-manager/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2DF121-37BB-4608-83E9-8FDDCE044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75" y="1982274"/>
            <a:ext cx="7240650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b="1" dirty="0"/>
              <a:t>JSON file </a:t>
            </a:r>
            <a:r>
              <a:rPr lang="en-US" sz="3200" dirty="0"/>
              <a:t>that defines one or more resources to deploy to a resource group or subscription</a:t>
            </a:r>
          </a:p>
          <a:p>
            <a:pPr latinLnBrk="0"/>
            <a:r>
              <a:rPr lang="en-US" sz="3200" dirty="0"/>
              <a:t>Can be used to deploy the resources consistently and repeatedly</a:t>
            </a:r>
          </a:p>
          <a:p>
            <a:pPr latinLnBrk="0"/>
            <a:r>
              <a:rPr lang="en-US" sz="3200" dirty="0"/>
              <a:t>Template is deployed only after passing validation</a:t>
            </a:r>
          </a:p>
          <a:p>
            <a:pPr latinLnBrk="0"/>
            <a:r>
              <a:rPr lang="en-US" sz="3200" dirty="0"/>
              <a:t>Can be broken into smaller, reusable components and linked together at deployment time. Nesting is also supported</a:t>
            </a:r>
          </a:p>
          <a:p>
            <a:pPr latinLnBrk="0"/>
            <a:r>
              <a:rPr lang="en-US" sz="3200" dirty="0"/>
              <a:t>Sections of a template are </a:t>
            </a:r>
            <a:r>
              <a:rPr lang="en-US" sz="3200" b="1" dirty="0"/>
              <a:t>parameters</a:t>
            </a:r>
            <a:r>
              <a:rPr lang="en-US" sz="3200" dirty="0"/>
              <a:t>, </a:t>
            </a:r>
            <a:r>
              <a:rPr lang="en-US" sz="3200" b="1" dirty="0"/>
              <a:t>variables</a:t>
            </a:r>
            <a:r>
              <a:rPr lang="en-US" sz="3200" dirty="0"/>
              <a:t>, </a:t>
            </a:r>
            <a:r>
              <a:rPr lang="en-US" sz="3200" b="1" dirty="0"/>
              <a:t>user-defined functions</a:t>
            </a:r>
            <a:r>
              <a:rPr lang="en-US" sz="3200" dirty="0"/>
              <a:t>, </a:t>
            </a:r>
            <a:r>
              <a:rPr lang="en-US" sz="3200" b="1" dirty="0"/>
              <a:t>resources</a:t>
            </a:r>
            <a:r>
              <a:rPr lang="en-US" sz="3200" dirty="0"/>
              <a:t>, and </a:t>
            </a:r>
            <a:r>
              <a:rPr lang="en-US" sz="3200" b="1" dirty="0"/>
              <a:t>outputs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Manager Templates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https://docs.microsoft.com/en-us/azure/azure-resource-manager/template-deployment-overview</a:t>
            </a:r>
          </a:p>
        </p:txBody>
      </p:sp>
    </p:spTree>
    <p:extLst>
      <p:ext uri="{BB962C8B-B14F-4D97-AF65-F5344CB8AC3E}">
        <p14:creationId xmlns:p14="http://schemas.microsoft.com/office/powerpoint/2010/main" val="42281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Free tool for visualizing, editing, and saving Azure Resource Manager Templates</a:t>
            </a:r>
          </a:p>
          <a:p>
            <a:pPr latinLnBrk="0"/>
            <a:r>
              <a:rPr lang="en-US" sz="3200" dirty="0"/>
              <a:t>Hosted on-line</a:t>
            </a:r>
          </a:p>
          <a:p>
            <a:pPr latinLnBrk="0"/>
            <a:r>
              <a:rPr lang="en-US" sz="3200" dirty="0"/>
              <a:t>Developed and supported by 3</a:t>
            </a:r>
            <a:r>
              <a:rPr lang="en-US" sz="3200" baseline="30000" dirty="0"/>
              <a:t>rd</a:t>
            </a:r>
            <a:r>
              <a:rPr lang="en-US" sz="3200" dirty="0"/>
              <a:t> party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ARMVIZ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http://armviz.io/</a:t>
            </a:r>
          </a:p>
        </p:txBody>
      </p:sp>
    </p:spTree>
    <p:extLst>
      <p:ext uri="{BB962C8B-B14F-4D97-AF65-F5344CB8AC3E}">
        <p14:creationId xmlns:p14="http://schemas.microsoft.com/office/powerpoint/2010/main" val="246497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Azure The Right Way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AF40-6D7A-4B09-8A4C-E6FF069A1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5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626" y="1800519"/>
            <a:ext cx="8158825" cy="4596671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 latinLnBrk="0"/>
            <a:r>
              <a:rPr lang="en-US" sz="2400" dirty="0"/>
              <a:t>Resource deployment process can be automated and reproduced using </a:t>
            </a:r>
            <a:r>
              <a:rPr lang="en-US" sz="2400" b="1" dirty="0"/>
              <a:t>ARM templates</a:t>
            </a:r>
          </a:p>
          <a:p>
            <a:pPr lvl="0" latinLnBrk="0"/>
            <a:r>
              <a:rPr lang="en-US" sz="2400" dirty="0"/>
              <a:t>Initial provisioning of the VMs can be done via </a:t>
            </a:r>
            <a:r>
              <a:rPr lang="en-US" sz="2400" b="1" dirty="0"/>
              <a:t>cloud </a:t>
            </a:r>
            <a:r>
              <a:rPr lang="en-US" sz="2400" b="1" dirty="0" err="1"/>
              <a:t>init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/>
              <a:t>custom script extension</a:t>
            </a:r>
          </a:p>
          <a:p>
            <a:pPr lvl="0" latinLnBrk="0"/>
            <a:r>
              <a:rPr lang="en-US" sz="2400" dirty="0"/>
              <a:t>Resource access management is implemented with RBAC</a:t>
            </a:r>
          </a:p>
          <a:p>
            <a:pPr lvl="0" latinLnBrk="0"/>
            <a:r>
              <a:rPr lang="en-US" sz="2400" dirty="0"/>
              <a:t>Policies can be used to track or enforce </a:t>
            </a:r>
          </a:p>
          <a:p>
            <a:pPr lvl="0" latinLnBrk="0"/>
            <a:r>
              <a:rPr lang="en-US" sz="2400" dirty="0"/>
              <a:t>Boot diagnostics require a storage account</a:t>
            </a:r>
          </a:p>
          <a:p>
            <a:pPr lvl="0" latinLnBrk="0"/>
            <a:r>
              <a:rPr lang="en-US" sz="2400" dirty="0"/>
              <a:t>Tags help to better track spending</a:t>
            </a:r>
          </a:p>
          <a:p>
            <a:pPr lvl="0" latinLnBrk="0"/>
            <a:r>
              <a:rPr lang="en-US" sz="2400" dirty="0"/>
              <a:t>There are region and subscription limits. Both can be increased to a maximum value via a support ticket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206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8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137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312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8951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Cloud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Architecture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Services, Products, and Solutions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Core 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Management Tools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(M2)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Topics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Scaling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Network Security and Load Balancing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Storage Blobs and Files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Resource Access and Security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Monitoring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Costs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Resource Manager (Templates)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Advanced Infrastructure Services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VM Scaling. Networking. Storage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27403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Create and manage a group of identical, load balanced, and autoscaling VMs</a:t>
            </a:r>
          </a:p>
          <a:p>
            <a:pPr latinLnBrk="0"/>
            <a:r>
              <a:rPr lang="en-US" sz="3200" dirty="0"/>
              <a:t>Easy to create and manage multiple VMs</a:t>
            </a:r>
          </a:p>
          <a:p>
            <a:pPr latinLnBrk="0"/>
            <a:r>
              <a:rPr lang="en-US" sz="3200" dirty="0"/>
              <a:t>Provides high availability and application resiliency</a:t>
            </a:r>
          </a:p>
          <a:p>
            <a:pPr latinLnBrk="0"/>
            <a:r>
              <a:rPr lang="en-US" sz="3200" dirty="0"/>
              <a:t>Applications can automatically scale as resource demand changes</a:t>
            </a:r>
          </a:p>
          <a:p>
            <a:pPr latinLnBrk="0"/>
            <a:r>
              <a:rPr lang="en-US" sz="3200" dirty="0"/>
              <a:t>Works at large-scale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Scale 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https://docs.microsoft.com/en-us/azure/virtual-machine-scale-sets/</a:t>
            </a:r>
          </a:p>
        </p:txBody>
      </p:sp>
    </p:spTree>
    <p:extLst>
      <p:ext uri="{BB962C8B-B14F-4D97-AF65-F5344CB8AC3E}">
        <p14:creationId xmlns:p14="http://schemas.microsoft.com/office/powerpoint/2010/main" val="28922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5269</TotalTime>
  <Words>2504</Words>
  <Application>Microsoft Office PowerPoint</Application>
  <PresentationFormat>Widescreen</PresentationFormat>
  <Paragraphs>333</Paragraphs>
  <Slides>49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1_SoftUni3_1</vt:lpstr>
      <vt:lpstr>1_SoftUni</vt:lpstr>
      <vt:lpstr>SoftUni</vt:lpstr>
      <vt:lpstr>2_SoftUni3_1</vt:lpstr>
      <vt:lpstr>Azure Advanced Infrastructure Services</vt:lpstr>
      <vt:lpstr>Have a Questions?</vt:lpstr>
      <vt:lpstr>Homework Progress</vt:lpstr>
      <vt:lpstr>PowerPoint Presentation</vt:lpstr>
      <vt:lpstr>What We Covered</vt:lpstr>
      <vt:lpstr>PowerPoint Presentation</vt:lpstr>
      <vt:lpstr>Table of Contents</vt:lpstr>
      <vt:lpstr>PowerPoint Presentation</vt:lpstr>
      <vt:lpstr>Virtual Machine Scale Sets</vt:lpstr>
      <vt:lpstr>VM Provision with Cloud Init</vt:lpstr>
      <vt:lpstr>Networking (Security Groups)</vt:lpstr>
      <vt:lpstr>Networking (Load Balancer)</vt:lpstr>
      <vt:lpstr>Azure Blob Storage </vt:lpstr>
      <vt:lpstr>Azure Files</vt:lpstr>
      <vt:lpstr>Storage Access</vt:lpstr>
      <vt:lpstr>Azure Storage Explorer</vt:lpstr>
      <vt:lpstr>PowerPoint Presentation</vt:lpstr>
      <vt:lpstr>PowerPoint Presentation</vt:lpstr>
      <vt:lpstr>Users and Groups</vt:lpstr>
      <vt:lpstr>Policies</vt:lpstr>
      <vt:lpstr>Role-based Access Control (RBAC)</vt:lpstr>
      <vt:lpstr>Resource Locks</vt:lpstr>
      <vt:lpstr>Azure Key Vault</vt:lpstr>
      <vt:lpstr>PowerPoint Presentation</vt:lpstr>
      <vt:lpstr>PowerPoint Presentation</vt:lpstr>
      <vt:lpstr>Subscription Limits</vt:lpstr>
      <vt:lpstr>Azure Monitor</vt:lpstr>
      <vt:lpstr>Boot Diagnostics</vt:lpstr>
      <vt:lpstr>Serial Console</vt:lpstr>
      <vt:lpstr>Cost Management and Billing</vt:lpstr>
      <vt:lpstr>Budgets</vt:lpstr>
      <vt:lpstr>Azure Advisor</vt:lpstr>
      <vt:lpstr>Pricing Calculator</vt:lpstr>
      <vt:lpstr>Total Cost of Ownership Calculator</vt:lpstr>
      <vt:lpstr>Tags</vt:lpstr>
      <vt:lpstr>PowerPoint Presentation</vt:lpstr>
      <vt:lpstr>Visual Studio Code</vt:lpstr>
      <vt:lpstr>JMESPath</vt:lpstr>
      <vt:lpstr>PowerPoint Presentation</vt:lpstr>
      <vt:lpstr>Azure Resource Manager</vt:lpstr>
      <vt:lpstr>Azure Resource Manager Templates</vt:lpstr>
      <vt:lpstr>ARMVIZ</vt:lpstr>
      <vt:lpstr>PowerPoint Presentation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AzE - M2 - Slides - Advanced Infrastructure Services</dc:title>
  <dc:creator>Software University Foundation</dc:creator>
  <cp:keywords>Software University, SoftUni, programming, coding, software development, education, training, course</cp:keywords>
  <cp:lastModifiedBy>Dimitar Zahariev</cp:lastModifiedBy>
  <cp:revision>80</cp:revision>
  <dcterms:created xsi:type="dcterms:W3CDTF">2018-05-23T13:08:44Z</dcterms:created>
  <dcterms:modified xsi:type="dcterms:W3CDTF">2021-03-22T14:44:59Z</dcterms:modified>
  <cp:category>computer programming, programming</cp:category>
</cp:coreProperties>
</file>