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493" r:id="rId2"/>
    <p:sldId id="633" r:id="rId3"/>
    <p:sldId id="635" r:id="rId4"/>
    <p:sldId id="636" r:id="rId5"/>
    <p:sldId id="637" r:id="rId6"/>
    <p:sldId id="638" r:id="rId7"/>
    <p:sldId id="640" r:id="rId8"/>
    <p:sldId id="641" r:id="rId9"/>
    <p:sldId id="642" r:id="rId10"/>
    <p:sldId id="644" r:id="rId11"/>
    <p:sldId id="646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34" r:id="rId26"/>
    <p:sldId id="639" r:id="rId27"/>
    <p:sldId id="643" r:id="rId28"/>
    <p:sldId id="645" r:id="rId29"/>
    <p:sldId id="647" r:id="rId30"/>
    <p:sldId id="65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BF5DA-7C98-4034-804A-5A9592DFC14B}" v="243" dt="2022-03-31T13:24:36.02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>
        <p:guide orient="horz" pos="2160"/>
        <p:guide pos="1152"/>
        <p:guide pos="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820D1F2B-693E-40BA-9121-216C15CEA67C}"/>
    <pc:docChg chg="custSel modSld">
      <pc:chgData name="Dimitar Zahariev" userId="b84e4ebc77879e88" providerId="LiveId" clId="{820D1F2B-693E-40BA-9121-216C15CEA67C}" dt="2021-04-20T05:56:17.396" v="75" actId="6549"/>
      <pc:docMkLst>
        <pc:docMk/>
      </pc:docMkLst>
      <pc:sldChg chg="modSp mod">
        <pc:chgData name="Dimitar Zahariev" userId="b84e4ebc77879e88" providerId="LiveId" clId="{820D1F2B-693E-40BA-9121-216C15CEA67C}" dt="2021-04-20T05:56:17.396" v="75" actId="6549"/>
        <pc:sldMkLst>
          <pc:docMk/>
          <pc:sldMk cId="2029531439" sldId="647"/>
        </pc:sldMkLst>
        <pc:spChg chg="mod">
          <ac:chgData name="Dimitar Zahariev" userId="b84e4ebc77879e88" providerId="LiveId" clId="{820D1F2B-693E-40BA-9121-216C15CEA67C}" dt="2021-04-20T05:56:17.396" v="75" actId="6549"/>
          <ac:spMkLst>
            <pc:docMk/>
            <pc:sldMk cId="2029531439" sldId="647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83130FFB-B134-4E08-8D7C-B4360EE5E389}"/>
    <pc:docChg chg="custSel delSld modSld">
      <pc:chgData name="Dimitar Zahariev" userId="b84e4ebc77879e88" providerId="LiveId" clId="{83130FFB-B134-4E08-8D7C-B4360EE5E389}" dt="2021-04-18T21:55:43.822" v="973" actId="1035"/>
      <pc:docMkLst>
        <pc:docMk/>
      </pc:docMkLst>
      <pc:sldChg chg="addSp delSp modSp mod">
        <pc:chgData name="Dimitar Zahariev" userId="b84e4ebc77879e88" providerId="LiveId" clId="{83130FFB-B134-4E08-8D7C-B4360EE5E389}" dt="2021-04-18T21:35:55.408" v="4"/>
        <pc:sldMkLst>
          <pc:docMk/>
          <pc:sldMk cId="2195762704" sldId="493"/>
        </pc:sldMkLst>
        <pc:picChg chg="del">
          <ac:chgData name="Dimitar Zahariev" userId="b84e4ebc77879e88" providerId="LiveId" clId="{83130FFB-B134-4E08-8D7C-B4360EE5E389}" dt="2021-04-18T21:35:54.659" v="3" actId="478"/>
          <ac:picMkLst>
            <pc:docMk/>
            <pc:sldMk cId="2195762704" sldId="49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55.408" v="4"/>
          <ac:picMkLst>
            <pc:docMk/>
            <pc:sldMk cId="2195762704" sldId="493"/>
            <ac:picMk id="5" creationId="{66CA5C13-13B3-4801-ACFC-E93710102A73}"/>
          </ac:picMkLst>
        </pc:picChg>
      </pc:sldChg>
      <pc:sldChg chg="modSp mod modAnim">
        <pc:chgData name="Dimitar Zahariev" userId="b84e4ebc77879e88" providerId="LiveId" clId="{83130FFB-B134-4E08-8D7C-B4360EE5E389}" dt="2021-04-18T21:37:30.351" v="126" actId="1036"/>
        <pc:sldMkLst>
          <pc:docMk/>
          <pc:sldMk cId="2827876956" sldId="633"/>
        </pc:sldMkLst>
        <pc:spChg chg="mod">
          <ac:chgData name="Dimitar Zahariev" userId="b84e4ebc77879e88" providerId="LiveId" clId="{83130FFB-B134-4E08-8D7C-B4360EE5E389}" dt="2021-04-18T21:37:23.570" v="108" actId="20577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7:30.351" v="126" actId="1036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39:44.974" v="225" actId="1035"/>
        <pc:sldMkLst>
          <pc:docMk/>
          <pc:sldMk cId="74025746" sldId="634"/>
        </pc:sldMkLst>
        <pc:spChg chg="mod">
          <ac:chgData name="Dimitar Zahariev" userId="b84e4ebc77879e88" providerId="LiveId" clId="{83130FFB-B134-4E08-8D7C-B4360EE5E389}" dt="2021-04-18T21:39:24.206" v="139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9:44.974" v="225" actId="1035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39:35.614" v="182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83130FFB-B134-4E08-8D7C-B4360EE5E389}" dt="2021-04-18T21:40:46.333" v="276" actId="20577"/>
        <pc:sldMkLst>
          <pc:docMk/>
          <pc:sldMk cId="843234365" sldId="635"/>
        </pc:sldMkLst>
        <pc:spChg chg="mod">
          <ac:chgData name="Dimitar Zahariev" userId="b84e4ebc77879e88" providerId="LiveId" clId="{83130FFB-B134-4E08-8D7C-B4360EE5E389}" dt="2021-04-18T21:40:46.333" v="276" actId="20577"/>
          <ac:spMkLst>
            <pc:docMk/>
            <pc:sldMk cId="843234365" sldId="63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0:24.923" v="248" actId="1035"/>
          <ac:picMkLst>
            <pc:docMk/>
            <pc:sldMk cId="843234365" sldId="63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42:01.234" v="281"/>
        <pc:sldMkLst>
          <pc:docMk/>
          <pc:sldMk cId="3888234143" sldId="636"/>
        </pc:sldMkLst>
        <pc:spChg chg="mod">
          <ac:chgData name="Dimitar Zahariev" userId="b84e4ebc77879e88" providerId="LiveId" clId="{83130FFB-B134-4E08-8D7C-B4360EE5E389}" dt="2021-04-18T21:42:01.234" v="281"/>
          <ac:spMkLst>
            <pc:docMk/>
            <pc:sldMk cId="3888234143" sldId="636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43:29.452" v="341" actId="1036"/>
        <pc:sldMkLst>
          <pc:docMk/>
          <pc:sldMk cId="1859371790" sldId="637"/>
        </pc:sldMkLst>
        <pc:spChg chg="mod">
          <ac:chgData name="Dimitar Zahariev" userId="b84e4ebc77879e88" providerId="LiveId" clId="{83130FFB-B134-4E08-8D7C-B4360EE5E389}" dt="2021-04-18T21:43:22.770" v="314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3:29.452" v="341" actId="1036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4:41.812" v="411" actId="20577"/>
        <pc:sldMkLst>
          <pc:docMk/>
          <pc:sldMk cId="1505528129" sldId="638"/>
        </pc:sldMkLst>
        <pc:spChg chg="mod">
          <ac:chgData name="Dimitar Zahariev" userId="b84e4ebc77879e88" providerId="LiveId" clId="{83130FFB-B134-4E08-8D7C-B4360EE5E389}" dt="2021-04-18T21:44:41.812" v="411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4:06.918" v="372" actId="1036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6:04.354" v="476" actId="1036"/>
        <pc:sldMkLst>
          <pc:docMk/>
          <pc:sldMk cId="2797812167" sldId="639"/>
        </pc:sldMkLst>
        <pc:spChg chg="mod">
          <ac:chgData name="Dimitar Zahariev" userId="b84e4ebc77879e88" providerId="LiveId" clId="{83130FFB-B134-4E08-8D7C-B4360EE5E389}" dt="2021-04-18T21:45:55.841" v="463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6:04.354" v="476" actId="103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46:00.310" v="468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7:07.169" v="553" actId="1036"/>
        <pc:sldMkLst>
          <pc:docMk/>
          <pc:sldMk cId="1991006843" sldId="640"/>
        </pc:sldMkLst>
        <pc:spChg chg="mod">
          <ac:chgData name="Dimitar Zahariev" userId="b84e4ebc77879e88" providerId="LiveId" clId="{83130FFB-B134-4E08-8D7C-B4360EE5E389}" dt="2021-04-18T21:47:00.085" v="535" actId="20577"/>
          <ac:spMkLst>
            <pc:docMk/>
            <pc:sldMk cId="1991006843" sldId="640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7:07.169" v="553" actId="1036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 modAnim">
        <pc:chgData name="Dimitar Zahariev" userId="b84e4ebc77879e88" providerId="LiveId" clId="{83130FFB-B134-4E08-8D7C-B4360EE5E389}" dt="2021-04-18T21:47:55.310" v="589" actId="20577"/>
        <pc:sldMkLst>
          <pc:docMk/>
          <pc:sldMk cId="402770696" sldId="641"/>
        </pc:sldMkLst>
        <pc:spChg chg="mod">
          <ac:chgData name="Dimitar Zahariev" userId="b84e4ebc77879e88" providerId="LiveId" clId="{83130FFB-B134-4E08-8D7C-B4360EE5E389}" dt="2021-04-18T21:47:55.310" v="589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83130FFB-B134-4E08-8D7C-B4360EE5E389}" dt="2021-04-18T21:49:11.341" v="594"/>
        <pc:sldMkLst>
          <pc:docMk/>
          <pc:sldMk cId="161505121" sldId="642"/>
        </pc:sldMkLst>
        <pc:spChg chg="mod">
          <ac:chgData name="Dimitar Zahariev" userId="b84e4ebc77879e88" providerId="LiveId" clId="{83130FFB-B134-4E08-8D7C-B4360EE5E389}" dt="2021-04-18T21:49:11.341" v="594"/>
          <ac:spMkLst>
            <pc:docMk/>
            <pc:sldMk cId="161505121" sldId="642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51:16.849" v="748" actId="1035"/>
        <pc:sldMkLst>
          <pc:docMk/>
          <pc:sldMk cId="663622569" sldId="643"/>
        </pc:sldMkLst>
        <pc:spChg chg="mod">
          <ac:chgData name="Dimitar Zahariev" userId="b84e4ebc77879e88" providerId="LiveId" clId="{83130FFB-B134-4E08-8D7C-B4360EE5E389}" dt="2021-04-18T21:51:02.733" v="689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16.849" v="74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1:09.741" v="717" actId="1035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2:07.903" v="775" actId="20577"/>
        <pc:sldMkLst>
          <pc:docMk/>
          <pc:sldMk cId="3880659476" sldId="644"/>
        </pc:sldMkLst>
        <pc:spChg chg="mod">
          <ac:chgData name="Dimitar Zahariev" userId="b84e4ebc77879e88" providerId="LiveId" clId="{83130FFB-B134-4E08-8D7C-B4360EE5E389}" dt="2021-04-18T21:52:07.903" v="775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51.281" v="755" actId="107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3:37.597" v="864" actId="1035"/>
        <pc:sldMkLst>
          <pc:docMk/>
          <pc:sldMk cId="3616817483" sldId="645"/>
        </pc:sldMkLst>
        <pc:spChg chg="mod">
          <ac:chgData name="Dimitar Zahariev" userId="b84e4ebc77879e88" providerId="LiveId" clId="{83130FFB-B134-4E08-8D7C-B4360EE5E389}" dt="2021-04-18T21:53:24.252" v="845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3:28.866" v="858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3:37.597" v="864" actId="1035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54:28.518" v="914" actId="20577"/>
        <pc:sldMkLst>
          <pc:docMk/>
          <pc:sldMk cId="3457299360" sldId="646"/>
        </pc:sldMkLst>
        <pc:spChg chg="mod">
          <ac:chgData name="Dimitar Zahariev" userId="b84e4ebc77879e88" providerId="LiveId" clId="{83130FFB-B134-4E08-8D7C-B4360EE5E389}" dt="2021-04-18T21:54:28.518" v="914" actId="20577"/>
          <ac:spMkLst>
            <pc:docMk/>
            <pc:sldMk cId="3457299360" sldId="646"/>
            <ac:spMk id="5" creationId="{694965A4-39C1-4B8F-8B3E-0360CBE0F5FC}"/>
          </ac:spMkLst>
        </pc:spChg>
      </pc:sldChg>
      <pc:sldChg chg="addSp modSp mod modAnim">
        <pc:chgData name="Dimitar Zahariev" userId="b84e4ebc77879e88" providerId="LiveId" clId="{83130FFB-B134-4E08-8D7C-B4360EE5E389}" dt="2021-04-18T21:55:43.822" v="973" actId="1035"/>
        <pc:sldMkLst>
          <pc:docMk/>
          <pc:sldMk cId="2029531439" sldId="647"/>
        </pc:sldMkLst>
        <pc:spChg chg="mod">
          <ac:chgData name="Dimitar Zahariev" userId="b84e4ebc77879e88" providerId="LiveId" clId="{83130FFB-B134-4E08-8D7C-B4360EE5E389}" dt="2021-04-18T21:55:33.957" v="965" actId="20577"/>
          <ac:spMkLst>
            <pc:docMk/>
            <pc:sldMk cId="2029531439" sldId="647"/>
            <ac:spMk id="5" creationId="{694965A4-39C1-4B8F-8B3E-0360CBE0F5FC}"/>
          </ac:spMkLst>
        </pc:spChg>
        <pc:picChg chg="add mod">
          <ac:chgData name="Dimitar Zahariev" userId="b84e4ebc77879e88" providerId="LiveId" clId="{83130FFB-B134-4E08-8D7C-B4360EE5E389}" dt="2021-04-18T21:55:43.822" v="973" actId="1035"/>
          <ac:picMkLst>
            <pc:docMk/>
            <pc:sldMk cId="2029531439" sldId="647"/>
            <ac:picMk id="6" creationId="{1507779B-B7B1-4E42-A1AD-E997DF56A776}"/>
          </ac:picMkLst>
        </pc:picChg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601191591" sldId="648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712199347" sldId="649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4192144262" sldId="650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505817423" sldId="651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2051984067" sldId="652"/>
        </pc:sldMkLst>
      </pc:sldChg>
      <pc:sldChg chg="addSp delSp modSp mod">
        <pc:chgData name="Dimitar Zahariev" userId="b84e4ebc77879e88" providerId="LiveId" clId="{83130FFB-B134-4E08-8D7C-B4360EE5E389}" dt="2021-04-18T21:35:48.795" v="2"/>
        <pc:sldMkLst>
          <pc:docMk/>
          <pc:sldMk cId="384698199" sldId="653"/>
        </pc:sldMkLst>
        <pc:picChg chg="del">
          <ac:chgData name="Dimitar Zahariev" userId="b84e4ebc77879e88" providerId="LiveId" clId="{83130FFB-B134-4E08-8D7C-B4360EE5E389}" dt="2021-04-18T21:35:47.537" v="1" actId="478"/>
          <ac:picMkLst>
            <pc:docMk/>
            <pc:sldMk cId="384698199" sldId="65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48.795" v="2"/>
          <ac:picMkLst>
            <pc:docMk/>
            <pc:sldMk cId="384698199" sldId="653"/>
            <ac:picMk id="5" creationId="{23370ADF-BD38-4FD6-A2E2-6B95225F7D5B}"/>
          </ac:picMkLst>
        </pc:picChg>
      </pc:sldChg>
    </pc:docChg>
  </pc:docChgLst>
  <pc:docChgLst>
    <pc:chgData name="Dimitar Zahariev" userId="b84e4ebc77879e88" providerId="LiveId" clId="{7B5BF5DA-7C98-4034-804A-5A9592DFC14B}"/>
    <pc:docChg chg="undo custSel addSld modSld sldOrd">
      <pc:chgData name="Dimitar Zahariev" userId="b84e4ebc77879e88" providerId="LiveId" clId="{7B5BF5DA-7C98-4034-804A-5A9592DFC14B}" dt="2022-03-31T13:24:36.024" v="326" actId="13926"/>
      <pc:docMkLst>
        <pc:docMk/>
      </pc:docMkLst>
      <pc:sldChg chg="modSp">
        <pc:chgData name="Dimitar Zahariev" userId="b84e4ebc77879e88" providerId="LiveId" clId="{7B5BF5DA-7C98-4034-804A-5A9592DFC14B}" dt="2022-03-31T12:28:16.006" v="8" actId="313"/>
        <pc:sldMkLst>
          <pc:docMk/>
          <pc:sldMk cId="2827876956" sldId="633"/>
        </pc:sldMkLst>
        <pc:spChg chg="mod">
          <ac:chgData name="Dimitar Zahariev" userId="b84e4ebc77879e88" providerId="LiveId" clId="{7B5BF5DA-7C98-4034-804A-5A9592DFC14B}" dt="2022-03-31T12:28:16.006" v="8" actId="313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ord">
        <pc:chgData name="Dimitar Zahariev" userId="b84e4ebc77879e88" providerId="LiveId" clId="{7B5BF5DA-7C98-4034-804A-5A9592DFC14B}" dt="2022-03-31T12:29:47.140" v="44" actId="20577"/>
        <pc:sldMkLst>
          <pc:docMk/>
          <pc:sldMk cId="74025746" sldId="634"/>
        </pc:sldMkLst>
        <pc:spChg chg="mod">
          <ac:chgData name="Dimitar Zahariev" userId="b84e4ebc77879e88" providerId="LiveId" clId="{7B5BF5DA-7C98-4034-804A-5A9592DFC14B}" dt="2022-03-31T12:29:47.140" v="44" actId="20577"/>
          <ac:spMkLst>
            <pc:docMk/>
            <pc:sldMk cId="74025746" sldId="634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31.761" v="11" actId="20577"/>
        <pc:sldMkLst>
          <pc:docMk/>
          <pc:sldMk cId="843234365" sldId="635"/>
        </pc:sldMkLst>
        <pc:spChg chg="mod">
          <ac:chgData name="Dimitar Zahariev" userId="b84e4ebc77879e88" providerId="LiveId" clId="{7B5BF5DA-7C98-4034-804A-5A9592DFC14B}" dt="2022-03-31T12:28:31.761" v="11" actId="20577"/>
          <ac:spMkLst>
            <pc:docMk/>
            <pc:sldMk cId="843234365" sldId="63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28:28.960" v="9" actId="313"/>
          <ac:spMkLst>
            <pc:docMk/>
            <pc:sldMk cId="843234365" sldId="635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7B5BF5DA-7C98-4034-804A-5A9592DFC14B}" dt="2022-03-31T12:28:37.631" v="13" actId="20577"/>
        <pc:sldMkLst>
          <pc:docMk/>
          <pc:sldMk cId="3888234143" sldId="636"/>
        </pc:sldMkLst>
        <pc:spChg chg="mod">
          <ac:chgData name="Dimitar Zahariev" userId="b84e4ebc77879e88" providerId="LiveId" clId="{7B5BF5DA-7C98-4034-804A-5A9592DFC14B}" dt="2022-03-31T12:28:37.631" v="13" actId="20577"/>
          <ac:spMkLst>
            <pc:docMk/>
            <pc:sldMk cId="3888234143" sldId="636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41.759" v="15" actId="20577"/>
        <pc:sldMkLst>
          <pc:docMk/>
          <pc:sldMk cId="1859371790" sldId="637"/>
        </pc:sldMkLst>
        <pc:spChg chg="mod">
          <ac:chgData name="Dimitar Zahariev" userId="b84e4ebc77879e88" providerId="LiveId" clId="{7B5BF5DA-7C98-4034-804A-5A9592DFC14B}" dt="2022-03-31T12:28:41.759" v="15" actId="20577"/>
          <ac:spMkLst>
            <pc:docMk/>
            <pc:sldMk cId="1859371790" sldId="637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40.717" v="43" actId="20577"/>
        <pc:sldMkLst>
          <pc:docMk/>
          <pc:sldMk cId="2797812167" sldId="639"/>
        </pc:sldMkLst>
        <pc:spChg chg="mod">
          <ac:chgData name="Dimitar Zahariev" userId="b84e4ebc77879e88" providerId="LiveId" clId="{7B5BF5DA-7C98-4034-804A-5A9592DFC14B}" dt="2022-03-31T12:29:40.717" v="43" actId="20577"/>
          <ac:spMkLst>
            <pc:docMk/>
            <pc:sldMk cId="2797812167" sldId="639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8:52.399" v="19" actId="20577"/>
        <pc:sldMkLst>
          <pc:docMk/>
          <pc:sldMk cId="1991006843" sldId="640"/>
        </pc:sldMkLst>
        <pc:spChg chg="mod">
          <ac:chgData name="Dimitar Zahariev" userId="b84e4ebc77879e88" providerId="LiveId" clId="{7B5BF5DA-7C98-4034-804A-5A9592DFC14B}" dt="2022-03-31T12:28:52.399" v="19" actId="20577"/>
          <ac:spMkLst>
            <pc:docMk/>
            <pc:sldMk cId="1991006843" sldId="640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00.621" v="21" actId="20577"/>
        <pc:sldMkLst>
          <pc:docMk/>
          <pc:sldMk cId="402770696" sldId="641"/>
        </pc:sldMkLst>
        <pc:spChg chg="mod">
          <ac:chgData name="Dimitar Zahariev" userId="b84e4ebc77879e88" providerId="LiveId" clId="{7B5BF5DA-7C98-4034-804A-5A9592DFC14B}" dt="2022-03-31T12:29:00.621" v="21" actId="20577"/>
          <ac:spMkLst>
            <pc:docMk/>
            <pc:sldMk cId="402770696" sldId="641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08.229" v="24" actId="20577"/>
        <pc:sldMkLst>
          <pc:docMk/>
          <pc:sldMk cId="161505121" sldId="642"/>
        </pc:sldMkLst>
        <pc:spChg chg="mod">
          <ac:chgData name="Dimitar Zahariev" userId="b84e4ebc77879e88" providerId="LiveId" clId="{7B5BF5DA-7C98-4034-804A-5A9592DFC14B}" dt="2022-03-31T12:29:08.229" v="24" actId="20577"/>
          <ac:spMkLst>
            <pc:docMk/>
            <pc:sldMk cId="161505121" sldId="642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37.634" v="42" actId="20577"/>
        <pc:sldMkLst>
          <pc:docMk/>
          <pc:sldMk cId="663622569" sldId="643"/>
        </pc:sldMkLst>
        <pc:spChg chg="mod">
          <ac:chgData name="Dimitar Zahariev" userId="b84e4ebc77879e88" providerId="LiveId" clId="{7B5BF5DA-7C98-4034-804A-5A9592DFC14B}" dt="2022-03-31T12:29:37.634" v="42" actId="20577"/>
          <ac:spMkLst>
            <pc:docMk/>
            <pc:sldMk cId="663622569" sldId="643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29:13.372" v="28" actId="20577"/>
        <pc:sldMkLst>
          <pc:docMk/>
          <pc:sldMk cId="3880659476" sldId="644"/>
        </pc:sldMkLst>
        <pc:spChg chg="mod">
          <ac:chgData name="Dimitar Zahariev" userId="b84e4ebc77879e88" providerId="LiveId" clId="{7B5BF5DA-7C98-4034-804A-5A9592DFC14B}" dt="2022-03-31T12:29:13.372" v="28" actId="20577"/>
          <ac:spMkLst>
            <pc:docMk/>
            <pc:sldMk cId="3880659476" sldId="644"/>
            <ac:spMk id="4" creationId="{414941EF-0CB9-4330-84B3-5BA775EFC502}"/>
          </ac:spMkLst>
        </pc:spChg>
      </pc:sldChg>
      <pc:sldChg chg="modSp mod ord">
        <pc:chgData name="Dimitar Zahariev" userId="b84e4ebc77879e88" providerId="LiveId" clId="{7B5BF5DA-7C98-4034-804A-5A9592DFC14B}" dt="2022-03-31T12:29:33.356" v="38" actId="20577"/>
        <pc:sldMkLst>
          <pc:docMk/>
          <pc:sldMk cId="3616817483" sldId="645"/>
        </pc:sldMkLst>
        <pc:spChg chg="mod">
          <ac:chgData name="Dimitar Zahariev" userId="b84e4ebc77879e88" providerId="LiveId" clId="{7B5BF5DA-7C98-4034-804A-5A9592DFC14B}" dt="2022-03-31T12:29:33.356" v="38" actId="20577"/>
          <ac:spMkLst>
            <pc:docMk/>
            <pc:sldMk cId="3616817483" sldId="645"/>
            <ac:spMk id="4" creationId="{414941EF-0CB9-4330-84B3-5BA775EFC502}"/>
          </ac:spMkLst>
        </pc:spChg>
      </pc:sldChg>
      <pc:sldChg chg="modSp mod">
        <pc:chgData name="Dimitar Zahariev" userId="b84e4ebc77879e88" providerId="LiveId" clId="{7B5BF5DA-7C98-4034-804A-5A9592DFC14B}" dt="2022-03-31T12:33:03.790" v="97" actId="114"/>
        <pc:sldMkLst>
          <pc:docMk/>
          <pc:sldMk cId="3457299360" sldId="646"/>
        </pc:sldMkLst>
        <pc:spChg chg="mod">
          <ac:chgData name="Dimitar Zahariev" userId="b84e4ebc77879e88" providerId="LiveId" clId="{7B5BF5DA-7C98-4034-804A-5A9592DFC14B}" dt="2022-03-31T12:29:17.199" v="30" actId="20577"/>
          <ac:spMkLst>
            <pc:docMk/>
            <pc:sldMk cId="3457299360" sldId="64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33:03.790" v="97" actId="114"/>
          <ac:spMkLst>
            <pc:docMk/>
            <pc:sldMk cId="3457299360" sldId="646"/>
            <ac:spMk id="5" creationId="{694965A4-39C1-4B8F-8B3E-0360CBE0F5FC}"/>
          </ac:spMkLst>
        </pc:spChg>
      </pc:sldChg>
      <pc:sldChg chg="modSp mod">
        <pc:chgData name="Dimitar Zahariev" userId="b84e4ebc77879e88" providerId="LiveId" clId="{7B5BF5DA-7C98-4034-804A-5A9592DFC14B}" dt="2022-03-31T12:29:28.778" v="34" actId="20577"/>
        <pc:sldMkLst>
          <pc:docMk/>
          <pc:sldMk cId="2029531439" sldId="647"/>
        </pc:sldMkLst>
        <pc:spChg chg="mod">
          <ac:chgData name="Dimitar Zahariev" userId="b84e4ebc77879e88" providerId="LiveId" clId="{7B5BF5DA-7C98-4034-804A-5A9592DFC14B}" dt="2022-03-31T12:29:28.778" v="34" actId="20577"/>
          <ac:spMkLst>
            <pc:docMk/>
            <pc:sldMk cId="2029531439" sldId="647"/>
            <ac:spMk id="4" creationId="{414941EF-0CB9-4330-84B3-5BA775EFC502}"/>
          </ac:spMkLst>
        </pc:spChg>
      </pc:sldChg>
      <pc:sldChg chg="modSp add mod">
        <pc:chgData name="Dimitar Zahariev" userId="b84e4ebc77879e88" providerId="LiveId" clId="{7B5BF5DA-7C98-4034-804A-5A9592DFC14B}" dt="2022-03-31T12:35:14.714" v="131" actId="13926"/>
        <pc:sldMkLst>
          <pc:docMk/>
          <pc:sldMk cId="854971706" sldId="654"/>
        </pc:sldMkLst>
        <pc:spChg chg="mod">
          <ac:chgData name="Dimitar Zahariev" userId="b84e4ebc77879e88" providerId="LiveId" clId="{7B5BF5DA-7C98-4034-804A-5A9592DFC14B}" dt="2022-03-31T12:30:04.130" v="47" actId="20577"/>
          <ac:spMkLst>
            <pc:docMk/>
            <pc:sldMk cId="854971706" sldId="654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35:14.714" v="131" actId="13926"/>
          <ac:spMkLst>
            <pc:docMk/>
            <pc:sldMk cId="854971706" sldId="654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35:11.392" v="130" actId="1076"/>
          <ac:picMkLst>
            <pc:docMk/>
            <pc:sldMk cId="854971706" sldId="654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2:41:49.372" v="141" actId="13926"/>
        <pc:sldMkLst>
          <pc:docMk/>
          <pc:sldMk cId="2261960064" sldId="655"/>
        </pc:sldMkLst>
        <pc:spChg chg="mod">
          <ac:chgData name="Dimitar Zahariev" userId="b84e4ebc77879e88" providerId="LiveId" clId="{7B5BF5DA-7C98-4034-804A-5A9592DFC14B}" dt="2022-03-31T12:30:10.791" v="50" actId="20577"/>
          <ac:spMkLst>
            <pc:docMk/>
            <pc:sldMk cId="2261960064" sldId="65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1:49.372" v="141" actId="13926"/>
          <ac:spMkLst>
            <pc:docMk/>
            <pc:sldMk cId="2261960064" sldId="655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1:23.909" v="137" actId="1076"/>
          <ac:picMkLst>
            <pc:docMk/>
            <pc:sldMk cId="2261960064" sldId="655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2:42:57.518" v="151" actId="13926"/>
        <pc:sldMkLst>
          <pc:docMk/>
          <pc:sldMk cId="3323160864" sldId="656"/>
        </pc:sldMkLst>
        <pc:spChg chg="mod">
          <ac:chgData name="Dimitar Zahariev" userId="b84e4ebc77879e88" providerId="LiveId" clId="{7B5BF5DA-7C98-4034-804A-5A9592DFC14B}" dt="2022-03-31T12:30:23.273" v="55" actId="20577"/>
          <ac:spMkLst>
            <pc:docMk/>
            <pc:sldMk cId="3323160864" sldId="65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2:57.518" v="151" actId="13926"/>
          <ac:spMkLst>
            <pc:docMk/>
            <pc:sldMk cId="3323160864" sldId="656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2:23.825" v="145" actId="1076"/>
          <ac:picMkLst>
            <pc:docMk/>
            <pc:sldMk cId="3323160864" sldId="656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3:54.031" v="159" actId="13926"/>
        <pc:sldMkLst>
          <pc:docMk/>
          <pc:sldMk cId="2260411771" sldId="657"/>
        </pc:sldMkLst>
        <pc:spChg chg="mod">
          <ac:chgData name="Dimitar Zahariev" userId="b84e4ebc77879e88" providerId="LiveId" clId="{7B5BF5DA-7C98-4034-804A-5A9592DFC14B}" dt="2022-03-31T12:30:35.003" v="59" actId="20577"/>
          <ac:spMkLst>
            <pc:docMk/>
            <pc:sldMk cId="2260411771" sldId="657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3:54.031" v="159" actId="13926"/>
          <ac:spMkLst>
            <pc:docMk/>
            <pc:sldMk cId="2260411771" sldId="657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3:30.184" v="155" actId="1076"/>
          <ac:picMkLst>
            <pc:docMk/>
            <pc:sldMk cId="2260411771" sldId="657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4:40.173" v="167" actId="13926"/>
        <pc:sldMkLst>
          <pc:docMk/>
          <pc:sldMk cId="3123863136" sldId="658"/>
        </pc:sldMkLst>
        <pc:spChg chg="mod">
          <ac:chgData name="Dimitar Zahariev" userId="b84e4ebc77879e88" providerId="LiveId" clId="{7B5BF5DA-7C98-4034-804A-5A9592DFC14B}" dt="2022-03-31T12:30:43.425" v="63" actId="20577"/>
          <ac:spMkLst>
            <pc:docMk/>
            <pc:sldMk cId="3123863136" sldId="658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4:40.173" v="167" actId="13926"/>
          <ac:spMkLst>
            <pc:docMk/>
            <pc:sldMk cId="3123863136" sldId="658"/>
            <ac:spMk id="5" creationId="{694965A4-39C1-4B8F-8B3E-0360CBE0F5FC}"/>
          </ac:spMkLst>
        </pc:spChg>
      </pc:sldChg>
      <pc:sldChg chg="modSp add mod">
        <pc:chgData name="Dimitar Zahariev" userId="b84e4ebc77879e88" providerId="LiveId" clId="{7B5BF5DA-7C98-4034-804A-5A9592DFC14B}" dt="2022-03-31T12:48:11.768" v="175" actId="13926"/>
        <pc:sldMkLst>
          <pc:docMk/>
          <pc:sldMk cId="101047462" sldId="659"/>
        </pc:sldMkLst>
        <pc:spChg chg="mod">
          <ac:chgData name="Dimitar Zahariev" userId="b84e4ebc77879e88" providerId="LiveId" clId="{7B5BF5DA-7C98-4034-804A-5A9592DFC14B}" dt="2022-03-31T12:30:52.770" v="67" actId="20577"/>
          <ac:spMkLst>
            <pc:docMk/>
            <pc:sldMk cId="101047462" sldId="659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8:11.768" v="175" actId="13926"/>
          <ac:spMkLst>
            <pc:docMk/>
            <pc:sldMk cId="101047462" sldId="659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7:52.574" v="171" actId="1076"/>
          <ac:picMkLst>
            <pc:docMk/>
            <pc:sldMk cId="101047462" sldId="659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49:04.396" v="183" actId="13926"/>
        <pc:sldMkLst>
          <pc:docMk/>
          <pc:sldMk cId="4176664298" sldId="660"/>
        </pc:sldMkLst>
        <pc:spChg chg="mod">
          <ac:chgData name="Dimitar Zahariev" userId="b84e4ebc77879e88" providerId="LiveId" clId="{7B5BF5DA-7C98-4034-804A-5A9592DFC14B}" dt="2022-03-31T12:31:00.507" v="71" actId="20577"/>
          <ac:spMkLst>
            <pc:docMk/>
            <pc:sldMk cId="4176664298" sldId="660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49:04.396" v="183" actId="13926"/>
          <ac:spMkLst>
            <pc:docMk/>
            <pc:sldMk cId="4176664298" sldId="660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2:48:45.763" v="179" actId="1076"/>
          <ac:picMkLst>
            <pc:docMk/>
            <pc:sldMk cId="4176664298" sldId="660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2:50:11.122" v="200" actId="13926"/>
        <pc:sldMkLst>
          <pc:docMk/>
          <pc:sldMk cId="4149605146" sldId="661"/>
        </pc:sldMkLst>
        <pc:spChg chg="mod">
          <ac:chgData name="Dimitar Zahariev" userId="b84e4ebc77879e88" providerId="LiveId" clId="{7B5BF5DA-7C98-4034-804A-5A9592DFC14B}" dt="2022-03-31T12:31:09.436" v="75" actId="20577"/>
          <ac:spMkLst>
            <pc:docMk/>
            <pc:sldMk cId="4149605146" sldId="661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2:50:11.122" v="200" actId="13926"/>
          <ac:spMkLst>
            <pc:docMk/>
            <pc:sldMk cId="4149605146" sldId="661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7B5BF5DA-7C98-4034-804A-5A9592DFC14B}" dt="2022-03-31T13:02:50.130" v="215" actId="13926"/>
        <pc:sldMkLst>
          <pc:docMk/>
          <pc:sldMk cId="954134068" sldId="662"/>
        </pc:sldMkLst>
        <pc:spChg chg="mod">
          <ac:chgData name="Dimitar Zahariev" userId="b84e4ebc77879e88" providerId="LiveId" clId="{7B5BF5DA-7C98-4034-804A-5A9592DFC14B}" dt="2022-03-31T12:31:20.212" v="79" actId="20577"/>
          <ac:spMkLst>
            <pc:docMk/>
            <pc:sldMk cId="954134068" sldId="662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02:50.130" v="215" actId="13926"/>
          <ac:spMkLst>
            <pc:docMk/>
            <pc:sldMk cId="954134068" sldId="662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02:17.737" v="206" actId="1076"/>
          <ac:picMkLst>
            <pc:docMk/>
            <pc:sldMk cId="954134068" sldId="662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02:13.524" v="205" actId="1076"/>
          <ac:picMkLst>
            <pc:docMk/>
            <pc:sldMk cId="954134068" sldId="662"/>
            <ac:picMk id="8" creationId="{2CEF1FDB-9BF8-4983-B3F2-A7A64CAF1700}"/>
          </ac:picMkLst>
        </pc:picChg>
      </pc:sldChg>
      <pc:sldChg chg="modSp add mod modAnim">
        <pc:chgData name="Dimitar Zahariev" userId="b84e4ebc77879e88" providerId="LiveId" clId="{7B5BF5DA-7C98-4034-804A-5A9592DFC14B}" dt="2022-03-31T13:14:18.357" v="232" actId="13926"/>
        <pc:sldMkLst>
          <pc:docMk/>
          <pc:sldMk cId="3523127122" sldId="663"/>
        </pc:sldMkLst>
        <pc:spChg chg="mod">
          <ac:chgData name="Dimitar Zahariev" userId="b84e4ebc77879e88" providerId="LiveId" clId="{7B5BF5DA-7C98-4034-804A-5A9592DFC14B}" dt="2022-03-31T12:31:27.412" v="83" actId="20577"/>
          <ac:spMkLst>
            <pc:docMk/>
            <pc:sldMk cId="3523127122" sldId="663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14:18.357" v="232" actId="13926"/>
          <ac:spMkLst>
            <pc:docMk/>
            <pc:sldMk cId="3523127122" sldId="663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04:48.618" v="218" actId="1076"/>
          <ac:picMkLst>
            <pc:docMk/>
            <pc:sldMk cId="3523127122" sldId="663"/>
            <ac:picMk id="6" creationId="{D386F94F-3675-4D10-9D9B-2730F0219573}"/>
          </ac:picMkLst>
        </pc:picChg>
      </pc:sldChg>
      <pc:sldChg chg="modSp add mod modAnim">
        <pc:chgData name="Dimitar Zahariev" userId="b84e4ebc77879e88" providerId="LiveId" clId="{7B5BF5DA-7C98-4034-804A-5A9592DFC14B}" dt="2022-03-31T13:15:34.823" v="247" actId="20577"/>
        <pc:sldMkLst>
          <pc:docMk/>
          <pc:sldMk cId="2003194845" sldId="664"/>
        </pc:sldMkLst>
        <pc:spChg chg="mod">
          <ac:chgData name="Dimitar Zahariev" userId="b84e4ebc77879e88" providerId="LiveId" clId="{7B5BF5DA-7C98-4034-804A-5A9592DFC14B}" dt="2022-03-31T12:31:37.499" v="87" actId="20577"/>
          <ac:spMkLst>
            <pc:docMk/>
            <pc:sldMk cId="2003194845" sldId="664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15:34.823" v="247" actId="20577"/>
          <ac:spMkLst>
            <pc:docMk/>
            <pc:sldMk cId="2003194845" sldId="664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15:04.606" v="240" actId="1076"/>
          <ac:picMkLst>
            <pc:docMk/>
            <pc:sldMk cId="2003194845" sldId="664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15:02.531" v="239" actId="1076"/>
          <ac:picMkLst>
            <pc:docMk/>
            <pc:sldMk cId="2003194845" sldId="664"/>
            <ac:picMk id="8" creationId="{2CEF1FDB-9BF8-4983-B3F2-A7A64CAF1700}"/>
          </ac:picMkLst>
        </pc:picChg>
      </pc:sldChg>
      <pc:sldChg chg="modSp add mod">
        <pc:chgData name="Dimitar Zahariev" userId="b84e4ebc77879e88" providerId="LiveId" clId="{7B5BF5DA-7C98-4034-804A-5A9592DFC14B}" dt="2022-03-31T13:16:34.233" v="267" actId="13926"/>
        <pc:sldMkLst>
          <pc:docMk/>
          <pc:sldMk cId="3269571247" sldId="665"/>
        </pc:sldMkLst>
        <pc:spChg chg="mod">
          <ac:chgData name="Dimitar Zahariev" userId="b84e4ebc77879e88" providerId="LiveId" clId="{7B5BF5DA-7C98-4034-804A-5A9592DFC14B}" dt="2022-03-31T12:31:45.081" v="91" actId="20577"/>
          <ac:spMkLst>
            <pc:docMk/>
            <pc:sldMk cId="3269571247" sldId="665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16:34.233" v="267" actId="13926"/>
          <ac:spMkLst>
            <pc:docMk/>
            <pc:sldMk cId="3269571247" sldId="665"/>
            <ac:spMk id="5" creationId="{694965A4-39C1-4B8F-8B3E-0360CBE0F5FC}"/>
          </ac:spMkLst>
        </pc:spChg>
      </pc:sldChg>
      <pc:sldChg chg="modSp add mod modAnim">
        <pc:chgData name="Dimitar Zahariev" userId="b84e4ebc77879e88" providerId="LiveId" clId="{7B5BF5DA-7C98-4034-804A-5A9592DFC14B}" dt="2022-03-31T13:24:36.024" v="326" actId="13926"/>
        <pc:sldMkLst>
          <pc:docMk/>
          <pc:sldMk cId="631353155" sldId="666"/>
        </pc:sldMkLst>
        <pc:spChg chg="mod">
          <ac:chgData name="Dimitar Zahariev" userId="b84e4ebc77879e88" providerId="LiveId" clId="{7B5BF5DA-7C98-4034-804A-5A9592DFC14B}" dt="2022-03-31T12:31:53.829" v="95" actId="20577"/>
          <ac:spMkLst>
            <pc:docMk/>
            <pc:sldMk cId="631353155" sldId="666"/>
            <ac:spMk id="4" creationId="{414941EF-0CB9-4330-84B3-5BA775EFC502}"/>
          </ac:spMkLst>
        </pc:spChg>
        <pc:spChg chg="mod">
          <ac:chgData name="Dimitar Zahariev" userId="b84e4ebc77879e88" providerId="LiveId" clId="{7B5BF5DA-7C98-4034-804A-5A9592DFC14B}" dt="2022-03-31T13:24:36.024" v="326" actId="13926"/>
          <ac:spMkLst>
            <pc:docMk/>
            <pc:sldMk cId="631353155" sldId="666"/>
            <ac:spMk id="5" creationId="{694965A4-39C1-4B8F-8B3E-0360CBE0F5FC}"/>
          </ac:spMkLst>
        </pc:spChg>
        <pc:picChg chg="mod">
          <ac:chgData name="Dimitar Zahariev" userId="b84e4ebc77879e88" providerId="LiveId" clId="{7B5BF5DA-7C98-4034-804A-5A9592DFC14B}" dt="2022-03-31T13:20:24.926" v="294" actId="1076"/>
          <ac:picMkLst>
            <pc:docMk/>
            <pc:sldMk cId="631353155" sldId="666"/>
            <ac:picMk id="6" creationId="{D386F94F-3675-4D10-9D9B-2730F0219573}"/>
          </ac:picMkLst>
        </pc:picChg>
        <pc:picChg chg="mod">
          <ac:chgData name="Dimitar Zahariev" userId="b84e4ebc77879e88" providerId="LiveId" clId="{7B5BF5DA-7C98-4034-804A-5A9592DFC14B}" dt="2022-03-31T13:20:22.798" v="293" actId="1076"/>
          <ac:picMkLst>
            <pc:docMk/>
            <pc:sldMk cId="631353155" sldId="666"/>
            <ac:picMk id="8" creationId="{2CEF1FDB-9BF8-4983-B3F2-A7A64CAF17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20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CA5C13-13B3-4801-ACFC-E9371010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name of the smallest unit of scheduling in Kubernetes?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Item</a:t>
            </a:r>
          </a:p>
          <a:p>
            <a:pPr lvl="1"/>
            <a:r>
              <a:rPr lang="en-US" sz="2800" dirty="0"/>
              <a:t>B: Deployment</a:t>
            </a:r>
          </a:p>
          <a:p>
            <a:pPr lvl="1"/>
            <a:r>
              <a:rPr lang="en-US" sz="2800" dirty="0"/>
              <a:t>C: Job</a:t>
            </a:r>
          </a:p>
          <a:p>
            <a:pPr lvl="1"/>
            <a:r>
              <a:rPr lang="en-US" sz="2800" dirty="0"/>
              <a:t>D: Pod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522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one of the three Continuous </a:t>
            </a:r>
            <a:r>
              <a:rPr lang="en-US" sz="2800" i="1" dirty="0"/>
              <a:t>Something</a:t>
            </a:r>
            <a:r>
              <a:rPr lang="en-US" sz="2800" dirty="0"/>
              <a:t> methodologies?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Delivery</a:t>
            </a:r>
          </a:p>
          <a:p>
            <a:pPr lvl="1"/>
            <a:r>
              <a:rPr lang="en-US" sz="2800" dirty="0"/>
              <a:t>B: Integration</a:t>
            </a:r>
          </a:p>
          <a:p>
            <a:pPr lvl="1"/>
            <a:r>
              <a:rPr lang="en-US" sz="2800" dirty="0"/>
              <a:t>C: Deployment</a:t>
            </a:r>
          </a:p>
          <a:p>
            <a:pPr lvl="1"/>
            <a:r>
              <a:rPr lang="en-US" sz="2800" dirty="0"/>
              <a:t>D: Implementation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storage access tier?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Cool</a:t>
            </a:r>
          </a:p>
          <a:p>
            <a:pPr lvl="1"/>
            <a:r>
              <a:rPr lang="en-US" sz="2800" dirty="0"/>
              <a:t>B: Hot</a:t>
            </a:r>
          </a:p>
          <a:p>
            <a:pPr lvl="1"/>
            <a:r>
              <a:rPr lang="en-US" sz="2800" dirty="0"/>
              <a:t>C: Warm</a:t>
            </a:r>
          </a:p>
          <a:p>
            <a:pPr lvl="1"/>
            <a:r>
              <a:rPr lang="en-US" sz="2800" dirty="0"/>
              <a:t>D: Archive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391" y="429312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statement is NOT true about Azure Kubernetes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AKS nodes run on Azure virtual machines</a:t>
            </a:r>
          </a:p>
          <a:p>
            <a:pPr lvl="1"/>
            <a:r>
              <a:rPr lang="en-US" sz="2800" dirty="0"/>
              <a:t>B: AKS nodes are managed by Azure</a:t>
            </a:r>
          </a:p>
          <a:p>
            <a:pPr lvl="1"/>
            <a:r>
              <a:rPr lang="en-US" sz="2800" dirty="0"/>
              <a:t>C: Kubernetes masters are managed by Azure</a:t>
            </a:r>
          </a:p>
          <a:p>
            <a:pPr lvl="1"/>
            <a:r>
              <a:rPr lang="en-US" sz="2800" dirty="0"/>
              <a:t>D: AKS supports creation of GPU enabled node pools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71808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Can we have resources from different regions in one resource group?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No, absolutely not</a:t>
            </a:r>
          </a:p>
          <a:p>
            <a:pPr lvl="1"/>
            <a:r>
              <a:rPr lang="en-US" sz="2800" dirty="0"/>
              <a:t>B: Yes, if the regions are paired</a:t>
            </a:r>
          </a:p>
          <a:p>
            <a:pPr lvl="1"/>
            <a:r>
              <a:rPr lang="en-US" sz="2800" dirty="0"/>
              <a:t>C: Yes, we can</a:t>
            </a:r>
          </a:p>
          <a:p>
            <a:pPr lvl="1"/>
            <a:r>
              <a:rPr lang="en-US" sz="2800" dirty="0"/>
              <a:t>D: Yes, if the regions are located close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3496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considered a core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Internet of Things</a:t>
            </a:r>
          </a:p>
          <a:p>
            <a:pPr lvl="1"/>
            <a:r>
              <a:rPr lang="en-US" sz="2800" dirty="0"/>
              <a:t>B: Compute</a:t>
            </a:r>
          </a:p>
          <a:p>
            <a:pPr lvl="1"/>
            <a:r>
              <a:rPr lang="en-US" sz="2800" dirty="0"/>
              <a:t>C: Storage</a:t>
            </a:r>
          </a:p>
          <a:p>
            <a:pPr lvl="1"/>
            <a:r>
              <a:rPr lang="en-US" sz="2800" dirty="0"/>
              <a:t>D: Networking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1242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does DTU stand for?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Data Transfer Unit</a:t>
            </a:r>
          </a:p>
          <a:p>
            <a:pPr lvl="1"/>
            <a:r>
              <a:rPr lang="en-US" sz="2800" dirty="0"/>
              <a:t>B: Data Transport Unit</a:t>
            </a:r>
          </a:p>
          <a:p>
            <a:pPr lvl="1"/>
            <a:r>
              <a:rPr lang="en-US" sz="2800" dirty="0"/>
              <a:t>C: Data Transaction Unit</a:t>
            </a:r>
          </a:p>
          <a:p>
            <a:pPr lvl="1"/>
            <a:r>
              <a:rPr lang="en-US" sz="2800" dirty="0"/>
              <a:t>D: Database Transaction Unit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limit of free Virtual Networks?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Up to 200</a:t>
            </a:r>
          </a:p>
          <a:p>
            <a:pPr lvl="1"/>
            <a:r>
              <a:rPr lang="en-US" sz="2800" dirty="0"/>
              <a:t>B: Up to 50</a:t>
            </a:r>
          </a:p>
          <a:p>
            <a:pPr lvl="1"/>
            <a:r>
              <a:rPr lang="en-US" sz="2800" dirty="0"/>
              <a:t>C: Up to 10</a:t>
            </a:r>
          </a:p>
          <a:p>
            <a:pPr lvl="1"/>
            <a:r>
              <a:rPr lang="en-US" sz="2800" dirty="0"/>
              <a:t>D: Up to 20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671" y="37086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benefit of cloud computing?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Cost</a:t>
            </a:r>
          </a:p>
          <a:p>
            <a:pPr lvl="1"/>
            <a:r>
              <a:rPr lang="en-US" sz="2800" dirty="0"/>
              <a:t>B: Scalability</a:t>
            </a:r>
          </a:p>
          <a:p>
            <a:pPr lvl="1"/>
            <a:r>
              <a:rPr lang="en-US" sz="2800" dirty="0"/>
              <a:t>C: Vendor lock-in</a:t>
            </a:r>
          </a:p>
          <a:p>
            <a:pPr lvl="1"/>
            <a:r>
              <a:rPr lang="en-US" sz="2800" dirty="0"/>
              <a:t>D: Security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17" y="435911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language or framework is NOT supported in Azure App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PHP</a:t>
            </a:r>
          </a:p>
          <a:p>
            <a:pPr lvl="1"/>
            <a:r>
              <a:rPr lang="en-US" sz="2800" dirty="0"/>
              <a:t>B: Ruby</a:t>
            </a:r>
          </a:p>
          <a:p>
            <a:pPr lvl="1"/>
            <a:r>
              <a:rPr lang="en-US" sz="2800" dirty="0"/>
              <a:t>C: Python</a:t>
            </a:r>
          </a:p>
          <a:p>
            <a:pPr lvl="1"/>
            <a:r>
              <a:rPr lang="en-US" sz="2800" dirty="0"/>
              <a:t>D: Fortran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cloud offering gives us the biggest level of control?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Platform as a Service</a:t>
            </a:r>
            <a:endParaRPr lang="bg-BG" sz="2800" dirty="0"/>
          </a:p>
          <a:p>
            <a:pPr lvl="1"/>
            <a:r>
              <a:rPr lang="en-US" sz="2800" dirty="0"/>
              <a:t>B: Infrastructure as a Service</a:t>
            </a:r>
          </a:p>
          <a:p>
            <a:pPr lvl="1"/>
            <a:r>
              <a:rPr lang="en-US" sz="2800" dirty="0"/>
              <a:t>C: Software as a Service</a:t>
            </a:r>
          </a:p>
          <a:p>
            <a:pPr lvl="1"/>
            <a:r>
              <a:rPr lang="en-US" sz="2800" dirty="0"/>
              <a:t>D: Function as a Service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338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resource types are always free?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Network Security Groups</a:t>
            </a:r>
          </a:p>
          <a:p>
            <a:pPr lvl="1"/>
            <a:r>
              <a:rPr lang="en-US" sz="2800" dirty="0"/>
              <a:t>B: Azure Kubernetes Service</a:t>
            </a:r>
          </a:p>
          <a:p>
            <a:pPr lvl="1"/>
            <a:r>
              <a:rPr lang="en-US" sz="2800" dirty="0"/>
              <a:t>C: Resource Groups</a:t>
            </a:r>
          </a:p>
          <a:p>
            <a:pPr lvl="1"/>
            <a:r>
              <a:rPr lang="en-US" sz="2800" dirty="0"/>
              <a:t>D: Azure SQL Database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#21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81362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types of Azure Managed Disks?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Backup Disk</a:t>
            </a:r>
          </a:p>
          <a:p>
            <a:pPr lvl="1"/>
            <a:r>
              <a:rPr lang="en-US" sz="2800" dirty="0"/>
              <a:t>B: Data Disk</a:t>
            </a:r>
          </a:p>
          <a:p>
            <a:pPr lvl="1"/>
            <a:r>
              <a:rPr lang="en-US" sz="2800" dirty="0"/>
              <a:t>C: Log Disk</a:t>
            </a:r>
          </a:p>
          <a:p>
            <a:pPr lvl="1"/>
            <a:r>
              <a:rPr lang="en-US" sz="2800" dirty="0"/>
              <a:t>D: Temporary Disk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41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considered compute services?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four)</a:t>
            </a:r>
            <a:endParaRPr lang="en-US" sz="3200" dirty="0"/>
          </a:p>
          <a:p>
            <a:pPr lvl="1"/>
            <a:r>
              <a:rPr lang="en-US" sz="2800" dirty="0"/>
              <a:t>A: Virtual Machines</a:t>
            </a:r>
          </a:p>
          <a:p>
            <a:pPr lvl="1"/>
            <a:r>
              <a:rPr lang="en-US" sz="2800" dirty="0"/>
              <a:t>B: Container Instances</a:t>
            </a:r>
          </a:p>
          <a:p>
            <a:pPr lvl="1"/>
            <a:r>
              <a:rPr lang="en-US" sz="2800" dirty="0"/>
              <a:t>C: Azure SQL Database</a:t>
            </a:r>
          </a:p>
          <a:p>
            <a:pPr lvl="1"/>
            <a:r>
              <a:rPr lang="en-US" sz="2800" dirty="0"/>
              <a:t>D: Virtual Network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43477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9665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programming languages are supported in Azure Functions?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PHP</a:t>
            </a:r>
          </a:p>
          <a:p>
            <a:pPr lvl="1"/>
            <a:r>
              <a:rPr lang="en-US" sz="2800" dirty="0"/>
              <a:t>B: JavaScript</a:t>
            </a:r>
          </a:p>
          <a:p>
            <a:pPr lvl="1"/>
            <a:r>
              <a:rPr lang="en-US" sz="2800" dirty="0"/>
              <a:t>C: Fortran</a:t>
            </a:r>
          </a:p>
          <a:p>
            <a:pPr lvl="1"/>
            <a:r>
              <a:rPr lang="en-US" sz="2800" dirty="0"/>
              <a:t>D: Rust</a:t>
            </a:r>
          </a:p>
          <a:p>
            <a:pPr lvl="1"/>
            <a:r>
              <a:rPr lang="en-US" sz="2800" dirty="0"/>
              <a:t>E: Python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480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Azure Analytics Services?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Azure Databricks </a:t>
            </a:r>
          </a:p>
          <a:p>
            <a:pPr lvl="1"/>
            <a:r>
              <a:rPr lang="en-US" sz="2800" dirty="0"/>
              <a:t>B: </a:t>
            </a:r>
            <a:r>
              <a:rPr lang="en-US" sz="2800" dirty="0" err="1"/>
              <a:t>QlickView</a:t>
            </a:r>
            <a:endParaRPr lang="en-US" sz="2800" dirty="0"/>
          </a:p>
          <a:p>
            <a:pPr lvl="1"/>
            <a:r>
              <a:rPr lang="en-US" sz="2800" dirty="0"/>
              <a:t>C: </a:t>
            </a:r>
            <a:r>
              <a:rPr lang="en-US" sz="2800" dirty="0" err="1"/>
              <a:t>PowerBI</a:t>
            </a:r>
            <a:endParaRPr lang="en-US" sz="2800" dirty="0"/>
          </a:p>
          <a:p>
            <a:pPr lvl="1"/>
            <a:r>
              <a:rPr lang="en-US" sz="2800" dirty="0"/>
              <a:t>D: Data Lake Analytics </a:t>
            </a:r>
          </a:p>
          <a:p>
            <a:pPr lvl="1"/>
            <a:r>
              <a:rPr lang="en-US" sz="2800" dirty="0"/>
              <a:t>E: Excel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#25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98" y="3143477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188" y="494471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considered an operational expenditure (</a:t>
            </a:r>
            <a:r>
              <a:rPr lang="en-US" sz="2800" dirty="0" err="1"/>
              <a:t>OpEx</a:t>
            </a:r>
            <a:r>
              <a:rPr lang="en-US" sz="2800" dirty="0"/>
              <a:t>)?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Buying servers</a:t>
            </a:r>
          </a:p>
          <a:p>
            <a:pPr lvl="1"/>
            <a:r>
              <a:rPr lang="en-US" sz="2800" dirty="0"/>
              <a:t>B: Subscription fee</a:t>
            </a:r>
          </a:p>
          <a:p>
            <a:pPr lvl="1"/>
            <a:r>
              <a:rPr lang="en-US" sz="2800" dirty="0"/>
              <a:t>C: Buying </a:t>
            </a:r>
            <a:r>
              <a:rPr lang="en-US" sz="2800" dirty="0" err="1"/>
              <a:t>UPSes</a:t>
            </a:r>
            <a:endParaRPr lang="en-US" sz="2800" dirty="0"/>
          </a:p>
          <a:p>
            <a:pPr lvl="1"/>
            <a:r>
              <a:rPr lang="en-US" sz="2800" dirty="0"/>
              <a:t>D: Buying software licenses</a:t>
            </a:r>
          </a:p>
          <a:p>
            <a:pPr lvl="1"/>
            <a:r>
              <a:rPr lang="en-US" sz="2800" dirty="0"/>
              <a:t>E: Internet fee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#26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480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  <a:endParaRPr lang="en-US" sz="2800" dirty="0"/>
          </a:p>
          <a:p>
            <a:pPr lvl="1"/>
            <a:r>
              <a:rPr lang="en-US" sz="2800" dirty="0"/>
              <a:t>Which TWO are valid type of windows in Azure Stream Analytics?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Elastic</a:t>
            </a:r>
          </a:p>
          <a:p>
            <a:pPr lvl="1"/>
            <a:r>
              <a:rPr lang="en-US" sz="2800" dirty="0"/>
              <a:t>B: Jumping</a:t>
            </a:r>
          </a:p>
          <a:p>
            <a:pPr lvl="1"/>
            <a:r>
              <a:rPr lang="en-US" sz="2800" dirty="0"/>
              <a:t>C: Tumbling</a:t>
            </a:r>
          </a:p>
          <a:p>
            <a:pPr lvl="1"/>
            <a:r>
              <a:rPr lang="en-US" sz="2800" dirty="0"/>
              <a:t>D: Rolling</a:t>
            </a:r>
          </a:p>
          <a:p>
            <a:pPr lvl="1"/>
            <a:r>
              <a:rPr lang="en-US" sz="2800" dirty="0"/>
              <a:t>E: Sliding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557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27" y="55690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Azure Functions templates?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Schedule Trigger</a:t>
            </a:r>
          </a:p>
          <a:p>
            <a:pPr lvl="1"/>
            <a:r>
              <a:rPr lang="en-US" sz="2800" dirty="0"/>
              <a:t>B: Timer Trigger</a:t>
            </a:r>
          </a:p>
          <a:p>
            <a:pPr lvl="1"/>
            <a:r>
              <a:rPr lang="en-US" sz="2800" dirty="0"/>
              <a:t>C: File Trigger</a:t>
            </a:r>
          </a:p>
          <a:p>
            <a:pPr lvl="1"/>
            <a:r>
              <a:rPr lang="en-US" sz="2800" dirty="0"/>
              <a:t>D: URL Trigger</a:t>
            </a:r>
          </a:p>
          <a:p>
            <a:pPr lvl="1"/>
            <a:r>
              <a:rPr lang="en-US" sz="2800" dirty="0"/>
              <a:t>E: Queue Trigger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4837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591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Durable Functions application patterns?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Fan-out</a:t>
            </a:r>
          </a:p>
          <a:p>
            <a:pPr lvl="1"/>
            <a:r>
              <a:rPr lang="en-US" sz="2800" dirty="0"/>
              <a:t>B: Scale-out</a:t>
            </a:r>
          </a:p>
          <a:p>
            <a:pPr lvl="1"/>
            <a:r>
              <a:rPr lang="en-US" sz="2800" dirty="0"/>
              <a:t>C: Serial</a:t>
            </a:r>
          </a:p>
          <a:p>
            <a:pPr lvl="1"/>
            <a:r>
              <a:rPr lang="en-US" sz="2800" dirty="0"/>
              <a:t>D: Aggregator</a:t>
            </a:r>
          </a:p>
          <a:p>
            <a:pPr lvl="1"/>
            <a:r>
              <a:rPr lang="en-US" sz="2800" dirty="0"/>
              <a:t>E: Chainsaw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5806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76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dirty="0"/>
              <a:t>Question</a:t>
            </a:r>
          </a:p>
          <a:p>
            <a:pPr lvl="1" latinLnBrk="0"/>
            <a:r>
              <a:rPr lang="en-US" sz="2800" dirty="0"/>
              <a:t>Which TWO are supported process types in Azure Boards (during project creation)?</a:t>
            </a:r>
          </a:p>
          <a:p>
            <a:pPr latinLnBrk="0"/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 latinLnBrk="0"/>
            <a:r>
              <a:rPr lang="en-US" sz="2800" dirty="0"/>
              <a:t>A: Kanban</a:t>
            </a:r>
          </a:p>
          <a:p>
            <a:pPr lvl="1" latinLnBrk="0"/>
            <a:r>
              <a:rPr lang="en-US" sz="2800" dirty="0"/>
              <a:t>B: Standard</a:t>
            </a:r>
          </a:p>
          <a:p>
            <a:pPr lvl="1" latinLnBrk="0"/>
            <a:r>
              <a:rPr lang="en-US" sz="2800" dirty="0"/>
              <a:t>C: Premium</a:t>
            </a:r>
          </a:p>
          <a:p>
            <a:pPr lvl="1" latinLnBrk="0"/>
            <a:r>
              <a:rPr lang="en-US" sz="2800" dirty="0"/>
              <a:t>D: Basic</a:t>
            </a:r>
          </a:p>
          <a:p>
            <a:pPr lvl="1" latinLnBrk="0"/>
            <a:r>
              <a:rPr lang="en-US" sz="2800" dirty="0"/>
              <a:t>E: Agile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#30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2005"/>
            <a:ext cx="457200" cy="457200"/>
          </a:xfrm>
          <a:prstGeom prst="rect">
            <a:avLst/>
          </a:prstGeom>
        </p:spPr>
      </p:pic>
      <p:pic>
        <p:nvPicPr>
          <p:cNvPr id="6" name="Графика 7" descr="Отметка">
            <a:extLst>
              <a:ext uri="{FF2B5EF4-FFF2-40B4-BE49-F238E27FC236}">
                <a16:creationId xmlns:a16="http://schemas.microsoft.com/office/drawing/2014/main" id="{1507779B-B7B1-4E42-A1AD-E997DF56A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403" y="55611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considered a core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Networking</a:t>
            </a:r>
          </a:p>
          <a:p>
            <a:pPr lvl="1"/>
            <a:r>
              <a:rPr lang="en-US" sz="2800" dirty="0"/>
              <a:t>B: Compute</a:t>
            </a:r>
          </a:p>
          <a:p>
            <a:pPr lvl="1"/>
            <a:r>
              <a:rPr lang="en-US" sz="2800" dirty="0"/>
              <a:t>C: Storage</a:t>
            </a:r>
          </a:p>
          <a:p>
            <a:pPr lvl="1"/>
            <a:r>
              <a:rPr lang="en-US" sz="2800" dirty="0"/>
              <a:t>D: Artificial Intelligence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445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End of 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370ADF-BD38-4FD6-A2E2-6B95225F7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true about virtual machines in a virtual machine scale set?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Can have the same OS type</a:t>
            </a:r>
          </a:p>
          <a:p>
            <a:pPr lvl="1"/>
            <a:r>
              <a:rPr lang="en-US" sz="2800" dirty="0"/>
              <a:t>B: Must be identical</a:t>
            </a:r>
          </a:p>
          <a:p>
            <a:pPr lvl="1"/>
            <a:r>
              <a:rPr lang="en-US" sz="2800" dirty="0"/>
              <a:t>C: Can have different size</a:t>
            </a:r>
          </a:p>
          <a:p>
            <a:pPr lvl="1"/>
            <a:r>
              <a:rPr lang="en-US" sz="2800" dirty="0"/>
              <a:t>D: Can be in different regions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#3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0526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language is used to describe the Cloud Init initial configuration for Linux-based virtual machines?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XML</a:t>
            </a:r>
          </a:p>
          <a:p>
            <a:pPr lvl="1"/>
            <a:r>
              <a:rPr lang="en-US" sz="2800" dirty="0"/>
              <a:t>B: JSON</a:t>
            </a:r>
          </a:p>
          <a:p>
            <a:pPr lvl="1"/>
            <a:r>
              <a:rPr lang="en-US" sz="2800" dirty="0"/>
              <a:t>C: YAML</a:t>
            </a:r>
          </a:p>
          <a:p>
            <a:pPr lvl="1"/>
            <a:r>
              <a:rPr lang="en-US" sz="2800" dirty="0"/>
              <a:t>D: BSON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#4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7944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Blob Storage type?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Page blob</a:t>
            </a:r>
          </a:p>
          <a:p>
            <a:pPr lvl="1"/>
            <a:r>
              <a:rPr lang="en-US" sz="2800" dirty="0"/>
              <a:t>B: Block blob</a:t>
            </a:r>
          </a:p>
          <a:p>
            <a:pPr lvl="1"/>
            <a:r>
              <a:rPr lang="en-US" sz="2800" dirty="0"/>
              <a:t>C: Append blob</a:t>
            </a:r>
          </a:p>
          <a:p>
            <a:pPr lvl="1"/>
            <a:r>
              <a:rPr lang="en-US" sz="2800" dirty="0"/>
              <a:t>D: File blob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#6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1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part of the ACID principle in relational databases?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Durability</a:t>
            </a:r>
          </a:p>
          <a:p>
            <a:pPr lvl="1"/>
            <a:r>
              <a:rPr lang="en-US" sz="2800" dirty="0"/>
              <a:t>B: Consistency</a:t>
            </a:r>
          </a:p>
          <a:p>
            <a:pPr lvl="1"/>
            <a:r>
              <a:rPr lang="en-US" sz="2800" dirty="0"/>
              <a:t>C: Automation</a:t>
            </a:r>
          </a:p>
          <a:p>
            <a:pPr lvl="1"/>
            <a:r>
              <a:rPr lang="en-US" sz="2800" dirty="0"/>
              <a:t>D: Isolation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#7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1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the least expensive operation in Azure Cosmos DB?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Upsert</a:t>
            </a:r>
            <a:endParaRPr lang="en-US" sz="2800" dirty="0"/>
          </a:p>
          <a:p>
            <a:pPr lvl="1"/>
            <a:r>
              <a:rPr lang="en-US" sz="2800" dirty="0"/>
              <a:t>B: Read</a:t>
            </a:r>
          </a:p>
          <a:p>
            <a:pPr lvl="1"/>
            <a:r>
              <a:rPr lang="en-US" sz="2800" dirty="0"/>
              <a:t>C: Insert</a:t>
            </a:r>
          </a:p>
          <a:p>
            <a:pPr lvl="1"/>
            <a:r>
              <a:rPr lang="en-US" sz="2800" dirty="0"/>
              <a:t>D: Delete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#8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true about Azure Container Instances?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 need to manage any virtual machines</a:t>
            </a:r>
          </a:p>
          <a:p>
            <a:pPr lvl="1"/>
            <a:r>
              <a:rPr lang="en-US" sz="2800" dirty="0"/>
              <a:t>B: Fastest way to run containers in Azure</a:t>
            </a:r>
          </a:p>
          <a:p>
            <a:pPr lvl="1"/>
            <a:r>
              <a:rPr lang="en-US" sz="2800" dirty="0"/>
              <a:t>C: Simple way to run containers in Azure</a:t>
            </a:r>
          </a:p>
          <a:p>
            <a:pPr lvl="1"/>
            <a:r>
              <a:rPr lang="en-US" sz="2800" dirty="0"/>
              <a:t>D: Requires virtual machines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#9</a:t>
            </a:r>
            <a:endParaRPr lang="bg-BG" dirty="0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9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1114</Words>
  <Application>Microsoft Office PowerPoint</Application>
  <PresentationFormat>Widescreen</PresentationFormat>
  <Paragraphs>241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PowerPoint Presentation</vt:lpstr>
      <vt:lpstr>Question #1</vt:lpstr>
      <vt:lpstr>Question #2</vt:lpstr>
      <vt:lpstr>Question #3</vt:lpstr>
      <vt:lpstr>Question #4</vt:lpstr>
      <vt:lpstr>Question #6</vt:lpstr>
      <vt:lpstr>Question #7</vt:lpstr>
      <vt:lpstr>Question #8</vt:lpstr>
      <vt:lpstr>Question #9</vt:lpstr>
      <vt:lpstr>Question #11</vt:lpstr>
      <vt:lpstr>Question #12</vt:lpstr>
      <vt:lpstr>Question #13</vt:lpstr>
      <vt:lpstr>Question #14</vt:lpstr>
      <vt:lpstr>Question #15</vt:lpstr>
      <vt:lpstr>Question #16</vt:lpstr>
      <vt:lpstr>Question #17</vt:lpstr>
      <vt:lpstr>Question #18</vt:lpstr>
      <vt:lpstr>Question #19</vt:lpstr>
      <vt:lpstr>Question #20</vt:lpstr>
      <vt:lpstr>Question #21</vt:lpstr>
      <vt:lpstr>Question #22</vt:lpstr>
      <vt:lpstr>Question #23</vt:lpstr>
      <vt:lpstr>Question #24</vt:lpstr>
      <vt:lpstr>Question #25</vt:lpstr>
      <vt:lpstr>Question #26</vt:lpstr>
      <vt:lpstr>Question #27</vt:lpstr>
      <vt:lpstr>Question #28</vt:lpstr>
      <vt:lpstr>Question #29</vt:lpstr>
      <vt:lpstr>Question #30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Additional Activities</dc:title>
  <dc:creator>Alen Paunov</dc:creator>
  <cp:lastModifiedBy>Dimitar Zahariev</cp:lastModifiedBy>
  <cp:revision>1</cp:revision>
  <dcterms:created xsi:type="dcterms:W3CDTF">2018-05-23T13:08:44Z</dcterms:created>
  <dcterms:modified xsi:type="dcterms:W3CDTF">2022-03-31T13:24:36Z</dcterms:modified>
</cp:coreProperties>
</file>