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  <p:sldMasterId id="2147483702" r:id="rId3"/>
    <p:sldMasterId id="2147483715" r:id="rId4"/>
    <p:sldMasterId id="2147483733" r:id="rId5"/>
  </p:sldMasterIdLst>
  <p:notesMasterIdLst>
    <p:notesMasterId r:id="rId32"/>
  </p:notesMasterIdLst>
  <p:handoutMasterIdLst>
    <p:handoutMasterId r:id="rId33"/>
  </p:handoutMasterIdLst>
  <p:sldIdLst>
    <p:sldId id="503" r:id="rId6"/>
    <p:sldId id="1015" r:id="rId7"/>
    <p:sldId id="1047" r:id="rId8"/>
    <p:sldId id="1045" r:id="rId9"/>
    <p:sldId id="946" r:id="rId10"/>
    <p:sldId id="947" r:id="rId11"/>
    <p:sldId id="276" r:id="rId12"/>
    <p:sldId id="1018" r:id="rId13"/>
    <p:sldId id="1048" r:id="rId14"/>
    <p:sldId id="1049" r:id="rId15"/>
    <p:sldId id="701" r:id="rId16"/>
    <p:sldId id="997" r:id="rId17"/>
    <p:sldId id="1042" r:id="rId18"/>
    <p:sldId id="1043" r:id="rId19"/>
    <p:sldId id="1037" r:id="rId20"/>
    <p:sldId id="287" r:id="rId21"/>
    <p:sldId id="1038" r:id="rId22"/>
    <p:sldId id="1039" r:id="rId23"/>
    <p:sldId id="1041" r:id="rId24"/>
    <p:sldId id="1040" r:id="rId25"/>
    <p:sldId id="707" r:id="rId26"/>
    <p:sldId id="1050" r:id="rId27"/>
    <p:sldId id="1051" r:id="rId28"/>
    <p:sldId id="1052" r:id="rId29"/>
    <p:sldId id="1053" r:id="rId30"/>
    <p:sldId id="105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1015"/>
            <p14:sldId id="1047"/>
            <p14:sldId id="1045"/>
            <p14:sldId id="946"/>
            <p14:sldId id="947"/>
            <p14:sldId id="276"/>
            <p14:sldId id="1018"/>
            <p14:sldId id="1048"/>
            <p14:sldId id="1049"/>
          </p14:sldIdLst>
        </p14:section>
        <p14:section name="Part 1" id="{E69510C4-FC53-4A79-B98C-36AD0169A3BC}">
          <p14:sldIdLst>
            <p14:sldId id="701"/>
            <p14:sldId id="997"/>
            <p14:sldId id="1042"/>
            <p14:sldId id="1043"/>
            <p14:sldId id="1037"/>
            <p14:sldId id="287"/>
            <p14:sldId id="1038"/>
            <p14:sldId id="1039"/>
            <p14:sldId id="1041"/>
            <p14:sldId id="1040"/>
            <p14:sldId id="707"/>
          </p14:sldIdLst>
        </p14:section>
        <p14:section name="Part 2" id="{2F9F5986-7BBB-4366-862C-8A927EE2272D}">
          <p14:sldIdLst/>
        </p14:section>
        <p14:section name="Part 3" id="{DC9A04FA-C33A-436B-BB9B-6974AC806353}">
          <p14:sldIdLst/>
        </p14:section>
        <p14:section name="Conclusion" id="{10E03AB1-9AA8-4E86-9A64-D741901E50A2}">
          <p14:sldIdLst>
            <p14:sldId id="1050"/>
            <p14:sldId id="1051"/>
            <p14:sldId id="1052"/>
            <p14:sldId id="1053"/>
            <p14:sldId id="10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83EE4-DA52-4DDC-AED5-F3625A168886}" v="141" dt="2021-04-20T05:57:31.53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446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E6F4C0DA-BC8F-4254-BAAF-80C13ADF846B}"/>
    <pc:docChg chg="custSel addSld delSld modSld modSection">
      <pc:chgData name="Dimitar Zahariev" userId="b84e4ebc77879e88" providerId="LiveId" clId="{E6F4C0DA-BC8F-4254-BAAF-80C13ADF846B}" dt="2019-12-15T13:43:03.969" v="160" actId="5793"/>
      <pc:docMkLst>
        <pc:docMk/>
      </pc:docMkLst>
      <pc:sldChg chg="modSp">
        <pc:chgData name="Dimitar Zahariev" userId="b84e4ebc77879e88" providerId="LiveId" clId="{E6F4C0DA-BC8F-4254-BAAF-80C13ADF846B}" dt="2019-12-15T13:17:25.725" v="46" actId="20577"/>
        <pc:sldMkLst>
          <pc:docMk/>
          <pc:sldMk cId="3215379390" sldId="274"/>
        </pc:sldMkLst>
        <pc:spChg chg="mod">
          <ac:chgData name="Dimitar Zahariev" userId="b84e4ebc77879e88" providerId="LiveId" clId="{E6F4C0DA-BC8F-4254-BAAF-80C13ADF846B}" dt="2019-12-15T13:17:10.613" v="1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E6F4C0DA-BC8F-4254-BAAF-80C13ADF846B}" dt="2019-12-15T13:17:25.725" v="46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E6F4C0DA-BC8F-4254-BAAF-80C13ADF846B}" dt="2019-12-15T13:18:15.353" v="103" actId="20577"/>
        <pc:sldMkLst>
          <pc:docMk/>
          <pc:sldMk cId="1646986932" sldId="276"/>
        </pc:sldMkLst>
        <pc:spChg chg="mod">
          <ac:chgData name="Dimitar Zahariev" userId="b84e4ebc77879e88" providerId="LiveId" clId="{E6F4C0DA-BC8F-4254-BAAF-80C13ADF846B}" dt="2019-12-15T13:18:15.353" v="103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E6F4C0DA-BC8F-4254-BAAF-80C13ADF846B}" dt="2019-12-15T13:42:35.838" v="152" actId="47"/>
        <pc:sldMkLst>
          <pc:docMk/>
          <pc:sldMk cId="2925089738" sldId="353"/>
        </pc:sldMkLst>
      </pc:sldChg>
      <pc:sldChg chg="del">
        <pc:chgData name="Dimitar Zahariev" userId="b84e4ebc77879e88" providerId="LiveId" clId="{E6F4C0DA-BC8F-4254-BAAF-80C13ADF846B}" dt="2019-12-15T13:42:42.662" v="153" actId="47"/>
        <pc:sldMkLst>
          <pc:docMk/>
          <pc:sldMk cId="2136006439" sldId="699"/>
        </pc:sldMkLst>
      </pc:sldChg>
      <pc:sldChg chg="modSp">
        <pc:chgData name="Dimitar Zahariev" userId="b84e4ebc77879e88" providerId="LiveId" clId="{E6F4C0DA-BC8F-4254-BAAF-80C13ADF846B}" dt="2019-12-15T13:42:26.905" v="150" actId="5793"/>
        <pc:sldMkLst>
          <pc:docMk/>
          <pc:sldMk cId="3208377020" sldId="701"/>
        </pc:sldMkLst>
        <pc:spChg chg="mod">
          <ac:chgData name="Dimitar Zahariev" userId="b84e4ebc77879e88" providerId="LiveId" clId="{E6F4C0DA-BC8F-4254-BAAF-80C13ADF846B}" dt="2019-12-15T13:42:26.905" v="150" actId="5793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E6F4C0DA-BC8F-4254-BAAF-80C13ADF846B}" dt="2019-12-15T13:41:50.553" v="117" actId="5793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E6F4C0DA-BC8F-4254-BAAF-80C13ADF846B}" dt="2019-12-15T13:42:13.955" v="134" actId="5793"/>
        <pc:sldMkLst>
          <pc:docMk/>
          <pc:sldMk cId="1792130294" sldId="707"/>
        </pc:sldMkLst>
        <pc:spChg chg="mod">
          <ac:chgData name="Dimitar Zahariev" userId="b84e4ebc77879e88" providerId="LiveId" clId="{E6F4C0DA-BC8F-4254-BAAF-80C13ADF846B}" dt="2019-12-15T13:42:11.436" v="130" actId="5793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E6F4C0DA-BC8F-4254-BAAF-80C13ADF846B}" dt="2019-12-15T13:42:13.955" v="134" actId="5793"/>
          <ac:spMkLst>
            <pc:docMk/>
            <pc:sldMk cId="1792130294" sldId="707"/>
            <ac:spMk id="5" creationId="{11A1BDA3-1568-4FA9-867E-D3CB207F2824}"/>
          </ac:spMkLst>
        </pc:spChg>
      </pc:sldChg>
      <pc:sldChg chg="del">
        <pc:chgData name="Dimitar Zahariev" userId="b84e4ebc77879e88" providerId="LiveId" clId="{E6F4C0DA-BC8F-4254-BAAF-80C13ADF846B}" dt="2019-12-15T13:42:48.927" v="155" actId="47"/>
        <pc:sldMkLst>
          <pc:docMk/>
          <pc:sldMk cId="2914857172" sldId="708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1177571149" sldId="714"/>
        </pc:sldMkLst>
      </pc:sldChg>
      <pc:sldChg chg="modSp modAnim">
        <pc:chgData name="Dimitar Zahariev" userId="b84e4ebc77879e88" providerId="LiveId" clId="{E6F4C0DA-BC8F-4254-BAAF-80C13ADF846B}" dt="2019-12-15T13:43:03.969" v="160" actId="5793"/>
        <pc:sldMkLst>
          <pc:docMk/>
          <pc:sldMk cId="2373257029" sldId="751"/>
        </pc:sldMkLst>
        <pc:spChg chg="mod">
          <ac:chgData name="Dimitar Zahariev" userId="b84e4ebc77879e88" providerId="LiveId" clId="{E6F4C0DA-BC8F-4254-BAAF-80C13ADF846B}" dt="2019-12-15T13:43:03.969" v="160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E6F4C0DA-BC8F-4254-BAAF-80C13ADF846B}" dt="2019-12-15T13:17:33.809" v="48" actId="20577"/>
        <pc:sldMkLst>
          <pc:docMk/>
          <pc:sldMk cId="2506175793" sldId="895"/>
        </pc:sldMkLst>
        <pc:spChg chg="mod">
          <ac:chgData name="Dimitar Zahariev" userId="b84e4ebc77879e88" providerId="LiveId" clId="{E6F4C0DA-BC8F-4254-BAAF-80C13ADF846B}" dt="2019-12-15T13:17:33.809" v="48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E6F4C0DA-BC8F-4254-BAAF-80C13ADF846B}" dt="2019-12-15T13:17:47.832" v="53"/>
        <pc:sldMkLst>
          <pc:docMk/>
          <pc:sldMk cId="4224565661" sldId="946"/>
        </pc:sldMkLst>
        <pc:spChg chg="mod">
          <ac:chgData name="Dimitar Zahariev" userId="b84e4ebc77879e88" providerId="LiveId" clId="{E6F4C0DA-BC8F-4254-BAAF-80C13ADF846B}" dt="2019-12-15T13:17:47.832" v="53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E6F4C0DA-BC8F-4254-BAAF-80C13ADF846B}" dt="2019-12-15T13:17:51.789" v="55" actId="20577"/>
        <pc:sldMkLst>
          <pc:docMk/>
          <pc:sldMk cId="1862218309" sldId="947"/>
        </pc:sldMkLst>
        <pc:spChg chg="mod">
          <ac:chgData name="Dimitar Zahariev" userId="b84e4ebc77879e88" providerId="LiveId" clId="{E6F4C0DA-BC8F-4254-BAAF-80C13ADF846B}" dt="2019-12-15T13:17:51.789" v="55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del">
        <pc:chgData name="Dimitar Zahariev" userId="b84e4ebc77879e88" providerId="LiveId" clId="{E6F4C0DA-BC8F-4254-BAAF-80C13ADF846B}" dt="2019-12-15T13:42:42.662" v="153" actId="47"/>
        <pc:sldMkLst>
          <pc:docMk/>
          <pc:sldMk cId="2909713191" sldId="982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4256776180" sldId="989"/>
        </pc:sldMkLst>
      </pc:sldChg>
      <pc:sldChg chg="del">
        <pc:chgData name="Dimitar Zahariev" userId="b84e4ebc77879e88" providerId="LiveId" clId="{E6F4C0DA-BC8F-4254-BAAF-80C13ADF846B}" dt="2019-12-15T13:42:42.662" v="153" actId="47"/>
        <pc:sldMkLst>
          <pc:docMk/>
          <pc:sldMk cId="2156899346" sldId="992"/>
        </pc:sldMkLst>
      </pc:sldChg>
      <pc:sldChg chg="del">
        <pc:chgData name="Dimitar Zahariev" userId="b84e4ebc77879e88" providerId="LiveId" clId="{E6F4C0DA-BC8F-4254-BAAF-80C13ADF846B}" dt="2019-12-15T13:42:42.662" v="153" actId="47"/>
        <pc:sldMkLst>
          <pc:docMk/>
          <pc:sldMk cId="1893705341" sldId="993"/>
        </pc:sldMkLst>
      </pc:sldChg>
      <pc:sldChg chg="del">
        <pc:chgData name="Dimitar Zahariev" userId="b84e4ebc77879e88" providerId="LiveId" clId="{E6F4C0DA-BC8F-4254-BAAF-80C13ADF846B}" dt="2019-12-15T13:41:59.805" v="118" actId="47"/>
        <pc:sldMkLst>
          <pc:docMk/>
          <pc:sldMk cId="2775828793" sldId="994"/>
        </pc:sldMkLst>
      </pc:sldChg>
      <pc:sldChg chg="del">
        <pc:chgData name="Dimitar Zahariev" userId="b84e4ebc77879e88" providerId="LiveId" clId="{E6F4C0DA-BC8F-4254-BAAF-80C13ADF846B}" dt="2019-12-15T13:41:59.805" v="118" actId="47"/>
        <pc:sldMkLst>
          <pc:docMk/>
          <pc:sldMk cId="1881653924" sldId="995"/>
        </pc:sldMkLst>
      </pc:sldChg>
      <pc:sldChg chg="del">
        <pc:chgData name="Dimitar Zahariev" userId="b84e4ebc77879e88" providerId="LiveId" clId="{E6F4C0DA-BC8F-4254-BAAF-80C13ADF846B}" dt="2019-12-15T13:41:59.805" v="118" actId="47"/>
        <pc:sldMkLst>
          <pc:docMk/>
          <pc:sldMk cId="3147614811" sldId="996"/>
        </pc:sldMkLst>
      </pc:sldChg>
      <pc:sldChg chg="modSp modAnim">
        <pc:chgData name="Dimitar Zahariev" userId="b84e4ebc77879e88" providerId="LiveId" clId="{E6F4C0DA-BC8F-4254-BAAF-80C13ADF846B}" dt="2019-12-15T13:42:23.429" v="146" actId="5793"/>
        <pc:sldMkLst>
          <pc:docMk/>
          <pc:sldMk cId="1218617546" sldId="997"/>
        </pc:sldMkLst>
        <pc:spChg chg="mod">
          <ac:chgData name="Dimitar Zahariev" userId="b84e4ebc77879e88" providerId="LiveId" clId="{E6F4C0DA-BC8F-4254-BAAF-80C13ADF846B}" dt="2019-12-15T13:42:23.429" v="146" actId="5793"/>
          <ac:spMkLst>
            <pc:docMk/>
            <pc:sldMk cId="1218617546" sldId="997"/>
            <ac:spMk id="4" creationId="{D7702113-46B5-44FF-AE34-AED42A801FFF}"/>
          </ac:spMkLst>
        </pc:spChg>
        <pc:spChg chg="mod">
          <ac:chgData name="Dimitar Zahariev" userId="b84e4ebc77879e88" providerId="LiveId" clId="{E6F4C0DA-BC8F-4254-BAAF-80C13ADF846B}" dt="2019-12-15T13:42:17.917" v="138" actId="5793"/>
          <ac:spMkLst>
            <pc:docMk/>
            <pc:sldMk cId="1218617546" sldId="997"/>
            <ac:spMk id="5" creationId="{25D4DC16-7C8F-4647-B097-E39063E1F4FD}"/>
          </ac:spMkLst>
        </pc:spChg>
        <pc:spChg chg="mod">
          <ac:chgData name="Dimitar Zahariev" userId="b84e4ebc77879e88" providerId="LiveId" clId="{E6F4C0DA-BC8F-4254-BAAF-80C13ADF846B}" dt="2019-12-15T13:42:20.773" v="142" actId="5793"/>
          <ac:spMkLst>
            <pc:docMk/>
            <pc:sldMk cId="1218617546" sldId="997"/>
            <ac:spMk id="6" creationId="{5573D971-45F4-41D9-A9B7-646EAF91B4AF}"/>
          </ac:spMkLst>
        </pc:spChg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2931198152" sldId="998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766471098" sldId="999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348756931" sldId="1000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065811619" sldId="1001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306232032" sldId="1002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682155849" sldId="1003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1398809849" sldId="1004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607789689" sldId="1005"/>
        </pc:sldMkLst>
      </pc:sldChg>
      <pc:sldChg chg="del">
        <pc:chgData name="Dimitar Zahariev" userId="b84e4ebc77879e88" providerId="LiveId" clId="{E6F4C0DA-BC8F-4254-BAAF-80C13ADF846B}" dt="2019-12-15T13:42:58.294" v="156" actId="47"/>
        <pc:sldMkLst>
          <pc:docMk/>
          <pc:sldMk cId="3043132824" sldId="1006"/>
        </pc:sldMkLst>
      </pc:sldChg>
      <pc:sldChg chg="del">
        <pc:chgData name="Dimitar Zahariev" userId="b84e4ebc77879e88" providerId="LiveId" clId="{E6F4C0DA-BC8F-4254-BAAF-80C13ADF846B}" dt="2019-12-15T13:42:42.662" v="153" actId="47"/>
        <pc:sldMkLst>
          <pc:docMk/>
          <pc:sldMk cId="1117905378" sldId="1007"/>
        </pc:sldMkLst>
      </pc:sldChg>
      <pc:sldChg chg="add">
        <pc:chgData name="Dimitar Zahariev" userId="b84e4ebc77879e88" providerId="LiveId" clId="{E6F4C0DA-BC8F-4254-BAAF-80C13ADF846B}" dt="2019-12-15T13:42:32.961" v="151"/>
        <pc:sldMkLst>
          <pc:docMk/>
          <pc:sldMk cId="1496225315" sldId="1008"/>
        </pc:sldMkLst>
      </pc:sldChg>
      <pc:sldChg chg="add">
        <pc:chgData name="Dimitar Zahariev" userId="b84e4ebc77879e88" providerId="LiveId" clId="{E6F4C0DA-BC8F-4254-BAAF-80C13ADF846B}" dt="2019-12-15T13:42:32.961" v="151"/>
        <pc:sldMkLst>
          <pc:docMk/>
          <pc:sldMk cId="2130510727" sldId="1009"/>
        </pc:sldMkLst>
      </pc:sldChg>
      <pc:sldChg chg="add">
        <pc:chgData name="Dimitar Zahariev" userId="b84e4ebc77879e88" providerId="LiveId" clId="{E6F4C0DA-BC8F-4254-BAAF-80C13ADF846B}" dt="2019-12-15T13:42:32.961" v="151"/>
        <pc:sldMkLst>
          <pc:docMk/>
          <pc:sldMk cId="3689145799" sldId="1010"/>
        </pc:sldMkLst>
      </pc:sldChg>
      <pc:sldChg chg="add">
        <pc:chgData name="Dimitar Zahariev" userId="b84e4ebc77879e88" providerId="LiveId" clId="{E6F4C0DA-BC8F-4254-BAAF-80C13ADF846B}" dt="2019-12-15T13:42:46.248" v="154"/>
        <pc:sldMkLst>
          <pc:docMk/>
          <pc:sldMk cId="838607633" sldId="1011"/>
        </pc:sldMkLst>
      </pc:sldChg>
      <pc:sldChg chg="add">
        <pc:chgData name="Dimitar Zahariev" userId="b84e4ebc77879e88" providerId="LiveId" clId="{E6F4C0DA-BC8F-4254-BAAF-80C13ADF846B}" dt="2019-12-15T13:42:46.248" v="154"/>
        <pc:sldMkLst>
          <pc:docMk/>
          <pc:sldMk cId="2149719947" sldId="1012"/>
        </pc:sldMkLst>
      </pc:sldChg>
      <pc:sldChg chg="add">
        <pc:chgData name="Dimitar Zahariev" userId="b84e4ebc77879e88" providerId="LiveId" clId="{E6F4C0DA-BC8F-4254-BAAF-80C13ADF846B}" dt="2019-12-15T13:42:46.248" v="154"/>
        <pc:sldMkLst>
          <pc:docMk/>
          <pc:sldMk cId="3028025035" sldId="1013"/>
        </pc:sldMkLst>
      </pc:sldChg>
    </pc:docChg>
  </pc:docChgLst>
  <pc:docChgLst>
    <pc:chgData name="Dimitar Zahariev" userId="b84e4ebc77879e88" providerId="LiveId" clId="{FE577E77-A83A-4DD6-86AD-4EA202B94EFA}"/>
    <pc:docChg chg="undo custSel addSld delSld modSld sldOrd modSection">
      <pc:chgData name="Dimitar Zahariev" userId="b84e4ebc77879e88" providerId="LiveId" clId="{FE577E77-A83A-4DD6-86AD-4EA202B94EFA}" dt="2019-12-16T14:43:28.987" v="6319" actId="113"/>
      <pc:docMkLst>
        <pc:docMk/>
      </pc:docMkLst>
      <pc:sldChg chg="modSp">
        <pc:chgData name="Dimitar Zahariev" userId="b84e4ebc77879e88" providerId="LiveId" clId="{FE577E77-A83A-4DD6-86AD-4EA202B94EFA}" dt="2019-12-16T12:50:37.768" v="4963" actId="20577"/>
        <pc:sldMkLst>
          <pc:docMk/>
          <pc:sldMk cId="3215379390" sldId="274"/>
        </pc:sldMkLst>
        <pc:spChg chg="mod">
          <ac:chgData name="Dimitar Zahariev" userId="b84e4ebc77879e88" providerId="LiveId" clId="{FE577E77-A83A-4DD6-86AD-4EA202B94EFA}" dt="2019-12-15T14:55:00.647" v="5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FE577E77-A83A-4DD6-86AD-4EA202B94EFA}" dt="2019-12-16T12:50:37.768" v="4963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FE577E77-A83A-4DD6-86AD-4EA202B94EFA}" dt="2019-12-16T13:33:30.884" v="5142"/>
        <pc:sldMkLst>
          <pc:docMk/>
          <pc:sldMk cId="1646986932" sldId="276"/>
        </pc:sldMkLst>
        <pc:spChg chg="mod">
          <ac:chgData name="Dimitar Zahariev" userId="b84e4ebc77879e88" providerId="LiveId" clId="{FE577E77-A83A-4DD6-86AD-4EA202B94EFA}" dt="2019-12-16T12:50:51.889" v="4973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add modAnim">
        <pc:chgData name="Dimitar Zahariev" userId="b84e4ebc77879e88" providerId="LiveId" clId="{FE577E77-A83A-4DD6-86AD-4EA202B94EFA}" dt="2019-12-16T12:54:33.346" v="5011" actId="403"/>
        <pc:sldMkLst>
          <pc:docMk/>
          <pc:sldMk cId="728923767" sldId="569"/>
        </pc:sldMkLst>
        <pc:spChg chg="mod">
          <ac:chgData name="Dimitar Zahariev" userId="b84e4ebc77879e88" providerId="LiveId" clId="{FE577E77-A83A-4DD6-86AD-4EA202B94EFA}" dt="2019-12-16T12:54:33.346" v="5011" actId="403"/>
          <ac:spMkLst>
            <pc:docMk/>
            <pc:sldMk cId="728923767" sldId="569"/>
            <ac:spMk id="3" creationId="{00000000-0000-0000-0000-000000000000}"/>
          </ac:spMkLst>
        </pc:spChg>
      </pc:sldChg>
      <pc:sldChg chg="add">
        <pc:chgData name="Dimitar Zahariev" userId="b84e4ebc77879e88" providerId="LiveId" clId="{FE577E77-A83A-4DD6-86AD-4EA202B94EFA}" dt="2019-12-16T12:57:41.640" v="5014"/>
        <pc:sldMkLst>
          <pc:docMk/>
          <pc:sldMk cId="4140008461" sldId="570"/>
        </pc:sldMkLst>
      </pc:sldChg>
      <pc:sldChg chg="add">
        <pc:chgData name="Dimitar Zahariev" userId="b84e4ebc77879e88" providerId="LiveId" clId="{FE577E77-A83A-4DD6-86AD-4EA202B94EFA}" dt="2019-12-16T12:58:24.159" v="5015"/>
        <pc:sldMkLst>
          <pc:docMk/>
          <pc:sldMk cId="11877875" sldId="571"/>
        </pc:sldMkLst>
      </pc:sldChg>
      <pc:sldChg chg="add">
        <pc:chgData name="Dimitar Zahariev" userId="b84e4ebc77879e88" providerId="LiveId" clId="{FE577E77-A83A-4DD6-86AD-4EA202B94EFA}" dt="2019-12-16T12:58:24.159" v="5015"/>
        <pc:sldMkLst>
          <pc:docMk/>
          <pc:sldMk cId="4274711410" sldId="572"/>
        </pc:sldMkLst>
      </pc:sldChg>
      <pc:sldChg chg="add">
        <pc:chgData name="Dimitar Zahariev" userId="b84e4ebc77879e88" providerId="LiveId" clId="{FE577E77-A83A-4DD6-86AD-4EA202B94EFA}" dt="2019-12-16T12:57:07.679" v="5013"/>
        <pc:sldMkLst>
          <pc:docMk/>
          <pc:sldMk cId="3655922960" sldId="576"/>
        </pc:sldMkLst>
      </pc:sldChg>
      <pc:sldChg chg="addSp delSp modSp add modAnim">
        <pc:chgData name="Dimitar Zahariev" userId="b84e4ebc77879e88" providerId="LiveId" clId="{FE577E77-A83A-4DD6-86AD-4EA202B94EFA}" dt="2019-12-16T13:41:30.558" v="5284"/>
        <pc:sldMkLst>
          <pc:docMk/>
          <pc:sldMk cId="385114535" sldId="585"/>
        </pc:sldMkLst>
        <pc:spChg chg="add mod">
          <ac:chgData name="Dimitar Zahariev" userId="b84e4ebc77879e88" providerId="LiveId" clId="{FE577E77-A83A-4DD6-86AD-4EA202B94EFA}" dt="2019-12-16T13:40:22.343" v="5258" actId="14100"/>
          <ac:spMkLst>
            <pc:docMk/>
            <pc:sldMk cId="385114535" sldId="585"/>
            <ac:spMk id="3" creationId="{38AC9D35-072A-4CB1-9119-82531507BC8C}"/>
          </ac:spMkLst>
        </pc:spChg>
        <pc:spChg chg="add del mod">
          <ac:chgData name="Dimitar Zahariev" userId="b84e4ebc77879e88" providerId="LiveId" clId="{FE577E77-A83A-4DD6-86AD-4EA202B94EFA}" dt="2019-12-16T13:35:33.398" v="5150" actId="478"/>
          <ac:spMkLst>
            <pc:docMk/>
            <pc:sldMk cId="385114535" sldId="585"/>
            <ac:spMk id="20" creationId="{FBF934D3-5EF8-42DA-8C59-82908A67463E}"/>
          </ac:spMkLst>
        </pc:spChg>
        <pc:spChg chg="add mod">
          <ac:chgData name="Dimitar Zahariev" userId="b84e4ebc77879e88" providerId="LiveId" clId="{FE577E77-A83A-4DD6-86AD-4EA202B94EFA}" dt="2019-12-16T13:41:09.567" v="5280" actId="113"/>
          <ac:spMkLst>
            <pc:docMk/>
            <pc:sldMk cId="385114535" sldId="585"/>
            <ac:spMk id="51" creationId="{A730CAD6-FF56-4C85-A885-34EC9FBAEA42}"/>
          </ac:spMkLst>
        </pc:spChg>
        <pc:spChg chg="add del">
          <ac:chgData name="Dimitar Zahariev" userId="b84e4ebc77879e88" providerId="LiveId" clId="{FE577E77-A83A-4DD6-86AD-4EA202B94EFA}" dt="2019-12-16T13:38:09.053" v="5191"/>
          <ac:spMkLst>
            <pc:docMk/>
            <pc:sldMk cId="385114535" sldId="585"/>
            <ac:spMk id="52" creationId="{EA1F3046-5FD4-4AF1-B7E4-0EF3B10187FD}"/>
          </ac:spMkLst>
        </pc:spChg>
        <pc:spChg chg="add del">
          <ac:chgData name="Dimitar Zahariev" userId="b84e4ebc77879e88" providerId="LiveId" clId="{FE577E77-A83A-4DD6-86AD-4EA202B94EFA}" dt="2019-12-16T13:38:09.053" v="5191"/>
          <ac:spMkLst>
            <pc:docMk/>
            <pc:sldMk cId="385114535" sldId="585"/>
            <ac:spMk id="53" creationId="{F8D4A9C2-9624-4B81-B457-8C7CF5F31EBB}"/>
          </ac:spMkLst>
        </pc:spChg>
        <pc:spChg chg="add mod">
          <ac:chgData name="Dimitar Zahariev" userId="b84e4ebc77879e88" providerId="LiveId" clId="{FE577E77-A83A-4DD6-86AD-4EA202B94EFA}" dt="2019-12-16T13:40:50.747" v="5272" actId="1037"/>
          <ac:spMkLst>
            <pc:docMk/>
            <pc:sldMk cId="385114535" sldId="585"/>
            <ac:spMk id="54" creationId="{F264B392-4476-4198-B0CA-E8B2EC01991B}"/>
          </ac:spMkLst>
        </pc:spChg>
        <pc:spChg chg="add mod">
          <ac:chgData name="Dimitar Zahariev" userId="b84e4ebc77879e88" providerId="LiveId" clId="{FE577E77-A83A-4DD6-86AD-4EA202B94EFA}" dt="2019-12-16T13:41:05.435" v="5279" actId="113"/>
          <ac:spMkLst>
            <pc:docMk/>
            <pc:sldMk cId="385114535" sldId="585"/>
            <ac:spMk id="55" creationId="{A6522B68-49D3-473E-B12C-FE90335D5930}"/>
          </ac:spMkLst>
        </pc:spChg>
        <pc:cxnChg chg="add del mod">
          <ac:chgData name="Dimitar Zahariev" userId="b84e4ebc77879e88" providerId="LiveId" clId="{FE577E77-A83A-4DD6-86AD-4EA202B94EFA}" dt="2019-12-16T13:36:15.480" v="5152" actId="478"/>
          <ac:cxnSpMkLst>
            <pc:docMk/>
            <pc:sldMk cId="385114535" sldId="585"/>
            <ac:cxnSpMk id="50" creationId="{2CE36011-0356-472D-8DD2-AF31D2C6F951}"/>
          </ac:cxnSpMkLst>
        </pc:cxnChg>
      </pc:sldChg>
      <pc:sldChg chg="add">
        <pc:chgData name="Dimitar Zahariev" userId="b84e4ebc77879e88" providerId="LiveId" clId="{FE577E77-A83A-4DD6-86AD-4EA202B94EFA}" dt="2019-12-16T12:58:24.159" v="5015"/>
        <pc:sldMkLst>
          <pc:docMk/>
          <pc:sldMk cId="2011966034" sldId="586"/>
        </pc:sldMkLst>
      </pc:sldChg>
      <pc:sldChg chg="add">
        <pc:chgData name="Dimitar Zahariev" userId="b84e4ebc77879e88" providerId="LiveId" clId="{FE577E77-A83A-4DD6-86AD-4EA202B94EFA}" dt="2019-12-16T13:03:39.925" v="5117"/>
        <pc:sldMkLst>
          <pc:docMk/>
          <pc:sldMk cId="1265203490" sldId="588"/>
        </pc:sldMkLst>
      </pc:sldChg>
      <pc:sldChg chg="add">
        <pc:chgData name="Dimitar Zahariev" userId="b84e4ebc77879e88" providerId="LiveId" clId="{FE577E77-A83A-4DD6-86AD-4EA202B94EFA}" dt="2019-12-16T12:55:32.276" v="5012"/>
        <pc:sldMkLst>
          <pc:docMk/>
          <pc:sldMk cId="2547706149" sldId="596"/>
        </pc:sldMkLst>
      </pc:sldChg>
      <pc:sldChg chg="add">
        <pc:chgData name="Dimitar Zahariev" userId="b84e4ebc77879e88" providerId="LiveId" clId="{FE577E77-A83A-4DD6-86AD-4EA202B94EFA}" dt="2019-12-16T12:58:24.159" v="5015"/>
        <pc:sldMkLst>
          <pc:docMk/>
          <pc:sldMk cId="3713885048" sldId="604"/>
        </pc:sldMkLst>
      </pc:sldChg>
      <pc:sldChg chg="add">
        <pc:chgData name="Dimitar Zahariev" userId="b84e4ebc77879e88" providerId="LiveId" clId="{FE577E77-A83A-4DD6-86AD-4EA202B94EFA}" dt="2019-12-16T13:03:39.925" v="5117"/>
        <pc:sldMkLst>
          <pc:docMk/>
          <pc:sldMk cId="2993789936" sldId="605"/>
        </pc:sldMkLst>
      </pc:sldChg>
      <pc:sldChg chg="add">
        <pc:chgData name="Dimitar Zahariev" userId="b84e4ebc77879e88" providerId="LiveId" clId="{FE577E77-A83A-4DD6-86AD-4EA202B94EFA}" dt="2019-12-16T13:03:39.925" v="5117"/>
        <pc:sldMkLst>
          <pc:docMk/>
          <pc:sldMk cId="1946848051" sldId="606"/>
        </pc:sldMkLst>
      </pc:sldChg>
      <pc:sldChg chg="add">
        <pc:chgData name="Dimitar Zahariev" userId="b84e4ebc77879e88" providerId="LiveId" clId="{FE577E77-A83A-4DD6-86AD-4EA202B94EFA}" dt="2019-12-16T13:03:39.925" v="5117"/>
        <pc:sldMkLst>
          <pc:docMk/>
          <pc:sldMk cId="1996958591" sldId="607"/>
        </pc:sldMkLst>
      </pc:sldChg>
      <pc:sldChg chg="add">
        <pc:chgData name="Dimitar Zahariev" userId="b84e4ebc77879e88" providerId="LiveId" clId="{FE577E77-A83A-4DD6-86AD-4EA202B94EFA}" dt="2019-12-16T13:03:39.925" v="5117"/>
        <pc:sldMkLst>
          <pc:docMk/>
          <pc:sldMk cId="3166774864" sldId="608"/>
        </pc:sldMkLst>
      </pc:sldChg>
      <pc:sldChg chg="modSp">
        <pc:chgData name="Dimitar Zahariev" userId="b84e4ebc77879e88" providerId="LiveId" clId="{FE577E77-A83A-4DD6-86AD-4EA202B94EFA}" dt="2019-12-16T13:02:08.611" v="5044" actId="20577"/>
        <pc:sldMkLst>
          <pc:docMk/>
          <pc:sldMk cId="3208377020" sldId="701"/>
        </pc:sldMkLst>
        <pc:spChg chg="mod">
          <ac:chgData name="Dimitar Zahariev" userId="b84e4ebc77879e88" providerId="LiveId" clId="{FE577E77-A83A-4DD6-86AD-4EA202B94EFA}" dt="2019-12-16T12:50:59.090" v="4974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13:02:08.611" v="5044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FE577E77-A83A-4DD6-86AD-4EA202B94EFA}" dt="2019-12-16T13:02:23.504" v="5063" actId="20577"/>
        <pc:sldMkLst>
          <pc:docMk/>
          <pc:sldMk cId="1792130294" sldId="707"/>
        </pc:sldMkLst>
        <pc:spChg chg="mod">
          <ac:chgData name="Dimitar Zahariev" userId="b84e4ebc77879e88" providerId="LiveId" clId="{FE577E77-A83A-4DD6-86AD-4EA202B94EFA}" dt="2019-12-16T09:04:58.843" v="167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13:02:23.504" v="5063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 modAnim">
        <pc:chgData name="Dimitar Zahariev" userId="b84e4ebc77879e88" providerId="LiveId" clId="{FE577E77-A83A-4DD6-86AD-4EA202B94EFA}" dt="2019-12-16T14:40:39.727" v="6295" actId="27636"/>
        <pc:sldMkLst>
          <pc:docMk/>
          <pc:sldMk cId="2373257029" sldId="751"/>
        </pc:sldMkLst>
        <pc:spChg chg="mod">
          <ac:chgData name="Dimitar Zahariev" userId="b84e4ebc77879e88" providerId="LiveId" clId="{FE577E77-A83A-4DD6-86AD-4EA202B94EFA}" dt="2019-12-16T14:40:39.727" v="6295" actId="27636"/>
          <ac:spMkLst>
            <pc:docMk/>
            <pc:sldMk cId="2373257029" sldId="751"/>
            <ac:spMk id="14" creationId="{0E49D336-45B6-44D3-97C4-E28F8DEA2022}"/>
          </ac:spMkLst>
        </pc:spChg>
      </pc:sldChg>
      <pc:sldChg chg="modSp ord modAnim">
        <pc:chgData name="Dimitar Zahariev" userId="b84e4ebc77879e88" providerId="LiveId" clId="{FE577E77-A83A-4DD6-86AD-4EA202B94EFA}" dt="2019-12-16T13:26:34.772" v="5132" actId="20577"/>
        <pc:sldMkLst>
          <pc:docMk/>
          <pc:sldMk cId="1218617546" sldId="997"/>
        </pc:sldMkLst>
        <pc:spChg chg="mod">
          <ac:chgData name="Dimitar Zahariev" userId="b84e4ebc77879e88" providerId="LiveId" clId="{FE577E77-A83A-4DD6-86AD-4EA202B94EFA}" dt="2019-12-16T12:52:36.122" v="5004" actId="20577"/>
          <ac:spMkLst>
            <pc:docMk/>
            <pc:sldMk cId="1218617546" sldId="997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3:26:34.772" v="5132" actId="20577"/>
          <ac:spMkLst>
            <pc:docMk/>
            <pc:sldMk cId="1218617546" sldId="997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12:53:37.796" v="5005"/>
          <ac:spMkLst>
            <pc:docMk/>
            <pc:sldMk cId="1218617546" sldId="997"/>
            <ac:spMk id="6" creationId="{5573D971-45F4-41D9-A9B7-646EAF91B4AF}"/>
          </ac:spMkLst>
        </pc:spChg>
      </pc:sldChg>
      <pc:sldChg chg="modSp ord">
        <pc:chgData name="Dimitar Zahariev" userId="b84e4ebc77879e88" providerId="LiveId" clId="{FE577E77-A83A-4DD6-86AD-4EA202B94EFA}" dt="2019-12-16T10:02:28.267" v="2949" actId="313"/>
        <pc:sldMkLst>
          <pc:docMk/>
          <pc:sldMk cId="1496225315" sldId="1008"/>
        </pc:sldMkLst>
        <pc:spChg chg="mod">
          <ac:chgData name="Dimitar Zahariev" userId="b84e4ebc77879e88" providerId="LiveId" clId="{FE577E77-A83A-4DD6-86AD-4EA202B94EFA}" dt="2019-12-16T08:03:40.124" v="255" actId="20577"/>
          <ac:spMkLst>
            <pc:docMk/>
            <pc:sldMk cId="1496225315" sldId="1008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10:02:28.267" v="2949" actId="313"/>
          <ac:spMkLst>
            <pc:docMk/>
            <pc:sldMk cId="1496225315" sldId="1008"/>
            <ac:spMk id="5" creationId="{11A1BDA3-1568-4FA9-867E-D3CB207F2824}"/>
          </ac:spMkLst>
        </pc:spChg>
      </pc:sldChg>
      <pc:sldChg chg="modSp modAnim">
        <pc:chgData name="Dimitar Zahariev" userId="b84e4ebc77879e88" providerId="LiveId" clId="{FE577E77-A83A-4DD6-86AD-4EA202B94EFA}" dt="2019-12-16T09:13:22.402" v="2100"/>
        <pc:sldMkLst>
          <pc:docMk/>
          <pc:sldMk cId="2130510727" sldId="1009"/>
        </pc:sldMkLst>
        <pc:spChg chg="mod">
          <ac:chgData name="Dimitar Zahariev" userId="b84e4ebc77879e88" providerId="LiveId" clId="{FE577E77-A83A-4DD6-86AD-4EA202B94EFA}" dt="2019-12-16T09:06:13.512" v="1732" actId="20577"/>
          <ac:spMkLst>
            <pc:docMk/>
            <pc:sldMk cId="2130510727" sldId="1009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09:13:09.670" v="2099" actId="113"/>
          <ac:spMkLst>
            <pc:docMk/>
            <pc:sldMk cId="2130510727" sldId="1009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13:22.402" v="2100"/>
          <ac:spMkLst>
            <pc:docMk/>
            <pc:sldMk cId="2130510727" sldId="1009"/>
            <ac:spMk id="6" creationId="{5573D971-45F4-41D9-A9B7-646EAF91B4AF}"/>
          </ac:spMkLst>
        </pc:spChg>
      </pc:sldChg>
      <pc:sldChg chg="modSp">
        <pc:chgData name="Dimitar Zahariev" userId="b84e4ebc77879e88" providerId="LiveId" clId="{FE577E77-A83A-4DD6-86AD-4EA202B94EFA}" dt="2019-12-16T13:02:38.429" v="5091" actId="20577"/>
        <pc:sldMkLst>
          <pc:docMk/>
          <pc:sldMk cId="3689145799" sldId="1010"/>
        </pc:sldMkLst>
        <pc:spChg chg="mod">
          <ac:chgData name="Dimitar Zahariev" userId="b84e4ebc77879e88" providerId="LiveId" clId="{FE577E77-A83A-4DD6-86AD-4EA202B94EFA}" dt="2019-12-16T09:50:58.601" v="2854" actId="20577"/>
          <ac:spMkLst>
            <pc:docMk/>
            <pc:sldMk cId="3689145799" sldId="1010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13:02:38.429" v="5091" actId="20577"/>
          <ac:spMkLst>
            <pc:docMk/>
            <pc:sldMk cId="3689145799" sldId="1010"/>
            <ac:spMk id="5" creationId="{11A1BDA3-1568-4FA9-867E-D3CB207F2824}"/>
          </ac:spMkLst>
        </pc:spChg>
      </pc:sldChg>
      <pc:sldChg chg="modSp">
        <pc:chgData name="Dimitar Zahariev" userId="b84e4ebc77879e88" providerId="LiveId" clId="{FE577E77-A83A-4DD6-86AD-4EA202B94EFA}" dt="2019-12-16T10:29:38.341" v="4003" actId="20577"/>
        <pc:sldMkLst>
          <pc:docMk/>
          <pc:sldMk cId="838607633" sldId="1011"/>
        </pc:sldMkLst>
        <pc:spChg chg="mod">
          <ac:chgData name="Dimitar Zahariev" userId="b84e4ebc77879e88" providerId="LiveId" clId="{FE577E77-A83A-4DD6-86AD-4EA202B94EFA}" dt="2019-12-16T10:29:38.341" v="4003" actId="20577"/>
          <ac:spMkLst>
            <pc:docMk/>
            <pc:sldMk cId="838607633" sldId="1011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09:05:23.749" v="1701" actId="20577"/>
          <ac:spMkLst>
            <pc:docMk/>
            <pc:sldMk cId="838607633" sldId="1011"/>
            <ac:spMk id="5" creationId="{11A1BDA3-1568-4FA9-867E-D3CB207F2824}"/>
          </ac:spMkLst>
        </pc:spChg>
      </pc:sldChg>
      <pc:sldChg chg="addSp delSp modSp delAnim modAnim">
        <pc:chgData name="Dimitar Zahariev" userId="b84e4ebc77879e88" providerId="LiveId" clId="{FE577E77-A83A-4DD6-86AD-4EA202B94EFA}" dt="2019-12-16T13:48:20.636" v="5367"/>
        <pc:sldMkLst>
          <pc:docMk/>
          <pc:sldMk cId="2149719947" sldId="1012"/>
        </pc:sldMkLst>
        <pc:spChg chg="add mod">
          <ac:chgData name="Dimitar Zahariev" userId="b84e4ebc77879e88" providerId="LiveId" clId="{FE577E77-A83A-4DD6-86AD-4EA202B94EFA}" dt="2019-12-16T10:32:22.682" v="4178" actId="1036"/>
          <ac:spMkLst>
            <pc:docMk/>
            <pc:sldMk cId="2149719947" sldId="1012"/>
            <ac:spMk id="2" creationId="{AFFE1D62-92D7-47CD-8E95-01CBBCEB92B4}"/>
          </ac:spMkLst>
        </pc:spChg>
        <pc:spChg chg="mod">
          <ac:chgData name="Dimitar Zahariev" userId="b84e4ebc77879e88" providerId="LiveId" clId="{FE577E77-A83A-4DD6-86AD-4EA202B94EFA}" dt="2019-12-16T10:29:49.419" v="4026" actId="20577"/>
          <ac:spMkLst>
            <pc:docMk/>
            <pc:sldMk cId="2149719947" sldId="1012"/>
            <ac:spMk id="4" creationId="{D7702113-46B5-44FF-AE34-AED42A801FFF}"/>
          </ac:spMkLst>
        </pc:spChg>
        <pc:spChg chg="del mod">
          <ac:chgData name="Dimitar Zahariev" userId="b84e4ebc77879e88" providerId="LiveId" clId="{FE577E77-A83A-4DD6-86AD-4EA202B94EFA}" dt="2019-12-16T10:30:29.525" v="4039" actId="478"/>
          <ac:spMkLst>
            <pc:docMk/>
            <pc:sldMk cId="2149719947" sldId="1012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10:30:07.625" v="4037"/>
          <ac:spMkLst>
            <pc:docMk/>
            <pc:sldMk cId="2149719947" sldId="1012"/>
            <ac:spMk id="6" creationId="{5573D971-45F4-41D9-A9B7-646EAF91B4AF}"/>
          </ac:spMkLst>
        </pc:spChg>
        <pc:spChg chg="add mod">
          <ac:chgData name="Dimitar Zahariev" userId="b84e4ebc77879e88" providerId="LiveId" clId="{FE577E77-A83A-4DD6-86AD-4EA202B94EFA}" dt="2019-12-16T10:32:22.682" v="4178" actId="1036"/>
          <ac:spMkLst>
            <pc:docMk/>
            <pc:sldMk cId="2149719947" sldId="1012"/>
            <ac:spMk id="7" creationId="{F02C3709-7FC5-40D1-9EEA-CE1B13B9F159}"/>
          </ac:spMkLst>
        </pc:spChg>
        <pc:spChg chg="add mod">
          <ac:chgData name="Dimitar Zahariev" userId="b84e4ebc77879e88" providerId="LiveId" clId="{FE577E77-A83A-4DD6-86AD-4EA202B94EFA}" dt="2019-12-16T10:32:22.682" v="4178" actId="1036"/>
          <ac:spMkLst>
            <pc:docMk/>
            <pc:sldMk cId="2149719947" sldId="1012"/>
            <ac:spMk id="8" creationId="{C1D065D6-A9A5-433F-BC73-35B5C11BC95A}"/>
          </ac:spMkLst>
        </pc:spChg>
      </pc:sldChg>
      <pc:sldChg chg="modSp">
        <pc:chgData name="Dimitar Zahariev" userId="b84e4ebc77879e88" providerId="LiveId" clId="{FE577E77-A83A-4DD6-86AD-4EA202B94EFA}" dt="2019-12-16T13:02:48.966" v="5116" actId="20577"/>
        <pc:sldMkLst>
          <pc:docMk/>
          <pc:sldMk cId="3028025035" sldId="1013"/>
        </pc:sldMkLst>
        <pc:spChg chg="mod">
          <ac:chgData name="Dimitar Zahariev" userId="b84e4ebc77879e88" providerId="LiveId" clId="{FE577E77-A83A-4DD6-86AD-4EA202B94EFA}" dt="2019-12-16T10:28:13.330" v="3983" actId="20577"/>
          <ac:spMkLst>
            <pc:docMk/>
            <pc:sldMk cId="3028025035" sldId="1013"/>
            <ac:spMk id="4" creationId="{BEB5BB41-09D4-4E9F-8C80-EE8709171CB3}"/>
          </ac:spMkLst>
        </pc:spChg>
        <pc:spChg chg="mod">
          <ac:chgData name="Dimitar Zahariev" userId="b84e4ebc77879e88" providerId="LiveId" clId="{FE577E77-A83A-4DD6-86AD-4EA202B94EFA}" dt="2019-12-16T13:02:48.966" v="5116" actId="20577"/>
          <ac:spMkLst>
            <pc:docMk/>
            <pc:sldMk cId="3028025035" sldId="1013"/>
            <ac:spMk id="5" creationId="{11A1BDA3-1568-4FA9-867E-D3CB207F2824}"/>
          </ac:spMkLst>
        </pc:spChg>
      </pc:sldChg>
      <pc:sldChg chg="add del">
        <pc:chgData name="Dimitar Zahariev" userId="b84e4ebc77879e88" providerId="LiveId" clId="{FE577E77-A83A-4DD6-86AD-4EA202B94EFA}" dt="2019-12-16T09:03:52.748" v="1596" actId="47"/>
        <pc:sldMkLst>
          <pc:docMk/>
          <pc:sldMk cId="2015273745" sldId="1014"/>
        </pc:sldMkLst>
      </pc:sldChg>
      <pc:sldChg chg="add del">
        <pc:chgData name="Dimitar Zahariev" userId="b84e4ebc77879e88" providerId="LiveId" clId="{FE577E77-A83A-4DD6-86AD-4EA202B94EFA}" dt="2019-12-16T09:03:53.511" v="1597" actId="47"/>
        <pc:sldMkLst>
          <pc:docMk/>
          <pc:sldMk cId="1116840172" sldId="1015"/>
        </pc:sldMkLst>
      </pc:sldChg>
      <pc:sldChg chg="modSp add">
        <pc:chgData name="Dimitar Zahariev" userId="b84e4ebc77879e88" providerId="LiveId" clId="{FE577E77-A83A-4DD6-86AD-4EA202B94EFA}" dt="2019-12-16T09:04:14.683" v="1608" actId="20577"/>
        <pc:sldMkLst>
          <pc:docMk/>
          <pc:sldMk cId="1434520734" sldId="1016"/>
        </pc:sldMkLst>
        <pc:spChg chg="mod">
          <ac:chgData name="Dimitar Zahariev" userId="b84e4ebc77879e88" providerId="LiveId" clId="{FE577E77-A83A-4DD6-86AD-4EA202B94EFA}" dt="2019-12-16T09:04:14.683" v="1608" actId="20577"/>
          <ac:spMkLst>
            <pc:docMk/>
            <pc:sldMk cId="1434520734" sldId="1016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FE577E77-A83A-4DD6-86AD-4EA202B94EFA}" dt="2019-12-16T09:07:59.747" v="1857" actId="255"/>
        <pc:sldMkLst>
          <pc:docMk/>
          <pc:sldMk cId="3864353854" sldId="1017"/>
        </pc:sldMkLst>
        <pc:spChg chg="mod">
          <ac:chgData name="Dimitar Zahariev" userId="b84e4ebc77879e88" providerId="LiveId" clId="{FE577E77-A83A-4DD6-86AD-4EA202B94EFA}" dt="2019-12-16T09:07:59.747" v="1857" actId="255"/>
          <ac:spMkLst>
            <pc:docMk/>
            <pc:sldMk cId="3864353854" sldId="1017"/>
            <ac:spMk id="3" creationId="{00000000-0000-0000-0000-000000000000}"/>
          </ac:spMkLst>
        </pc:spChg>
        <pc:spChg chg="mod">
          <ac:chgData name="Dimitar Zahariev" userId="b84e4ebc77879e88" providerId="LiveId" clId="{FE577E77-A83A-4DD6-86AD-4EA202B94EFA}" dt="2019-12-16T08:57:38.188" v="1535" actId="20577"/>
          <ac:spMkLst>
            <pc:docMk/>
            <pc:sldMk cId="3864353854" sldId="1017"/>
            <ac:spMk id="4" creationId="{00000000-0000-0000-0000-000000000000}"/>
          </ac:spMkLst>
        </pc:spChg>
        <pc:spChg chg="add mod">
          <ac:chgData name="Dimitar Zahariev" userId="b84e4ebc77879e88" providerId="LiveId" clId="{FE577E77-A83A-4DD6-86AD-4EA202B94EFA}" dt="2019-12-16T08:58:08.223" v="1540" actId="404"/>
          <ac:spMkLst>
            <pc:docMk/>
            <pc:sldMk cId="3864353854" sldId="1017"/>
            <ac:spMk id="5" creationId="{7D5F4E2A-622B-4098-BBCB-67321BACBD40}"/>
          </ac:spMkLst>
        </pc:spChg>
      </pc:sldChg>
      <pc:sldChg chg="modSp add">
        <pc:chgData name="Dimitar Zahariev" userId="b84e4ebc77879e88" providerId="LiveId" clId="{FE577E77-A83A-4DD6-86AD-4EA202B94EFA}" dt="2019-12-16T13:46:07.871" v="5330" actId="14100"/>
        <pc:sldMkLst>
          <pc:docMk/>
          <pc:sldMk cId="358591388" sldId="1018"/>
        </pc:sldMkLst>
        <pc:spChg chg="mod">
          <ac:chgData name="Dimitar Zahariev" userId="b84e4ebc77879e88" providerId="LiveId" clId="{FE577E77-A83A-4DD6-86AD-4EA202B94EFA}" dt="2019-12-16T13:45:55.382" v="5329" actId="14100"/>
          <ac:spMkLst>
            <pc:docMk/>
            <pc:sldMk cId="358591388" sldId="1018"/>
            <ac:spMk id="6" creationId="{7677A69A-1F62-4D6F-AE06-FF513577B773}"/>
          </ac:spMkLst>
        </pc:spChg>
        <pc:spChg chg="mod">
          <ac:chgData name="Dimitar Zahariev" userId="b84e4ebc77879e88" providerId="LiveId" clId="{FE577E77-A83A-4DD6-86AD-4EA202B94EFA}" dt="2019-12-16T13:46:07.871" v="5330" actId="14100"/>
          <ac:spMkLst>
            <pc:docMk/>
            <pc:sldMk cId="358591388" sldId="1018"/>
            <ac:spMk id="7" creationId="{D22FE82D-9BF5-4717-A048-E306932F69F2}"/>
          </ac:spMkLst>
        </pc:spChg>
      </pc:sldChg>
      <pc:sldChg chg="add del">
        <pc:chgData name="Dimitar Zahariev" userId="b84e4ebc77879e88" providerId="LiveId" clId="{FE577E77-A83A-4DD6-86AD-4EA202B94EFA}" dt="2019-12-16T08:06:30.224" v="257"/>
        <pc:sldMkLst>
          <pc:docMk/>
          <pc:sldMk cId="615431311" sldId="1019"/>
        </pc:sldMkLst>
      </pc:sldChg>
      <pc:sldChg chg="addSp delSp modSp add delAnim modAnim">
        <pc:chgData name="Dimitar Zahariev" userId="b84e4ebc77879e88" providerId="LiveId" clId="{FE577E77-A83A-4DD6-86AD-4EA202B94EFA}" dt="2019-12-16T08:22:50.742" v="574" actId="1076"/>
        <pc:sldMkLst>
          <pc:docMk/>
          <pc:sldMk cId="911835924" sldId="1019"/>
        </pc:sldMkLst>
        <pc:spChg chg="add mod">
          <ac:chgData name="Dimitar Zahariev" userId="b84e4ebc77879e88" providerId="LiveId" clId="{FE577E77-A83A-4DD6-86AD-4EA202B94EFA}" dt="2019-12-16T08:22:38.730" v="573" actId="1076"/>
          <ac:spMkLst>
            <pc:docMk/>
            <pc:sldMk cId="911835924" sldId="1019"/>
            <ac:spMk id="2" creationId="{D2C06254-01B9-4D1E-9C15-37DF754E1818}"/>
          </ac:spMkLst>
        </pc:spChg>
        <pc:spChg chg="add mod">
          <ac:chgData name="Dimitar Zahariev" userId="b84e4ebc77879e88" providerId="LiveId" clId="{FE577E77-A83A-4DD6-86AD-4EA202B94EFA}" dt="2019-12-16T08:22:38.730" v="573" actId="1076"/>
          <ac:spMkLst>
            <pc:docMk/>
            <pc:sldMk cId="911835924" sldId="1019"/>
            <ac:spMk id="3" creationId="{EC409D0E-A7EA-4CE9-AF91-6393E0E2098A}"/>
          </ac:spMkLst>
        </pc:spChg>
        <pc:spChg chg="mod">
          <ac:chgData name="Dimitar Zahariev" userId="b84e4ebc77879e88" providerId="LiveId" clId="{FE577E77-A83A-4DD6-86AD-4EA202B94EFA}" dt="2019-12-16T08:06:54.427" v="300" actId="20577"/>
          <ac:spMkLst>
            <pc:docMk/>
            <pc:sldMk cId="911835924" sldId="1019"/>
            <ac:spMk id="4" creationId="{D7702113-46B5-44FF-AE34-AED42A801FFF}"/>
          </ac:spMkLst>
        </pc:spChg>
        <pc:spChg chg="del">
          <ac:chgData name="Dimitar Zahariev" userId="b84e4ebc77879e88" providerId="LiveId" clId="{FE577E77-A83A-4DD6-86AD-4EA202B94EFA}" dt="2019-12-16T08:21:08.525" v="546" actId="478"/>
          <ac:spMkLst>
            <pc:docMk/>
            <pc:sldMk cId="911835924" sldId="1019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8:07:02.354" v="301"/>
          <ac:spMkLst>
            <pc:docMk/>
            <pc:sldMk cId="911835924" sldId="1019"/>
            <ac:spMk id="6" creationId="{5573D971-45F4-41D9-A9B7-646EAF91B4AF}"/>
          </ac:spMkLst>
        </pc:spChg>
        <pc:spChg chg="add mod">
          <ac:chgData name="Dimitar Zahariev" userId="b84e4ebc77879e88" providerId="LiveId" clId="{FE577E77-A83A-4DD6-86AD-4EA202B94EFA}" dt="2019-12-16T08:22:38.730" v="573" actId="1076"/>
          <ac:spMkLst>
            <pc:docMk/>
            <pc:sldMk cId="911835924" sldId="1019"/>
            <ac:spMk id="7" creationId="{4FD8F70E-468B-4236-B94C-D8DD203B04AC}"/>
          </ac:spMkLst>
        </pc:spChg>
        <pc:spChg chg="add mod">
          <ac:chgData name="Dimitar Zahariev" userId="b84e4ebc77879e88" providerId="LiveId" clId="{FE577E77-A83A-4DD6-86AD-4EA202B94EFA}" dt="2019-12-16T08:22:38.730" v="573" actId="1076"/>
          <ac:spMkLst>
            <pc:docMk/>
            <pc:sldMk cId="911835924" sldId="1019"/>
            <ac:spMk id="8" creationId="{2A48E1AB-A70D-4A46-9A0C-F30C53188C05}"/>
          </ac:spMkLst>
        </pc:spChg>
        <pc:spChg chg="add mod">
          <ac:chgData name="Dimitar Zahariev" userId="b84e4ebc77879e88" providerId="LiveId" clId="{FE577E77-A83A-4DD6-86AD-4EA202B94EFA}" dt="2019-12-16T08:21:33.089" v="548" actId="1076"/>
          <ac:spMkLst>
            <pc:docMk/>
            <pc:sldMk cId="911835924" sldId="1019"/>
            <ac:spMk id="9" creationId="{D1D57707-8246-44CA-8FCB-3AFC6CE02E00}"/>
          </ac:spMkLst>
        </pc:spChg>
        <pc:spChg chg="add mod">
          <ac:chgData name="Dimitar Zahariev" userId="b84e4ebc77879e88" providerId="LiveId" clId="{FE577E77-A83A-4DD6-86AD-4EA202B94EFA}" dt="2019-12-16T08:22:50.742" v="574" actId="1076"/>
          <ac:spMkLst>
            <pc:docMk/>
            <pc:sldMk cId="911835924" sldId="1019"/>
            <ac:spMk id="10" creationId="{1B6B644B-9A95-4790-8948-DAF824E90978}"/>
          </ac:spMkLst>
        </pc:spChg>
        <pc:spChg chg="add mod">
          <ac:chgData name="Dimitar Zahariev" userId="b84e4ebc77879e88" providerId="LiveId" clId="{FE577E77-A83A-4DD6-86AD-4EA202B94EFA}" dt="2019-12-16T08:22:50.742" v="574" actId="1076"/>
          <ac:spMkLst>
            <pc:docMk/>
            <pc:sldMk cId="911835924" sldId="1019"/>
            <ac:spMk id="11" creationId="{69AB7BD2-7CAF-47B2-A2D2-3CF9B804E325}"/>
          </ac:spMkLst>
        </pc:spChg>
        <pc:spChg chg="add mod">
          <ac:chgData name="Dimitar Zahariev" userId="b84e4ebc77879e88" providerId="LiveId" clId="{FE577E77-A83A-4DD6-86AD-4EA202B94EFA}" dt="2019-12-16T08:22:50.742" v="574" actId="1076"/>
          <ac:spMkLst>
            <pc:docMk/>
            <pc:sldMk cId="911835924" sldId="1019"/>
            <ac:spMk id="12" creationId="{FD9BBA43-CD10-4FA4-BEB3-3728C0EA6B8B}"/>
          </ac:spMkLst>
        </pc:spChg>
        <pc:spChg chg="add del mod">
          <ac:chgData name="Dimitar Zahariev" userId="b84e4ebc77879e88" providerId="LiveId" clId="{FE577E77-A83A-4DD6-86AD-4EA202B94EFA}" dt="2019-12-16T08:21:11.164" v="547" actId="478"/>
          <ac:spMkLst>
            <pc:docMk/>
            <pc:sldMk cId="911835924" sldId="1019"/>
            <ac:spMk id="14" creationId="{01BB6DCA-AFBC-435E-9920-1689C1CE5353}"/>
          </ac:spMkLst>
        </pc:spChg>
      </pc:sldChg>
      <pc:sldChg chg="addSp delSp modSp add delAnim modAnim">
        <pc:chgData name="Dimitar Zahariev" userId="b84e4ebc77879e88" providerId="LiveId" clId="{FE577E77-A83A-4DD6-86AD-4EA202B94EFA}" dt="2019-12-16T09:02:50.948" v="1595" actId="20577"/>
        <pc:sldMkLst>
          <pc:docMk/>
          <pc:sldMk cId="3628873681" sldId="1020"/>
        </pc:sldMkLst>
        <pc:spChg chg="mod">
          <ac:chgData name="Dimitar Zahariev" userId="b84e4ebc77879e88" providerId="LiveId" clId="{FE577E77-A83A-4DD6-86AD-4EA202B94EFA}" dt="2019-12-16T08:23:26.282" v="593" actId="20577"/>
          <ac:spMkLst>
            <pc:docMk/>
            <pc:sldMk cId="3628873681" sldId="1020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09:02:50.948" v="1595" actId="20577"/>
          <ac:spMkLst>
            <pc:docMk/>
            <pc:sldMk cId="3628873681" sldId="1020"/>
            <ac:spMk id="5" creationId="{25D4DC16-7C8F-4647-B097-E39063E1F4FD}"/>
          </ac:spMkLst>
        </pc:spChg>
        <pc:spChg chg="del">
          <ac:chgData name="Dimitar Zahariev" userId="b84e4ebc77879e88" providerId="LiveId" clId="{FE577E77-A83A-4DD6-86AD-4EA202B94EFA}" dt="2019-12-16T08:59:30.623" v="1547" actId="478"/>
          <ac:spMkLst>
            <pc:docMk/>
            <pc:sldMk cId="3628873681" sldId="1020"/>
            <ac:spMk id="6" creationId="{5573D971-45F4-41D9-A9B7-646EAF91B4AF}"/>
          </ac:spMkLst>
        </pc:spChg>
        <pc:spChg chg="add del mod">
          <ac:chgData name="Dimitar Zahariev" userId="b84e4ebc77879e88" providerId="LiveId" clId="{FE577E77-A83A-4DD6-86AD-4EA202B94EFA}" dt="2019-12-16T08:27:11.157" v="754" actId="478"/>
          <ac:spMkLst>
            <pc:docMk/>
            <pc:sldMk cId="3628873681" sldId="1020"/>
            <ac:spMk id="7" creationId="{1D03FEDE-9228-4ACB-BF6C-E32EC45890A9}"/>
          </ac:spMkLst>
        </pc:spChg>
        <pc:spChg chg="add del mod">
          <ac:chgData name="Dimitar Zahariev" userId="b84e4ebc77879e88" providerId="LiveId" clId="{FE577E77-A83A-4DD6-86AD-4EA202B94EFA}" dt="2019-12-16T08:27:18.007" v="756" actId="478"/>
          <ac:spMkLst>
            <pc:docMk/>
            <pc:sldMk cId="3628873681" sldId="1020"/>
            <ac:spMk id="8" creationId="{8AC79FC9-32DD-45F3-88EA-4511E97F3B35}"/>
          </ac:spMkLst>
        </pc:spChg>
        <pc:spChg chg="add del mod">
          <ac:chgData name="Dimitar Zahariev" userId="b84e4ebc77879e88" providerId="LiveId" clId="{FE577E77-A83A-4DD6-86AD-4EA202B94EFA}" dt="2019-12-16T08:27:38.093" v="762" actId="478"/>
          <ac:spMkLst>
            <pc:docMk/>
            <pc:sldMk cId="3628873681" sldId="1020"/>
            <ac:spMk id="9" creationId="{1E9A797B-B490-44FF-96D9-733AC3B668C2}"/>
          </ac:spMkLst>
        </pc:spChg>
        <pc:spChg chg="add del mod">
          <ac:chgData name="Dimitar Zahariev" userId="b84e4ebc77879e88" providerId="LiveId" clId="{FE577E77-A83A-4DD6-86AD-4EA202B94EFA}" dt="2019-12-16T08:27:36.467" v="761" actId="478"/>
          <ac:spMkLst>
            <pc:docMk/>
            <pc:sldMk cId="3628873681" sldId="1020"/>
            <ac:spMk id="10" creationId="{5C073879-C19E-43C6-9B00-716FDDFAEF94}"/>
          </ac:spMkLst>
        </pc:spChg>
        <pc:spChg chg="add del mod">
          <ac:chgData name="Dimitar Zahariev" userId="b84e4ebc77879e88" providerId="LiveId" clId="{FE577E77-A83A-4DD6-86AD-4EA202B94EFA}" dt="2019-12-16T08:27:34.578" v="760" actId="478"/>
          <ac:spMkLst>
            <pc:docMk/>
            <pc:sldMk cId="3628873681" sldId="1020"/>
            <ac:spMk id="11" creationId="{8EBE7787-3865-47F3-AF60-E92D06E848DA}"/>
          </ac:spMkLst>
        </pc:spChg>
      </pc:sldChg>
      <pc:sldChg chg="addSp delSp modSp add delAnim modAnim">
        <pc:chgData name="Dimitar Zahariev" userId="b84e4ebc77879e88" providerId="LiveId" clId="{FE577E77-A83A-4DD6-86AD-4EA202B94EFA}" dt="2019-12-16T13:45:16.412" v="5327"/>
        <pc:sldMkLst>
          <pc:docMk/>
          <pc:sldMk cId="1426907676" sldId="1021"/>
        </pc:sldMkLst>
        <pc:spChg chg="add mod">
          <ac:chgData name="Dimitar Zahariev" userId="b84e4ebc77879e88" providerId="LiveId" clId="{FE577E77-A83A-4DD6-86AD-4EA202B94EFA}" dt="2019-12-16T13:43:48.819" v="5287" actId="1076"/>
          <ac:spMkLst>
            <pc:docMk/>
            <pc:sldMk cId="1426907676" sldId="1021"/>
            <ac:spMk id="2" creationId="{2AEF3767-C499-4198-9C37-BB0B05D54EDB}"/>
          </ac:spMkLst>
        </pc:spChg>
        <pc:spChg chg="mod">
          <ac:chgData name="Dimitar Zahariev" userId="b84e4ebc77879e88" providerId="LiveId" clId="{FE577E77-A83A-4DD6-86AD-4EA202B94EFA}" dt="2019-12-16T08:42:15.761" v="1336" actId="20577"/>
          <ac:spMkLst>
            <pc:docMk/>
            <pc:sldMk cId="1426907676" sldId="1021"/>
            <ac:spMk id="4" creationId="{D7702113-46B5-44FF-AE34-AED42A801FFF}"/>
          </ac:spMkLst>
        </pc:spChg>
        <pc:spChg chg="del mod">
          <ac:chgData name="Dimitar Zahariev" userId="b84e4ebc77879e88" providerId="LiveId" clId="{FE577E77-A83A-4DD6-86AD-4EA202B94EFA}" dt="2019-12-16T08:38:31.114" v="1252" actId="478"/>
          <ac:spMkLst>
            <pc:docMk/>
            <pc:sldMk cId="1426907676" sldId="1021"/>
            <ac:spMk id="5" creationId="{25D4DC16-7C8F-4647-B097-E39063E1F4FD}"/>
          </ac:spMkLst>
        </pc:spChg>
        <pc:spChg chg="del">
          <ac:chgData name="Dimitar Zahariev" userId="b84e4ebc77879e88" providerId="LiveId" clId="{FE577E77-A83A-4DD6-86AD-4EA202B94EFA}" dt="2019-12-16T08:42:23.478" v="1337" actId="478"/>
          <ac:spMkLst>
            <pc:docMk/>
            <pc:sldMk cId="1426907676" sldId="1021"/>
            <ac:spMk id="6" creationId="{5573D971-45F4-41D9-A9B7-646EAF91B4AF}"/>
          </ac:spMkLst>
        </pc:spChg>
        <pc:spChg chg="add mod">
          <ac:chgData name="Dimitar Zahariev" userId="b84e4ebc77879e88" providerId="LiveId" clId="{FE577E77-A83A-4DD6-86AD-4EA202B94EFA}" dt="2019-12-16T13:43:48.819" v="5287" actId="1076"/>
          <ac:spMkLst>
            <pc:docMk/>
            <pc:sldMk cId="1426907676" sldId="1021"/>
            <ac:spMk id="7" creationId="{4873A753-683D-47CA-959E-101699CB0151}"/>
          </ac:spMkLst>
        </pc:spChg>
        <pc:spChg chg="add mod">
          <ac:chgData name="Dimitar Zahariev" userId="b84e4ebc77879e88" providerId="LiveId" clId="{FE577E77-A83A-4DD6-86AD-4EA202B94EFA}" dt="2019-12-16T13:43:48.819" v="5287" actId="1076"/>
          <ac:spMkLst>
            <pc:docMk/>
            <pc:sldMk cId="1426907676" sldId="1021"/>
            <ac:spMk id="8" creationId="{D3E41582-38A8-4B77-9890-3A8B278BDB26}"/>
          </ac:spMkLst>
        </pc:spChg>
        <pc:spChg chg="add mod">
          <ac:chgData name="Dimitar Zahariev" userId="b84e4ebc77879e88" providerId="LiveId" clId="{FE577E77-A83A-4DD6-86AD-4EA202B94EFA}" dt="2019-12-16T13:43:48.819" v="5287" actId="1076"/>
          <ac:spMkLst>
            <pc:docMk/>
            <pc:sldMk cId="1426907676" sldId="1021"/>
            <ac:spMk id="9" creationId="{5B8DB14E-8162-43ED-9CE3-94C7BEF87659}"/>
          </ac:spMkLst>
        </pc:spChg>
        <pc:spChg chg="add mod">
          <ac:chgData name="Dimitar Zahariev" userId="b84e4ebc77879e88" providerId="LiveId" clId="{FE577E77-A83A-4DD6-86AD-4EA202B94EFA}" dt="2019-12-16T13:44:18.240" v="5303" actId="1076"/>
          <ac:spMkLst>
            <pc:docMk/>
            <pc:sldMk cId="1426907676" sldId="1021"/>
            <ac:spMk id="10" creationId="{199EED04-F74F-4642-8A1B-5464AF49FDA6}"/>
          </ac:spMkLst>
        </pc:spChg>
        <pc:spChg chg="add mod">
          <ac:chgData name="Dimitar Zahariev" userId="b84e4ebc77879e88" providerId="LiveId" clId="{FE577E77-A83A-4DD6-86AD-4EA202B94EFA}" dt="2019-12-16T13:44:23.139" v="5304" actId="1076"/>
          <ac:spMkLst>
            <pc:docMk/>
            <pc:sldMk cId="1426907676" sldId="1021"/>
            <ac:spMk id="11" creationId="{C89BADF1-C6F7-4967-ACCB-6F4B52C6FAC2}"/>
          </ac:spMkLst>
        </pc:spChg>
        <pc:spChg chg="add mod">
          <ac:chgData name="Dimitar Zahariev" userId="b84e4ebc77879e88" providerId="LiveId" clId="{FE577E77-A83A-4DD6-86AD-4EA202B94EFA}" dt="2019-12-16T13:44:29.891" v="5305" actId="1076"/>
          <ac:spMkLst>
            <pc:docMk/>
            <pc:sldMk cId="1426907676" sldId="1021"/>
            <ac:spMk id="12" creationId="{C84D2C09-1F2F-4295-B0F4-0EE7DC591E54}"/>
          </ac:spMkLst>
        </pc:spChg>
        <pc:spChg chg="add mod">
          <ac:chgData name="Dimitar Zahariev" userId="b84e4ebc77879e88" providerId="LiveId" clId="{FE577E77-A83A-4DD6-86AD-4EA202B94EFA}" dt="2019-12-16T13:44:36.693" v="5306" actId="1076"/>
          <ac:spMkLst>
            <pc:docMk/>
            <pc:sldMk cId="1426907676" sldId="1021"/>
            <ac:spMk id="13" creationId="{3EB0D955-842C-4549-AF23-A750CDBF3FBC}"/>
          </ac:spMkLst>
        </pc:spChg>
        <pc:spChg chg="add del mod">
          <ac:chgData name="Dimitar Zahariev" userId="b84e4ebc77879e88" providerId="LiveId" clId="{FE577E77-A83A-4DD6-86AD-4EA202B94EFA}" dt="2019-12-16T08:38:33.819" v="1253" actId="478"/>
          <ac:spMkLst>
            <pc:docMk/>
            <pc:sldMk cId="1426907676" sldId="1021"/>
            <ac:spMk id="14" creationId="{B30A179D-2142-4F5A-8870-F852E40EEBB2}"/>
          </ac:spMkLst>
        </pc:spChg>
        <pc:spChg chg="add mod">
          <ac:chgData name="Dimitar Zahariev" userId="b84e4ebc77879e88" providerId="LiveId" clId="{FE577E77-A83A-4DD6-86AD-4EA202B94EFA}" dt="2019-12-16T13:44:43.214" v="5307" actId="1076"/>
          <ac:spMkLst>
            <pc:docMk/>
            <pc:sldMk cId="1426907676" sldId="1021"/>
            <ac:spMk id="15" creationId="{2CC69248-A6ED-4638-AAD3-3C136FEBA791}"/>
          </ac:spMkLst>
        </pc:spChg>
        <pc:spChg chg="add mod">
          <ac:chgData name="Dimitar Zahariev" userId="b84e4ebc77879e88" providerId="LiveId" clId="{FE577E77-A83A-4DD6-86AD-4EA202B94EFA}" dt="2019-12-16T13:44:09.577" v="5301" actId="1037"/>
          <ac:spMkLst>
            <pc:docMk/>
            <pc:sldMk cId="1426907676" sldId="1021"/>
            <ac:spMk id="16" creationId="{A6F41E25-981C-401E-9108-5CC52A990999}"/>
          </ac:spMkLst>
        </pc:spChg>
      </pc:sldChg>
      <pc:sldChg chg="addSp delSp modSp add ord delAnim modAnim">
        <pc:chgData name="Dimitar Zahariev" userId="b84e4ebc77879e88" providerId="LiveId" clId="{FE577E77-A83A-4DD6-86AD-4EA202B94EFA}" dt="2019-12-16T13:46:50.733" v="5342"/>
        <pc:sldMkLst>
          <pc:docMk/>
          <pc:sldMk cId="3062022739" sldId="1022"/>
        </pc:sldMkLst>
        <pc:spChg chg="add mod">
          <ac:chgData name="Dimitar Zahariev" userId="b84e4ebc77879e88" providerId="LiveId" clId="{FE577E77-A83A-4DD6-86AD-4EA202B94EFA}" dt="2019-12-16T09:23:53.463" v="2249" actId="1076"/>
          <ac:spMkLst>
            <pc:docMk/>
            <pc:sldMk cId="3062022739" sldId="1022"/>
            <ac:spMk id="2" creationId="{7DA5E629-0BFC-4B27-B3F8-9711E90EF5F4}"/>
          </ac:spMkLst>
        </pc:spChg>
        <pc:spChg chg="mod">
          <ac:chgData name="Dimitar Zahariev" userId="b84e4ebc77879e88" providerId="LiveId" clId="{FE577E77-A83A-4DD6-86AD-4EA202B94EFA}" dt="2019-12-16T09:15:11.384" v="2120" actId="20577"/>
          <ac:spMkLst>
            <pc:docMk/>
            <pc:sldMk cId="3062022739" sldId="1022"/>
            <ac:spMk id="4" creationId="{D7702113-46B5-44FF-AE34-AED42A801FFF}"/>
          </ac:spMkLst>
        </pc:spChg>
        <pc:spChg chg="del">
          <ac:chgData name="Dimitar Zahariev" userId="b84e4ebc77879e88" providerId="LiveId" clId="{FE577E77-A83A-4DD6-86AD-4EA202B94EFA}" dt="2019-12-16T09:20:27.695" v="2237" actId="478"/>
          <ac:spMkLst>
            <pc:docMk/>
            <pc:sldMk cId="3062022739" sldId="1022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21:54.120" v="2240"/>
          <ac:spMkLst>
            <pc:docMk/>
            <pc:sldMk cId="3062022739" sldId="1022"/>
            <ac:spMk id="6" creationId="{5573D971-45F4-41D9-A9B7-646EAF91B4AF}"/>
          </ac:spMkLst>
        </pc:spChg>
        <pc:spChg chg="add mod">
          <ac:chgData name="Dimitar Zahariev" userId="b84e4ebc77879e88" providerId="LiveId" clId="{FE577E77-A83A-4DD6-86AD-4EA202B94EFA}" dt="2019-12-16T09:23:39.251" v="2247" actId="1076"/>
          <ac:spMkLst>
            <pc:docMk/>
            <pc:sldMk cId="3062022739" sldId="1022"/>
            <ac:spMk id="7" creationId="{333A27C3-865B-4AF0-B408-74C5819AC97F}"/>
          </ac:spMkLst>
        </pc:spChg>
        <pc:spChg chg="add mod">
          <ac:chgData name="Dimitar Zahariev" userId="b84e4ebc77879e88" providerId="LiveId" clId="{FE577E77-A83A-4DD6-86AD-4EA202B94EFA}" dt="2019-12-16T09:23:34.252" v="2246" actId="1076"/>
          <ac:spMkLst>
            <pc:docMk/>
            <pc:sldMk cId="3062022739" sldId="1022"/>
            <ac:spMk id="8" creationId="{7B24F8F3-D963-4ED9-A38A-A720D22DDD9A}"/>
          </ac:spMkLst>
        </pc:spChg>
        <pc:spChg chg="add mod">
          <ac:chgData name="Dimitar Zahariev" userId="b84e4ebc77879e88" providerId="LiveId" clId="{FE577E77-A83A-4DD6-86AD-4EA202B94EFA}" dt="2019-12-16T09:23:45.056" v="2248" actId="1076"/>
          <ac:spMkLst>
            <pc:docMk/>
            <pc:sldMk cId="3062022739" sldId="1022"/>
            <ac:spMk id="9" creationId="{3EC8CB56-E72E-48EA-B02D-E6115147F6BE}"/>
          </ac:spMkLst>
        </pc:spChg>
        <pc:spChg chg="add del mod">
          <ac:chgData name="Dimitar Zahariev" userId="b84e4ebc77879e88" providerId="LiveId" clId="{FE577E77-A83A-4DD6-86AD-4EA202B94EFA}" dt="2019-12-16T09:20:29.556" v="2238" actId="478"/>
          <ac:spMkLst>
            <pc:docMk/>
            <pc:sldMk cId="3062022739" sldId="1022"/>
            <ac:spMk id="10" creationId="{6E08B799-E631-47BE-9DC4-6C26A6A2C3E1}"/>
          </ac:spMkLst>
        </pc:spChg>
      </pc:sldChg>
      <pc:sldChg chg="modSp add modAnim">
        <pc:chgData name="Dimitar Zahariev" userId="b84e4ebc77879e88" providerId="LiveId" clId="{FE577E77-A83A-4DD6-86AD-4EA202B94EFA}" dt="2019-12-16T13:50:03.413" v="5404"/>
        <pc:sldMkLst>
          <pc:docMk/>
          <pc:sldMk cId="2905096772" sldId="1023"/>
        </pc:sldMkLst>
        <pc:spChg chg="mod">
          <ac:chgData name="Dimitar Zahariev" userId="b84e4ebc77879e88" providerId="LiveId" clId="{FE577E77-A83A-4DD6-86AD-4EA202B94EFA}" dt="2019-12-16T09:24:20.594" v="2264" actId="20577"/>
          <ac:spMkLst>
            <pc:docMk/>
            <pc:sldMk cId="2905096772" sldId="1023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3:49:09.264" v="5371" actId="113"/>
          <ac:spMkLst>
            <pc:docMk/>
            <pc:sldMk cId="2905096772" sldId="1023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20:51.191" v="2239"/>
          <ac:spMkLst>
            <pc:docMk/>
            <pc:sldMk cId="2905096772" sldId="1023"/>
            <ac:spMk id="6" creationId="{5573D971-45F4-41D9-A9B7-646EAF91B4AF}"/>
          </ac:spMkLst>
        </pc:spChg>
      </pc:sldChg>
      <pc:sldChg chg="modSp add del">
        <pc:chgData name="Dimitar Zahariev" userId="b84e4ebc77879e88" providerId="LiveId" clId="{FE577E77-A83A-4DD6-86AD-4EA202B94EFA}" dt="2019-12-16T10:03:04.380" v="2950" actId="47"/>
        <pc:sldMkLst>
          <pc:docMk/>
          <pc:sldMk cId="1557327136" sldId="1024"/>
        </pc:sldMkLst>
        <pc:spChg chg="mod">
          <ac:chgData name="Dimitar Zahariev" userId="b84e4ebc77879e88" providerId="LiveId" clId="{FE577E77-A83A-4DD6-86AD-4EA202B94EFA}" dt="2019-12-16T09:18:13.999" v="2208" actId="20577"/>
          <ac:spMkLst>
            <pc:docMk/>
            <pc:sldMk cId="1557327136" sldId="1024"/>
            <ac:spMk id="4" creationId="{D7702113-46B5-44FF-AE34-AED42A801FFF}"/>
          </ac:spMkLst>
        </pc:spChg>
      </pc:sldChg>
      <pc:sldChg chg="modSp add modAnim">
        <pc:chgData name="Dimitar Zahariev" userId="b84e4ebc77879e88" providerId="LiveId" clId="{FE577E77-A83A-4DD6-86AD-4EA202B94EFA}" dt="2019-12-16T13:51:48.211" v="5435" actId="113"/>
        <pc:sldMkLst>
          <pc:docMk/>
          <pc:sldMk cId="616519127" sldId="1025"/>
        </pc:sldMkLst>
        <pc:spChg chg="mod">
          <ac:chgData name="Dimitar Zahariev" userId="b84e4ebc77879e88" providerId="LiveId" clId="{FE577E77-A83A-4DD6-86AD-4EA202B94EFA}" dt="2019-12-16T09:40:48.932" v="2556" actId="20577"/>
          <ac:spMkLst>
            <pc:docMk/>
            <pc:sldMk cId="616519127" sldId="1025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3:51:48.211" v="5435" actId="113"/>
          <ac:spMkLst>
            <pc:docMk/>
            <pc:sldMk cId="616519127" sldId="1025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53:54.242" v="2885"/>
          <ac:spMkLst>
            <pc:docMk/>
            <pc:sldMk cId="616519127" sldId="102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FE577E77-A83A-4DD6-86AD-4EA202B94EFA}" dt="2019-12-16T13:52:07.093" v="5437" actId="113"/>
        <pc:sldMkLst>
          <pc:docMk/>
          <pc:sldMk cId="193760778" sldId="1026"/>
        </pc:sldMkLst>
        <pc:spChg chg="mod">
          <ac:chgData name="Dimitar Zahariev" userId="b84e4ebc77879e88" providerId="LiveId" clId="{FE577E77-A83A-4DD6-86AD-4EA202B94EFA}" dt="2019-12-16T09:40:53.970" v="2562" actId="20577"/>
          <ac:spMkLst>
            <pc:docMk/>
            <pc:sldMk cId="193760778" sldId="1026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3:52:07.093" v="5437" actId="113"/>
          <ac:spMkLst>
            <pc:docMk/>
            <pc:sldMk cId="193760778" sldId="1026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45:47.548" v="2842"/>
          <ac:spMkLst>
            <pc:docMk/>
            <pc:sldMk cId="193760778" sldId="102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FE577E77-A83A-4DD6-86AD-4EA202B94EFA}" dt="2019-12-16T14:42:44.078" v="6309"/>
        <pc:sldMkLst>
          <pc:docMk/>
          <pc:sldMk cId="1529751575" sldId="1027"/>
        </pc:sldMkLst>
        <pc:spChg chg="mod">
          <ac:chgData name="Dimitar Zahariev" userId="b84e4ebc77879e88" providerId="LiveId" clId="{FE577E77-A83A-4DD6-86AD-4EA202B94EFA}" dt="2019-12-16T10:14:40.224" v="3413" actId="20577"/>
          <ac:spMkLst>
            <pc:docMk/>
            <pc:sldMk cId="1529751575" sldId="1027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4:42:07.478" v="6297" actId="113"/>
          <ac:spMkLst>
            <pc:docMk/>
            <pc:sldMk cId="1529751575" sldId="1027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09:56:27.764" v="2943"/>
          <ac:spMkLst>
            <pc:docMk/>
            <pc:sldMk cId="1529751575" sldId="1027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FE577E77-A83A-4DD6-86AD-4EA202B94EFA}" dt="2019-12-16T14:43:28.987" v="6319" actId="113"/>
        <pc:sldMkLst>
          <pc:docMk/>
          <pc:sldMk cId="828575371" sldId="1028"/>
        </pc:sldMkLst>
        <pc:spChg chg="mod">
          <ac:chgData name="Dimitar Zahariev" userId="b84e4ebc77879e88" providerId="LiveId" clId="{FE577E77-A83A-4DD6-86AD-4EA202B94EFA}" dt="2019-12-16T10:38:50.333" v="4468" actId="20577"/>
          <ac:spMkLst>
            <pc:docMk/>
            <pc:sldMk cId="828575371" sldId="1028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4:43:28.987" v="6319" actId="113"/>
          <ac:spMkLst>
            <pc:docMk/>
            <pc:sldMk cId="828575371" sldId="1028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10:32:55.134" v="4179"/>
          <ac:spMkLst>
            <pc:docMk/>
            <pc:sldMk cId="828575371" sldId="1028"/>
            <ac:spMk id="6" creationId="{5573D971-45F4-41D9-A9B7-646EAF91B4AF}"/>
          </ac:spMkLst>
        </pc:spChg>
      </pc:sldChg>
      <pc:sldChg chg="add del">
        <pc:chgData name="Dimitar Zahariev" userId="b84e4ebc77879e88" providerId="LiveId" clId="{FE577E77-A83A-4DD6-86AD-4EA202B94EFA}" dt="2019-12-16T12:59:30.676" v="5016" actId="47"/>
        <pc:sldMkLst>
          <pc:docMk/>
          <pc:sldMk cId="3460205915" sldId="1029"/>
        </pc:sldMkLst>
      </pc:sldChg>
      <pc:sldChg chg="add del">
        <pc:chgData name="Dimitar Zahariev" userId="b84e4ebc77879e88" providerId="LiveId" clId="{FE577E77-A83A-4DD6-86AD-4EA202B94EFA}" dt="2019-12-16T12:59:30.676" v="5016" actId="47"/>
        <pc:sldMkLst>
          <pc:docMk/>
          <pc:sldMk cId="3320132257" sldId="1030"/>
        </pc:sldMkLst>
      </pc:sldChg>
      <pc:sldChg chg="add del">
        <pc:chgData name="Dimitar Zahariev" userId="b84e4ebc77879e88" providerId="LiveId" clId="{FE577E77-A83A-4DD6-86AD-4EA202B94EFA}" dt="2019-12-16T12:59:30.676" v="5016" actId="47"/>
        <pc:sldMkLst>
          <pc:docMk/>
          <pc:sldMk cId="2615056153" sldId="1031"/>
        </pc:sldMkLst>
      </pc:sldChg>
      <pc:sldChg chg="add del">
        <pc:chgData name="Dimitar Zahariev" userId="b84e4ebc77879e88" providerId="LiveId" clId="{FE577E77-A83A-4DD6-86AD-4EA202B94EFA}" dt="2019-12-16T12:59:30.676" v="5016" actId="47"/>
        <pc:sldMkLst>
          <pc:docMk/>
          <pc:sldMk cId="391659368" sldId="1032"/>
        </pc:sldMkLst>
      </pc:sldChg>
      <pc:sldChg chg="modSp add modAnim">
        <pc:chgData name="Dimitar Zahariev" userId="b84e4ebc77879e88" providerId="LiveId" clId="{FE577E77-A83A-4DD6-86AD-4EA202B94EFA}" dt="2019-12-16T10:26:02.222" v="3918" actId="20577"/>
        <pc:sldMkLst>
          <pc:docMk/>
          <pc:sldMk cId="3878850741" sldId="1033"/>
        </pc:sldMkLst>
        <pc:spChg chg="mod">
          <ac:chgData name="Dimitar Zahariev" userId="b84e4ebc77879e88" providerId="LiveId" clId="{FE577E77-A83A-4DD6-86AD-4EA202B94EFA}" dt="2019-12-16T10:14:47.067" v="3417" actId="20577"/>
          <ac:spMkLst>
            <pc:docMk/>
            <pc:sldMk cId="3878850741" sldId="1033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0:26:02.222" v="3918" actId="20577"/>
          <ac:spMkLst>
            <pc:docMk/>
            <pc:sldMk cId="3878850741" sldId="1033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FE577E77-A83A-4DD6-86AD-4EA202B94EFA}" dt="2019-12-16T12:36:13.938" v="4962" actId="20577"/>
        <pc:sldMkLst>
          <pc:docMk/>
          <pc:sldMk cId="3339334074" sldId="1034"/>
        </pc:sldMkLst>
        <pc:spChg chg="mod">
          <ac:chgData name="Dimitar Zahariev" userId="b84e4ebc77879e88" providerId="LiveId" clId="{FE577E77-A83A-4DD6-86AD-4EA202B94EFA}" dt="2019-12-16T10:43:45.535" v="4486" actId="20577"/>
          <ac:spMkLst>
            <pc:docMk/>
            <pc:sldMk cId="3339334074" sldId="1034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2:36:13.938" v="4962" actId="20577"/>
          <ac:spMkLst>
            <pc:docMk/>
            <pc:sldMk cId="3339334074" sldId="103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FE577E77-A83A-4DD6-86AD-4EA202B94EFA}" dt="2019-12-16T14:02:21.996" v="5699"/>
        <pc:sldMkLst>
          <pc:docMk/>
          <pc:sldMk cId="264229073" sldId="1035"/>
        </pc:sldMkLst>
        <pc:spChg chg="mod">
          <ac:chgData name="Dimitar Zahariev" userId="b84e4ebc77879e88" providerId="LiveId" clId="{FE577E77-A83A-4DD6-86AD-4EA202B94EFA}" dt="2019-12-16T13:59:08.149" v="5606" actId="20577"/>
          <ac:spMkLst>
            <pc:docMk/>
            <pc:sldMk cId="264229073" sldId="1035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4:02:21.996" v="5699"/>
          <ac:spMkLst>
            <pc:docMk/>
            <pc:sldMk cId="264229073" sldId="1035"/>
            <ac:spMk id="5" creationId="{25D4DC16-7C8F-4647-B097-E39063E1F4FD}"/>
          </ac:spMkLst>
        </pc:spChg>
        <pc:spChg chg="mod">
          <ac:chgData name="Dimitar Zahariev" userId="b84e4ebc77879e88" providerId="LiveId" clId="{FE577E77-A83A-4DD6-86AD-4EA202B94EFA}" dt="2019-12-16T10:39:18.963" v="4478"/>
          <ac:spMkLst>
            <pc:docMk/>
            <pc:sldMk cId="264229073" sldId="103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FE577E77-A83A-4DD6-86AD-4EA202B94EFA}" dt="2019-12-16T14:05:23.238" v="5735" actId="20577"/>
        <pc:sldMkLst>
          <pc:docMk/>
          <pc:sldMk cId="2117776783" sldId="1036"/>
        </pc:sldMkLst>
        <pc:spChg chg="mod">
          <ac:chgData name="Dimitar Zahariev" userId="b84e4ebc77879e88" providerId="LiveId" clId="{FE577E77-A83A-4DD6-86AD-4EA202B94EFA}" dt="2019-12-16T13:58:20.855" v="5525" actId="20577"/>
          <ac:spMkLst>
            <pc:docMk/>
            <pc:sldMk cId="2117776783" sldId="1036"/>
            <ac:spMk id="4" creationId="{D7702113-46B5-44FF-AE34-AED42A801FFF}"/>
          </ac:spMkLst>
        </pc:spChg>
        <pc:spChg chg="mod">
          <ac:chgData name="Dimitar Zahariev" userId="b84e4ebc77879e88" providerId="LiveId" clId="{FE577E77-A83A-4DD6-86AD-4EA202B94EFA}" dt="2019-12-16T14:05:23.238" v="5735" actId="20577"/>
          <ac:spMkLst>
            <pc:docMk/>
            <pc:sldMk cId="2117776783" sldId="1036"/>
            <ac:spMk id="5" creationId="{25D4DC16-7C8F-4647-B097-E39063E1F4FD}"/>
          </ac:spMkLst>
        </pc:spChg>
      </pc:sldChg>
    </pc:docChg>
  </pc:docChgLst>
  <pc:docChgLst>
    <pc:chgData name="Dimitar Zahariev" userId="b84e4ebc77879e88" providerId="LiveId" clId="{B82F5462-FD75-4A2C-AC77-D786512EB089}"/>
    <pc:docChg chg="undo redo custSel addSld delSld modSld sldOrd modSection">
      <pc:chgData name="Dimitar Zahariev" userId="b84e4ebc77879e88" providerId="LiveId" clId="{B82F5462-FD75-4A2C-AC77-D786512EB089}" dt="2019-12-10T14:09:05.082" v="4170" actId="20577"/>
      <pc:docMkLst>
        <pc:docMk/>
      </pc:docMkLst>
      <pc:sldChg chg="modSp">
        <pc:chgData name="Dimitar Zahariev" userId="b84e4ebc77879e88" providerId="LiveId" clId="{B82F5462-FD75-4A2C-AC77-D786512EB089}" dt="2019-12-08T06:15:37.466" v="68" actId="20577"/>
        <pc:sldMkLst>
          <pc:docMk/>
          <pc:sldMk cId="3215379390" sldId="274"/>
        </pc:sldMkLst>
        <pc:spChg chg="mod">
          <ac:chgData name="Dimitar Zahariev" userId="b84e4ebc77879e88" providerId="LiveId" clId="{B82F5462-FD75-4A2C-AC77-D786512EB089}" dt="2019-12-08T06:14:44.138" v="10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B82F5462-FD75-4A2C-AC77-D786512EB089}" dt="2019-12-08T06:15:37.466" v="6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B82F5462-FD75-4A2C-AC77-D786512EB089}" dt="2019-12-08T20:37:58.464" v="1030" actId="20577"/>
        <pc:sldMkLst>
          <pc:docMk/>
          <pc:sldMk cId="1646986932" sldId="276"/>
        </pc:sldMkLst>
        <pc:spChg chg="mod">
          <ac:chgData name="Dimitar Zahariev" userId="b84e4ebc77879e88" providerId="LiveId" clId="{B82F5462-FD75-4A2C-AC77-D786512EB089}" dt="2019-12-08T20:37:58.464" v="1030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ord">
        <pc:chgData name="Dimitar Zahariev" userId="b84e4ebc77879e88" providerId="LiveId" clId="{B82F5462-FD75-4A2C-AC77-D786512EB089}" dt="2019-12-08T20:38:10.289" v="1032" actId="20577"/>
        <pc:sldMkLst>
          <pc:docMk/>
          <pc:sldMk cId="882194472" sldId="353"/>
        </pc:sldMkLst>
        <pc:spChg chg="mod">
          <ac:chgData name="Dimitar Zahariev" userId="b84e4ebc77879e88" providerId="LiveId" clId="{B82F5462-FD75-4A2C-AC77-D786512EB089}" dt="2019-12-08T20:38:08.603" v="1031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20:38:10.289" v="103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711692754" sldId="614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3470188485" sldId="618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223341463" sldId="619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3551093381" sldId="620"/>
        </pc:sldMkLst>
      </pc:sldChg>
      <pc:sldChg chg="modSp">
        <pc:chgData name="Dimitar Zahariev" userId="b84e4ebc77879e88" providerId="LiveId" clId="{B82F5462-FD75-4A2C-AC77-D786512EB089}" dt="2019-12-08T15:06:28.840" v="221" actId="20577"/>
        <pc:sldMkLst>
          <pc:docMk/>
          <pc:sldMk cId="3602216718" sldId="699"/>
        </pc:sldMkLst>
        <pc:spChg chg="mod">
          <ac:chgData name="Dimitar Zahariev" userId="b84e4ebc77879e88" providerId="LiveId" clId="{B82F5462-FD75-4A2C-AC77-D786512EB089}" dt="2019-12-08T15:06:23.672" v="212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6:28.840" v="221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6:53.269" v="260" actId="20577"/>
        <pc:sldMkLst>
          <pc:docMk/>
          <pc:sldMk cId="3208377020" sldId="701"/>
        </pc:sldMkLst>
        <pc:spChg chg="mod">
          <ac:chgData name="Dimitar Zahariev" userId="b84e4ebc77879e88" providerId="LiveId" clId="{B82F5462-FD75-4A2C-AC77-D786512EB089}" dt="2019-12-08T15:06:41.155" v="239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6:53.269" v="260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7:45.277" v="307" actId="20577"/>
        <pc:sldMkLst>
          <pc:docMk/>
          <pc:sldMk cId="1792130294" sldId="707"/>
        </pc:sldMkLst>
        <pc:spChg chg="mod">
          <ac:chgData name="Dimitar Zahariev" userId="b84e4ebc77879e88" providerId="LiveId" clId="{B82F5462-FD75-4A2C-AC77-D786512EB089}" dt="2019-12-08T15:07:40.123" v="292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7:45.277" v="307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8:03.971" v="338" actId="20577"/>
        <pc:sldMkLst>
          <pc:docMk/>
          <pc:sldMk cId="2914857172" sldId="708"/>
        </pc:sldMkLst>
        <pc:spChg chg="mod">
          <ac:chgData name="Dimitar Zahariev" userId="b84e4ebc77879e88" providerId="LiveId" clId="{B82F5462-FD75-4A2C-AC77-D786512EB089}" dt="2019-12-08T15:07:54.536" v="31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8:03.971" v="338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8:48.681" v="385" actId="20577"/>
        <pc:sldMkLst>
          <pc:docMk/>
          <pc:sldMk cId="1177571149" sldId="714"/>
        </pc:sldMkLst>
        <pc:spChg chg="mod">
          <ac:chgData name="Dimitar Zahariev" userId="b84e4ebc77879e88" providerId="LiveId" clId="{B82F5462-FD75-4A2C-AC77-D786512EB089}" dt="2019-12-08T15:08:43.827" v="37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8:48.681" v="385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B82F5462-FD75-4A2C-AC77-D786512EB089}" dt="2019-12-08T15:08:26.366" v="343" actId="47"/>
        <pc:sldMkLst>
          <pc:docMk/>
          <pc:sldMk cId="2311176215" sldId="715"/>
        </pc:sldMkLst>
      </pc:sldChg>
      <pc:sldChg chg="del">
        <pc:chgData name="Dimitar Zahariev" userId="b84e4ebc77879e88" providerId="LiveId" clId="{B82F5462-FD75-4A2C-AC77-D786512EB089}" dt="2019-12-08T15:06:32.145" v="222" actId="47"/>
        <pc:sldMkLst>
          <pc:docMk/>
          <pc:sldMk cId="3811251410" sldId="738"/>
        </pc:sldMkLst>
      </pc:sldChg>
      <pc:sldChg chg="modSp modAnim">
        <pc:chgData name="Dimitar Zahariev" userId="b84e4ebc77879e88" providerId="LiveId" clId="{B82F5462-FD75-4A2C-AC77-D786512EB089}" dt="2019-12-09T14:48:44.632" v="3377" actId="20577"/>
        <pc:sldMkLst>
          <pc:docMk/>
          <pc:sldMk cId="2373257029" sldId="751"/>
        </pc:sldMkLst>
        <pc:spChg chg="mod">
          <ac:chgData name="Dimitar Zahariev" userId="b84e4ebc77879e88" providerId="LiveId" clId="{B82F5462-FD75-4A2C-AC77-D786512EB089}" dt="2019-12-09T14:48:44.632" v="3377" actId="20577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B82F5462-FD75-4A2C-AC77-D786512EB089}" dt="2019-12-08T06:15:43.309" v="70" actId="20577"/>
        <pc:sldMkLst>
          <pc:docMk/>
          <pc:sldMk cId="2506175793" sldId="895"/>
        </pc:sldMkLst>
        <pc:spChg chg="mod">
          <ac:chgData name="Dimitar Zahariev" userId="b84e4ebc77879e88" providerId="LiveId" clId="{B82F5462-FD75-4A2C-AC77-D786512EB089}" dt="2019-12-08T06:15:43.309" v="70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B82F5462-FD75-4A2C-AC77-D786512EB089}" dt="2019-12-08T06:16:00.933" v="73"/>
        <pc:sldMkLst>
          <pc:docMk/>
          <pc:sldMk cId="4224565661" sldId="946"/>
        </pc:sldMkLst>
        <pc:spChg chg="mod">
          <ac:chgData name="Dimitar Zahariev" userId="b84e4ebc77879e88" providerId="LiveId" clId="{B82F5462-FD75-4A2C-AC77-D786512EB089}" dt="2019-12-08T06:16:00.933" v="73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B82F5462-FD75-4A2C-AC77-D786512EB089}" dt="2019-12-08T06:15:51.105" v="72" actId="20577"/>
        <pc:sldMkLst>
          <pc:docMk/>
          <pc:sldMk cId="1862218309" sldId="947"/>
        </pc:sldMkLst>
        <pc:spChg chg="mod">
          <ac:chgData name="Dimitar Zahariev" userId="b84e4ebc77879e88" providerId="LiveId" clId="{B82F5462-FD75-4A2C-AC77-D786512EB089}" dt="2019-12-08T06:15:51.105" v="72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B82F5462-FD75-4A2C-AC77-D786512EB089}" dt="2019-12-09T14:06:00.355" v="2645"/>
        <pc:sldMkLst>
          <pc:docMk/>
          <pc:sldMk cId="3120994191" sldId="948"/>
        </pc:sldMkLst>
        <pc:spChg chg="mod">
          <ac:chgData name="Dimitar Zahariev" userId="b84e4ebc77879e88" providerId="LiveId" clId="{B82F5462-FD75-4A2C-AC77-D786512EB089}" dt="2019-12-08T20:54:01.196" v="1330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4:04:11.697" v="2628" actId="20577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6:00.355" v="2645"/>
          <ac:spMkLst>
            <pc:docMk/>
            <pc:sldMk cId="3120994191" sldId="948"/>
            <ac:spMk id="6" creationId="{5573D971-45F4-41D9-A9B7-646EAF91B4AF}"/>
          </ac:spMkLst>
        </pc:spChg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1927522378" sldId="949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2892226491" sldId="950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3867820875" sldId="951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562828074" sldId="952"/>
        </pc:sldMkLst>
      </pc:sldChg>
      <pc:sldChg chg="modSp del modAnim">
        <pc:chgData name="Dimitar Zahariev" userId="b84e4ebc77879e88" providerId="LiveId" clId="{B82F5462-FD75-4A2C-AC77-D786512EB089}" dt="2019-12-08T15:07:22.823" v="276" actId="47"/>
        <pc:sldMkLst>
          <pc:docMk/>
          <pc:sldMk cId="3275338195" sldId="953"/>
        </pc:sldMkLst>
        <pc:spChg chg="mod">
          <ac:chgData name="Dimitar Zahariev" userId="b84e4ebc77879e88" providerId="LiveId" clId="{B82F5462-FD75-4A2C-AC77-D786512EB089}" dt="2019-12-08T15:07:01.627" v="268" actId="5793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5:06:59.147" v="264" actId="5793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8T15:07:04.743" v="272" actId="5793"/>
          <ac:spMkLst>
            <pc:docMk/>
            <pc:sldMk cId="3275338195" sldId="953"/>
            <ac:spMk id="6" creationId="{5573D971-45F4-41D9-A9B7-646EAF91B4AF}"/>
          </ac:spMkLst>
        </pc:spChg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232180000" sldId="954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4291165990" sldId="955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3107088967" sldId="956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4062675318" sldId="957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480410689" sldId="958"/>
        </pc:sldMkLst>
      </pc:sldChg>
      <pc:sldChg chg="del">
        <pc:chgData name="Dimitar Zahariev" userId="b84e4ebc77879e88" providerId="LiveId" clId="{B82F5462-FD75-4A2C-AC77-D786512EB089}" dt="2019-12-08T15:08:27.286" v="344" actId="47"/>
        <pc:sldMkLst>
          <pc:docMk/>
          <pc:sldMk cId="334311448" sldId="959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887501922" sldId="960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850445298" sldId="961"/>
        </pc:sldMkLst>
      </pc:sldChg>
      <pc:sldChg chg="del">
        <pc:chgData name="Dimitar Zahariev" userId="b84e4ebc77879e88" providerId="LiveId" clId="{B82F5462-FD75-4A2C-AC77-D786512EB089}" dt="2019-12-08T15:08:24.517" v="342" actId="47"/>
        <pc:sldMkLst>
          <pc:docMk/>
          <pc:sldMk cId="567819844" sldId="962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336339709" sldId="963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828856112" sldId="964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266473177" sldId="965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702725001" sldId="966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42516392" sldId="967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903764234" sldId="968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4134237024" sldId="969"/>
        </pc:sldMkLst>
      </pc:sldChg>
      <pc:sldChg chg="del">
        <pc:chgData name="Dimitar Zahariev" userId="b84e4ebc77879e88" providerId="LiveId" clId="{B82F5462-FD75-4A2C-AC77-D786512EB089}" dt="2019-12-08T15:08:13.687" v="340" actId="47"/>
        <pc:sldMkLst>
          <pc:docMk/>
          <pc:sldMk cId="1844014830" sldId="970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3814008730" sldId="971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1421281466" sldId="972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201168635" sldId="973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112650811" sldId="974"/>
        </pc:sldMkLst>
      </pc:sldChg>
      <pc:sldChg chg="delSp modSp add delAnim modAnim">
        <pc:chgData name="Dimitar Zahariev" userId="b84e4ebc77879e88" providerId="LiveId" clId="{B82F5462-FD75-4A2C-AC77-D786512EB089}" dt="2019-12-09T14:09:15.098" v="2650" actId="478"/>
        <pc:sldMkLst>
          <pc:docMk/>
          <pc:sldMk cId="1137376258" sldId="974"/>
        </pc:sldMkLst>
        <pc:spChg chg="mod">
          <ac:chgData name="Dimitar Zahariev" userId="b84e4ebc77879e88" providerId="LiveId" clId="{B82F5462-FD75-4A2C-AC77-D786512EB089}" dt="2019-12-08T18:33:36.232" v="872" actId="20577"/>
          <ac:spMkLst>
            <pc:docMk/>
            <pc:sldMk cId="1137376258" sldId="974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52:31.298" v="2440" actId="255"/>
          <ac:spMkLst>
            <pc:docMk/>
            <pc:sldMk cId="1137376258" sldId="974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15.098" v="2650" actId="478"/>
          <ac:spMkLst>
            <pc:docMk/>
            <pc:sldMk cId="1137376258" sldId="974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B82F5462-FD75-4A2C-AC77-D786512EB089}" dt="2019-12-08T21:55:58.654" v="2500"/>
        <pc:sldMkLst>
          <pc:docMk/>
          <pc:sldMk cId="1934768845" sldId="975"/>
        </pc:sldMkLst>
        <pc:spChg chg="mod">
          <ac:chgData name="Dimitar Zahariev" userId="b84e4ebc77879e88" providerId="LiveId" clId="{B82F5462-FD75-4A2C-AC77-D786512EB089}" dt="2019-12-08T17:48:42.582" v="409" actId="20577"/>
          <ac:spMkLst>
            <pc:docMk/>
            <pc:sldMk cId="1934768845" sldId="975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8:20:18.049" v="802" actId="20577"/>
          <ac:spMkLst>
            <pc:docMk/>
            <pc:sldMk cId="1934768845" sldId="975"/>
            <ac:spMk id="5" creationId="{25D4DC16-7C8F-4647-B097-E39063E1F4FD}"/>
          </ac:spMkLst>
        </pc:spChg>
      </pc:sldChg>
      <pc:sldChg chg="delSp modSp add ord delAnim modAnim">
        <pc:chgData name="Dimitar Zahariev" userId="b84e4ebc77879e88" providerId="LiveId" clId="{B82F5462-FD75-4A2C-AC77-D786512EB089}" dt="2019-12-09T15:21:24.637" v="3934" actId="113"/>
        <pc:sldMkLst>
          <pc:docMk/>
          <pc:sldMk cId="2461706517" sldId="976"/>
        </pc:sldMkLst>
        <pc:spChg chg="mod">
          <ac:chgData name="Dimitar Zahariev" userId="b84e4ebc77879e88" providerId="LiveId" clId="{B82F5462-FD75-4A2C-AC77-D786512EB089}" dt="2019-12-08T17:53:34.910" v="720" actId="20577"/>
          <ac:spMkLst>
            <pc:docMk/>
            <pc:sldMk cId="2461706517" sldId="976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5:21:24.637" v="3934" actId="113"/>
          <ac:spMkLst>
            <pc:docMk/>
            <pc:sldMk cId="2461706517" sldId="976"/>
            <ac:spMk id="5" creationId="{25D4DC16-7C8F-4647-B097-E39063E1F4FD}"/>
          </ac:spMkLst>
        </pc:spChg>
        <pc:spChg chg="del mod">
          <ac:chgData name="Dimitar Zahariev" userId="b84e4ebc77879e88" providerId="LiveId" clId="{B82F5462-FD75-4A2C-AC77-D786512EB089}" dt="2019-12-08T18:14:53.020" v="775" actId="478"/>
          <ac:spMkLst>
            <pc:docMk/>
            <pc:sldMk cId="2461706517" sldId="976"/>
            <ac:spMk id="6" creationId="{5573D971-45F4-41D9-A9B7-646EAF91B4AF}"/>
          </ac:spMkLst>
        </pc:spChg>
      </pc:sldChg>
      <pc:sldChg chg="addSp delSp modSp add ord delAnim modAnim">
        <pc:chgData name="Dimitar Zahariev" userId="b84e4ebc77879e88" providerId="LiveId" clId="{B82F5462-FD75-4A2C-AC77-D786512EB089}" dt="2019-12-08T18:16:03.288" v="787"/>
        <pc:sldMkLst>
          <pc:docMk/>
          <pc:sldMk cId="1447605482" sldId="977"/>
        </pc:sldMkLst>
        <pc:spChg chg="mod">
          <ac:chgData name="Dimitar Zahariev" userId="b84e4ebc77879e88" providerId="LiveId" clId="{B82F5462-FD75-4A2C-AC77-D786512EB089}" dt="2019-12-08T17:56:57.678" v="749" actId="20577"/>
          <ac:spMkLst>
            <pc:docMk/>
            <pc:sldMk cId="1447605482" sldId="977"/>
            <ac:spMk id="4" creationId="{D7702113-46B5-44FF-AE34-AED42A801FFF}"/>
          </ac:spMkLst>
        </pc:spChg>
        <pc:spChg chg="del mod">
          <ac:chgData name="Dimitar Zahariev" userId="b84e4ebc77879e88" providerId="LiveId" clId="{B82F5462-FD75-4A2C-AC77-D786512EB089}" dt="2019-12-08T17:56:40.403" v="733" actId="478"/>
          <ac:spMkLst>
            <pc:docMk/>
            <pc:sldMk cId="1447605482" sldId="977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8T17:56:29.803" v="730"/>
          <ac:spMkLst>
            <pc:docMk/>
            <pc:sldMk cId="1447605482" sldId="977"/>
            <ac:spMk id="6" creationId="{5573D971-45F4-41D9-A9B7-646EAF91B4AF}"/>
          </ac:spMkLst>
        </pc:spChg>
        <pc:picChg chg="add mod">
          <ac:chgData name="Dimitar Zahariev" userId="b84e4ebc77879e88" providerId="LiveId" clId="{B82F5462-FD75-4A2C-AC77-D786512EB089}" dt="2019-12-08T17:56:44.045" v="734" actId="1076"/>
          <ac:picMkLst>
            <pc:docMk/>
            <pc:sldMk cId="1447605482" sldId="977"/>
            <ac:picMk id="3" creationId="{1820177E-86DD-4E83-92F3-80C0982FC9E7}"/>
          </ac:picMkLst>
        </pc:picChg>
      </pc:sldChg>
      <pc:sldChg chg="modSp add del modAnim">
        <pc:chgData name="Dimitar Zahariev" userId="b84e4ebc77879e88" providerId="LiveId" clId="{B82F5462-FD75-4A2C-AC77-D786512EB089}" dt="2019-12-08T18:25:04.119" v="833" actId="47"/>
        <pc:sldMkLst>
          <pc:docMk/>
          <pc:sldMk cId="1245553047" sldId="978"/>
        </pc:sldMkLst>
        <pc:spChg chg="mod">
          <ac:chgData name="Dimitar Zahariev" userId="b84e4ebc77879e88" providerId="LiveId" clId="{B82F5462-FD75-4A2C-AC77-D786512EB089}" dt="2019-12-08T18:16:19.238" v="798" actId="5793"/>
          <ac:spMkLst>
            <pc:docMk/>
            <pc:sldMk cId="1245553047" sldId="97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8:16:16.982" v="794" actId="5793"/>
          <ac:spMkLst>
            <pc:docMk/>
            <pc:sldMk cId="1245553047" sldId="97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B82F5462-FD75-4A2C-AC77-D786512EB089}" dt="2019-12-10T10:18:53.595" v="3939" actId="113"/>
        <pc:sldMkLst>
          <pc:docMk/>
          <pc:sldMk cId="2048199883" sldId="978"/>
        </pc:sldMkLst>
        <pc:spChg chg="mod">
          <ac:chgData name="Dimitar Zahariev" userId="b84e4ebc77879e88" providerId="LiveId" clId="{B82F5462-FD75-4A2C-AC77-D786512EB089}" dt="2019-12-08T18:25:54.773" v="864" actId="20577"/>
          <ac:spMkLst>
            <pc:docMk/>
            <pc:sldMk cId="2048199883" sldId="97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0:18:53.595" v="3939" actId="113"/>
          <ac:spMkLst>
            <pc:docMk/>
            <pc:sldMk cId="2048199883" sldId="978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28:41.350" v="2689"/>
          <ac:spMkLst>
            <pc:docMk/>
            <pc:sldMk cId="2048199883" sldId="978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B82F5462-FD75-4A2C-AC77-D786512EB089}" dt="2019-12-09T14:09:46.569" v="2651" actId="478"/>
        <pc:sldMkLst>
          <pc:docMk/>
          <pc:sldMk cId="957512578" sldId="979"/>
        </pc:sldMkLst>
        <pc:spChg chg="mod">
          <ac:chgData name="Dimitar Zahariev" userId="b84e4ebc77879e88" providerId="LiveId" clId="{B82F5462-FD75-4A2C-AC77-D786512EB089}" dt="2019-12-08T21:53:25.698" v="2457" actId="27636"/>
          <ac:spMkLst>
            <pc:docMk/>
            <pc:sldMk cId="957512578" sldId="979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46.569" v="2651" actId="478"/>
          <ac:spMkLst>
            <pc:docMk/>
            <pc:sldMk cId="957512578" sldId="979"/>
            <ac:spMk id="6" creationId="{5573D971-45F4-41D9-A9B7-646EAF91B4AF}"/>
          </ac:spMkLst>
        </pc:spChg>
      </pc:sldChg>
      <pc:sldChg chg="addSp delSp modSp add delAnim">
        <pc:chgData name="Dimitar Zahariev" userId="b84e4ebc77879e88" providerId="LiveId" clId="{B82F5462-FD75-4A2C-AC77-D786512EB089}" dt="2019-12-09T14:30:17.665" v="2703" actId="1076"/>
        <pc:sldMkLst>
          <pc:docMk/>
          <pc:sldMk cId="4136236753" sldId="980"/>
        </pc:sldMkLst>
        <pc:spChg chg="mod">
          <ac:chgData name="Dimitar Zahariev" userId="b84e4ebc77879e88" providerId="LiveId" clId="{B82F5462-FD75-4A2C-AC77-D786512EB089}" dt="2019-12-08T20:25:59.964" v="1014" actId="20577"/>
          <ac:spMkLst>
            <pc:docMk/>
            <pc:sldMk cId="4136236753" sldId="980"/>
            <ac:spMk id="4" creationId="{D7702113-46B5-44FF-AE34-AED42A801FFF}"/>
          </ac:spMkLst>
        </pc:spChg>
        <pc:spChg chg="del">
          <ac:chgData name="Dimitar Zahariev" userId="b84e4ebc77879e88" providerId="LiveId" clId="{B82F5462-FD75-4A2C-AC77-D786512EB089}" dt="2019-12-09T14:29:23.265" v="2690" actId="478"/>
          <ac:spMkLst>
            <pc:docMk/>
            <pc:sldMk cId="4136236753" sldId="980"/>
            <ac:spMk id="5" creationId="{25D4DC16-7C8F-4647-B097-E39063E1F4FD}"/>
          </ac:spMkLst>
        </pc:spChg>
        <pc:spChg chg="add del mod">
          <ac:chgData name="Dimitar Zahariev" userId="b84e4ebc77879e88" providerId="LiveId" clId="{B82F5462-FD75-4A2C-AC77-D786512EB089}" dt="2019-12-09T14:29:27.431" v="2691" actId="478"/>
          <ac:spMkLst>
            <pc:docMk/>
            <pc:sldMk cId="4136236753" sldId="980"/>
            <ac:spMk id="7" creationId="{C5C714F6-23BC-406F-A228-763E50C15AAA}"/>
          </ac:spMkLst>
        </pc:spChg>
        <pc:picChg chg="add mod modCrop">
          <ac:chgData name="Dimitar Zahariev" userId="b84e4ebc77879e88" providerId="LiveId" clId="{B82F5462-FD75-4A2C-AC77-D786512EB089}" dt="2019-12-09T14:30:17.665" v="2703" actId="1076"/>
          <ac:picMkLst>
            <pc:docMk/>
            <pc:sldMk cId="4136236753" sldId="980"/>
            <ac:picMk id="3" creationId="{175FEEDE-1D41-4056-A970-9C3B5A80F8F5}"/>
          </ac:picMkLst>
        </pc:picChg>
      </pc:sldChg>
      <pc:sldChg chg="addSp modSp add modAnim">
        <pc:chgData name="Dimitar Zahariev" userId="b84e4ebc77879e88" providerId="LiveId" clId="{B82F5462-FD75-4A2C-AC77-D786512EB089}" dt="2019-12-10T10:17:03.261" v="3937"/>
        <pc:sldMkLst>
          <pc:docMk/>
          <pc:sldMk cId="1504723028" sldId="981"/>
        </pc:sldMkLst>
        <pc:spChg chg="mod">
          <ac:chgData name="Dimitar Zahariev" userId="b84e4ebc77879e88" providerId="LiveId" clId="{B82F5462-FD75-4A2C-AC77-D786512EB089}" dt="2019-12-08T21:14:23.113" v="1540" actId="20577"/>
          <ac:spMkLst>
            <pc:docMk/>
            <pc:sldMk cId="1504723028" sldId="981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4:38:22.846" v="2952" actId="20577"/>
          <ac:spMkLst>
            <pc:docMk/>
            <pc:sldMk cId="1504723028" sldId="981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42:35.911" v="2976"/>
          <ac:spMkLst>
            <pc:docMk/>
            <pc:sldMk cId="1504723028" sldId="981"/>
            <ac:spMk id="6" creationId="{5573D971-45F4-41D9-A9B7-646EAF91B4AF}"/>
          </ac:spMkLst>
        </pc:spChg>
        <pc:spChg chg="add mod">
          <ac:chgData name="Dimitar Zahariev" userId="b84e4ebc77879e88" providerId="LiveId" clId="{B82F5462-FD75-4A2C-AC77-D786512EB089}" dt="2019-12-09T14:39:52.944" v="2959" actId="14100"/>
          <ac:spMkLst>
            <pc:docMk/>
            <pc:sldMk cId="1504723028" sldId="981"/>
            <ac:spMk id="7" creationId="{0B7B2914-E931-4AFF-89F1-5EB759E57B61}"/>
          </ac:spMkLst>
        </pc:spChg>
        <pc:spChg chg="add mod">
          <ac:chgData name="Dimitar Zahariev" userId="b84e4ebc77879e88" providerId="LiveId" clId="{B82F5462-FD75-4A2C-AC77-D786512EB089}" dt="2019-12-09T14:40:34.301" v="2975" actId="1076"/>
          <ac:spMkLst>
            <pc:docMk/>
            <pc:sldMk cId="1504723028" sldId="981"/>
            <ac:spMk id="8" creationId="{83774DD8-82AB-45E0-8A76-F01BF13FBCA2}"/>
          </ac:spMkLst>
        </pc:spChg>
      </pc:sldChg>
      <pc:sldChg chg="addSp modSp add ord modAnim">
        <pc:chgData name="Dimitar Zahariev" userId="b84e4ebc77879e88" providerId="LiveId" clId="{B82F5462-FD75-4A2C-AC77-D786512EB089}" dt="2019-12-09T13:59:02.110" v="2547" actId="20577"/>
        <pc:sldMkLst>
          <pc:docMk/>
          <pc:sldMk cId="2713468900" sldId="982"/>
        </pc:sldMkLst>
        <pc:spChg chg="add mod">
          <ac:chgData name="Dimitar Zahariev" userId="b84e4ebc77879e88" providerId="LiveId" clId="{B82F5462-FD75-4A2C-AC77-D786512EB089}" dt="2019-12-08T21:31:28.378" v="2172" actId="1076"/>
          <ac:spMkLst>
            <pc:docMk/>
            <pc:sldMk cId="2713468900" sldId="982"/>
            <ac:spMk id="2" creationId="{D6425227-6DD2-4515-9ABB-4B1D437099BE}"/>
          </ac:spMkLst>
        </pc:spChg>
        <pc:spChg chg="add mod">
          <ac:chgData name="Dimitar Zahariev" userId="b84e4ebc77879e88" providerId="LiveId" clId="{B82F5462-FD75-4A2C-AC77-D786512EB089}" dt="2019-12-09T13:59:02.110" v="2547" actId="20577"/>
          <ac:spMkLst>
            <pc:docMk/>
            <pc:sldMk cId="2713468900" sldId="982"/>
            <ac:spMk id="3" creationId="{D8524141-EABF-4559-96BB-4A0989697A49}"/>
          </ac:spMkLst>
        </pc:spChg>
        <pc:spChg chg="mod">
          <ac:chgData name="Dimitar Zahariev" userId="b84e4ebc77879e88" providerId="LiveId" clId="{B82F5462-FD75-4A2C-AC77-D786512EB089}" dt="2019-12-08T20:44:00.039" v="1262" actId="313"/>
          <ac:spMkLst>
            <pc:docMk/>
            <pc:sldMk cId="2713468900" sldId="982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0:53:28.927" v="1321" actId="113"/>
          <ac:spMkLst>
            <pc:docMk/>
            <pc:sldMk cId="2713468900" sldId="982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3:47:30.402" v="2546"/>
          <ac:spMkLst>
            <pc:docMk/>
            <pc:sldMk cId="2713468900" sldId="982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B82F5462-FD75-4A2C-AC77-D786512EB089}" dt="2019-12-09T14:09:03.456" v="2649" actId="478"/>
        <pc:sldMkLst>
          <pc:docMk/>
          <pc:sldMk cId="41866672" sldId="983"/>
        </pc:sldMkLst>
        <pc:spChg chg="mod">
          <ac:chgData name="Dimitar Zahariev" userId="b84e4ebc77879e88" providerId="LiveId" clId="{B82F5462-FD75-4A2C-AC77-D786512EB089}" dt="2019-12-08T21:24:09.300" v="1936" actId="20577"/>
          <ac:spMkLst>
            <pc:docMk/>
            <pc:sldMk cId="41866672" sldId="983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27:22.366" v="2108" actId="20577"/>
          <ac:spMkLst>
            <pc:docMk/>
            <pc:sldMk cId="41866672" sldId="983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03.456" v="2649" actId="478"/>
          <ac:spMkLst>
            <pc:docMk/>
            <pc:sldMk cId="41866672" sldId="983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B82F5462-FD75-4A2C-AC77-D786512EB089}" dt="2019-12-10T14:00:56.579" v="3975" actId="20577"/>
        <pc:sldMkLst>
          <pc:docMk/>
          <pc:sldMk cId="523502528" sldId="984"/>
        </pc:sldMkLst>
        <pc:spChg chg="mod">
          <ac:chgData name="Dimitar Zahariev" userId="b84e4ebc77879e88" providerId="LiveId" clId="{B82F5462-FD75-4A2C-AC77-D786512EB089}" dt="2019-12-08T21:28:34.504" v="2143" actId="20577"/>
          <ac:spMkLst>
            <pc:docMk/>
            <pc:sldMk cId="523502528" sldId="984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4:00:56.579" v="3975" actId="20577"/>
          <ac:spMkLst>
            <pc:docMk/>
            <pc:sldMk cId="523502528" sldId="984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6:37.500" v="2646"/>
          <ac:spMkLst>
            <pc:docMk/>
            <pc:sldMk cId="523502528" sldId="984"/>
            <ac:spMk id="6" creationId="{5573D971-45F4-41D9-A9B7-646EAF91B4AF}"/>
          </ac:spMkLst>
        </pc:spChg>
      </pc:sldChg>
      <pc:sldChg chg="addSp modSp add ord modAnim">
        <pc:chgData name="Dimitar Zahariev" userId="b84e4ebc77879e88" providerId="LiveId" clId="{B82F5462-FD75-4A2C-AC77-D786512EB089}" dt="2019-12-10T14:02:28.881" v="4067"/>
        <pc:sldMkLst>
          <pc:docMk/>
          <pc:sldMk cId="3113123526" sldId="985"/>
        </pc:sldMkLst>
        <pc:spChg chg="add mod">
          <ac:chgData name="Dimitar Zahariev" userId="b84e4ebc77879e88" providerId="LiveId" clId="{B82F5462-FD75-4A2C-AC77-D786512EB089}" dt="2019-12-10T14:02:23.223" v="4065" actId="113"/>
          <ac:spMkLst>
            <pc:docMk/>
            <pc:sldMk cId="3113123526" sldId="985"/>
            <ac:spMk id="2" creationId="{C620236C-1C1E-4F0D-A886-1E615BC47AD4}"/>
          </ac:spMkLst>
        </pc:spChg>
        <pc:spChg chg="mod">
          <ac:chgData name="Dimitar Zahariev" userId="b84e4ebc77879e88" providerId="LiveId" clId="{B82F5462-FD75-4A2C-AC77-D786512EB089}" dt="2019-12-09T12:08:03.601" v="2545" actId="20577"/>
          <ac:spMkLst>
            <pc:docMk/>
            <pc:sldMk cId="3113123526" sldId="985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49:25.249" v="2403" actId="20577"/>
          <ac:spMkLst>
            <pc:docMk/>
            <pc:sldMk cId="3113123526" sldId="985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8:05.307" v="2648" actId="404"/>
          <ac:spMkLst>
            <pc:docMk/>
            <pc:sldMk cId="3113123526" sldId="985"/>
            <ac:spMk id="6" creationId="{5573D971-45F4-41D9-A9B7-646EAF91B4AF}"/>
          </ac:spMkLst>
        </pc:spChg>
      </pc:sldChg>
      <pc:sldChg chg="add del">
        <pc:chgData name="Dimitar Zahariev" userId="b84e4ebc77879e88" providerId="LiveId" clId="{B82F5462-FD75-4A2C-AC77-D786512EB089}" dt="2019-12-08T21:50:27.204" v="2431" actId="47"/>
        <pc:sldMkLst>
          <pc:docMk/>
          <pc:sldMk cId="678010406" sldId="986"/>
        </pc:sldMkLst>
      </pc:sldChg>
      <pc:sldChg chg="modSp add modAnim">
        <pc:chgData name="Dimitar Zahariev" userId="b84e4ebc77879e88" providerId="LiveId" clId="{B82F5462-FD75-4A2C-AC77-D786512EB089}" dt="2019-12-09T15:03:56.650" v="3647" actId="20577"/>
        <pc:sldMkLst>
          <pc:docMk/>
          <pc:sldMk cId="1661331659" sldId="986"/>
        </pc:sldMkLst>
        <pc:spChg chg="mod">
          <ac:chgData name="Dimitar Zahariev" userId="b84e4ebc77879e88" providerId="LiveId" clId="{B82F5462-FD75-4A2C-AC77-D786512EB089}" dt="2019-12-09T12:07:03.543" v="2540" actId="20577"/>
          <ac:spMkLst>
            <pc:docMk/>
            <pc:sldMk cId="1661331659" sldId="986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5:03:56.650" v="3647" actId="20577"/>
          <ac:spMkLst>
            <pc:docMk/>
            <pc:sldMk cId="1661331659" sldId="986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12:15.746" v="2652"/>
          <ac:spMkLst>
            <pc:docMk/>
            <pc:sldMk cId="1661331659" sldId="98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B82F5462-FD75-4A2C-AC77-D786512EB089}" dt="2019-12-10T14:09:05.082" v="4170" actId="20577"/>
        <pc:sldMkLst>
          <pc:docMk/>
          <pc:sldMk cId="3935762101" sldId="987"/>
        </pc:sldMkLst>
        <pc:spChg chg="mod">
          <ac:chgData name="Dimitar Zahariev" userId="b84e4ebc77879e88" providerId="LiveId" clId="{B82F5462-FD75-4A2C-AC77-D786512EB089}" dt="2019-12-10T14:06:38.105" v="4114" actId="313"/>
          <ac:spMkLst>
            <pc:docMk/>
            <pc:sldMk cId="3935762101" sldId="987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4:09:05.082" v="4170" actId="20577"/>
          <ac:spMkLst>
            <pc:docMk/>
            <pc:sldMk cId="3935762101" sldId="987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10T14:06:33.524" v="4113"/>
          <ac:spMkLst>
            <pc:docMk/>
            <pc:sldMk cId="3935762101" sldId="987"/>
            <ac:spMk id="6" creationId="{5573D971-45F4-41D9-A9B7-646EAF91B4AF}"/>
          </ac:spMkLst>
        </pc:spChg>
      </pc:sldChg>
    </pc:docChg>
  </pc:docChgLst>
  <pc:docChgLst>
    <pc:chgData name="Dimitar Zahariev" userId="b84e4ebc77879e88" providerId="LiveId" clId="{D2183EE4-DA52-4DDC-AED5-F3625A168886}"/>
    <pc:docChg chg="undo custSel addSld delSld modSld modSection">
      <pc:chgData name="Dimitar Zahariev" userId="b84e4ebc77879e88" providerId="LiveId" clId="{D2183EE4-DA52-4DDC-AED5-F3625A168886}" dt="2021-04-20T05:57:31.536" v="197" actId="20577"/>
      <pc:docMkLst>
        <pc:docMk/>
      </pc:docMkLst>
      <pc:sldChg chg="modSp mod modClrScheme chgLayout">
        <pc:chgData name="Dimitar Zahariev" userId="b84e4ebc77879e88" providerId="LiveId" clId="{D2183EE4-DA52-4DDC-AED5-F3625A168886}" dt="2021-04-18T17:06:59.387" v="20" actId="700"/>
        <pc:sldMkLst>
          <pc:docMk/>
          <pc:sldMk cId="1646986932" sldId="276"/>
        </pc:sldMkLst>
        <pc:spChg chg="mod ord">
          <ac:chgData name="Dimitar Zahariev" userId="b84e4ebc77879e88" providerId="LiveId" clId="{D2183EE4-DA52-4DDC-AED5-F3625A168886}" dt="2021-04-18T17:06:59.387" v="20" actId="700"/>
          <ac:spMkLst>
            <pc:docMk/>
            <pc:sldMk cId="1646986932" sldId="276"/>
            <ac:spMk id="2" creationId="{00000000-0000-0000-0000-000000000000}"/>
          </ac:spMkLst>
        </pc:spChg>
        <pc:spChg chg="mod ord">
          <ac:chgData name="Dimitar Zahariev" userId="b84e4ebc77879e88" providerId="LiveId" clId="{D2183EE4-DA52-4DDC-AED5-F3625A168886}" dt="2021-04-18T17:06:59.387" v="20" actId="700"/>
          <ac:spMkLst>
            <pc:docMk/>
            <pc:sldMk cId="1646986932" sldId="276"/>
            <ac:spMk id="444418" creationId="{00000000-0000-0000-0000-000000000000}"/>
          </ac:spMkLst>
        </pc:spChg>
        <pc:spChg chg="mod ord">
          <ac:chgData name="Dimitar Zahariev" userId="b84e4ebc77879e88" providerId="LiveId" clId="{D2183EE4-DA52-4DDC-AED5-F3625A168886}" dt="2021-04-18T17:06:59.387" v="20" actId="700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mod">
        <pc:chgData name="Dimitar Zahariev" userId="b84e4ebc77879e88" providerId="LiveId" clId="{D2183EE4-DA52-4DDC-AED5-F3625A168886}" dt="2021-04-18T17:10:06.158" v="64" actId="108"/>
        <pc:sldMkLst>
          <pc:docMk/>
          <pc:sldMk cId="1824785055" sldId="287"/>
        </pc:sldMkLst>
        <pc:spChg chg="mod">
          <ac:chgData name="Dimitar Zahariev" userId="b84e4ebc77879e88" providerId="LiveId" clId="{D2183EE4-DA52-4DDC-AED5-F3625A168886}" dt="2021-04-18T17:09:55.010" v="63" actId="20577"/>
          <ac:spMkLst>
            <pc:docMk/>
            <pc:sldMk cId="1824785055" sldId="287"/>
            <ac:spMk id="2" creationId="{00000000-0000-0000-0000-000000000000}"/>
          </ac:spMkLst>
        </pc:spChg>
        <pc:spChg chg="mod">
          <ac:chgData name="Dimitar Zahariev" userId="b84e4ebc77879e88" providerId="LiveId" clId="{D2183EE4-DA52-4DDC-AED5-F3625A168886}" dt="2021-04-18T17:10:06.158" v="64" actId="108"/>
          <ac:spMkLst>
            <pc:docMk/>
            <pc:sldMk cId="1824785055" sldId="287"/>
            <ac:spMk id="24" creationId="{00000000-0000-0000-0000-000000000000}"/>
          </ac:spMkLst>
        </pc:spChg>
      </pc:sldChg>
      <pc:sldChg chg="addSp delSp modSp del mod modClrScheme delAnim chgLayout">
        <pc:chgData name="Dimitar Zahariev" userId="b84e4ebc77879e88" providerId="LiveId" clId="{D2183EE4-DA52-4DDC-AED5-F3625A168886}" dt="2021-04-18T17:05:26.172" v="13" actId="47"/>
        <pc:sldMkLst>
          <pc:docMk/>
          <pc:sldMk cId="1909796700" sldId="610"/>
        </pc:sldMkLst>
        <pc:spChg chg="mod ord">
          <ac:chgData name="Dimitar Zahariev" userId="b84e4ebc77879e88" providerId="LiveId" clId="{D2183EE4-DA52-4DDC-AED5-F3625A168886}" dt="2021-04-18T16:59:23.629" v="2" actId="700"/>
          <ac:spMkLst>
            <pc:docMk/>
            <pc:sldMk cId="1909796700" sldId="610"/>
            <ac:spMk id="2" creationId="{0EC3D611-83A9-4DFF-BD0D-AE6061924E88}"/>
          </ac:spMkLst>
        </pc:spChg>
        <pc:spChg chg="del">
          <ac:chgData name="Dimitar Zahariev" userId="b84e4ebc77879e88" providerId="LiveId" clId="{D2183EE4-DA52-4DDC-AED5-F3625A168886}" dt="2021-04-18T17:05:16.833" v="11" actId="21"/>
          <ac:spMkLst>
            <pc:docMk/>
            <pc:sldMk cId="1909796700" sldId="610"/>
            <ac:spMk id="3" creationId="{B581B479-D78C-4717-89B0-D7850DA8F6B6}"/>
          </ac:spMkLst>
        </pc:spChg>
        <pc:spChg chg="mod ord">
          <ac:chgData name="Dimitar Zahariev" userId="b84e4ebc77879e88" providerId="LiveId" clId="{D2183EE4-DA52-4DDC-AED5-F3625A168886}" dt="2021-04-18T16:59:23.629" v="2" actId="700"/>
          <ac:spMkLst>
            <pc:docMk/>
            <pc:sldMk cId="1909796700" sldId="610"/>
            <ac:spMk id="4" creationId="{0141AF62-65D2-47C8-ACCC-4D20F874D323}"/>
          </ac:spMkLst>
        </pc:spChg>
        <pc:spChg chg="add del mod ord">
          <ac:chgData name="Dimitar Zahariev" userId="b84e4ebc77879e88" providerId="LiveId" clId="{D2183EE4-DA52-4DDC-AED5-F3625A168886}" dt="2021-04-18T16:59:23.629" v="2" actId="700"/>
          <ac:spMkLst>
            <pc:docMk/>
            <pc:sldMk cId="1909796700" sldId="610"/>
            <ac:spMk id="6" creationId="{8576B3CA-5D8E-4376-BFDC-42769E93A307}"/>
          </ac:spMkLst>
        </pc:spChg>
      </pc:sldChg>
      <pc:sldChg chg="del">
        <pc:chgData name="Dimitar Zahariev" userId="b84e4ebc77879e88" providerId="LiveId" clId="{D2183EE4-DA52-4DDC-AED5-F3625A168886}" dt="2021-04-18T17:13:18.149" v="112" actId="47"/>
        <pc:sldMkLst>
          <pc:docMk/>
          <pc:sldMk cId="2962067389" sldId="752"/>
        </pc:sldMkLst>
      </pc:sldChg>
      <pc:sldChg chg="del">
        <pc:chgData name="Dimitar Zahariev" userId="b84e4ebc77879e88" providerId="LiveId" clId="{D2183EE4-DA52-4DDC-AED5-F3625A168886}" dt="2021-04-18T17:13:18.149" v="112" actId="47"/>
        <pc:sldMkLst>
          <pc:docMk/>
          <pc:sldMk cId="3016283715" sldId="753"/>
        </pc:sldMkLst>
      </pc:sldChg>
      <pc:sldChg chg="del">
        <pc:chgData name="Dimitar Zahariev" userId="b84e4ebc77879e88" providerId="LiveId" clId="{D2183EE4-DA52-4DDC-AED5-F3625A168886}" dt="2021-04-18T17:13:18.149" v="112" actId="47"/>
        <pc:sldMkLst>
          <pc:docMk/>
          <pc:sldMk cId="511379172" sldId="754"/>
        </pc:sldMkLst>
      </pc:sldChg>
      <pc:sldChg chg="del">
        <pc:chgData name="Dimitar Zahariev" userId="b84e4ebc77879e88" providerId="LiveId" clId="{D2183EE4-DA52-4DDC-AED5-F3625A168886}" dt="2021-04-18T17:13:18.149" v="112" actId="47"/>
        <pc:sldMkLst>
          <pc:docMk/>
          <pc:sldMk cId="453120946" sldId="755"/>
        </pc:sldMkLst>
      </pc:sldChg>
      <pc:sldChg chg="del">
        <pc:chgData name="Dimitar Zahariev" userId="b84e4ebc77879e88" providerId="LiveId" clId="{D2183EE4-DA52-4DDC-AED5-F3625A168886}" dt="2021-04-18T17:13:18.149" v="112" actId="47"/>
        <pc:sldMkLst>
          <pc:docMk/>
          <pc:sldMk cId="1789514373" sldId="756"/>
        </pc:sldMkLst>
      </pc:sldChg>
      <pc:sldChg chg="delSp modSp del mod">
        <pc:chgData name="Dimitar Zahariev" userId="b84e4ebc77879e88" providerId="LiveId" clId="{D2183EE4-DA52-4DDC-AED5-F3625A168886}" dt="2021-04-18T17:08:38.329" v="35" actId="47"/>
        <pc:sldMkLst>
          <pc:docMk/>
          <pc:sldMk cId="2348770098" sldId="762"/>
        </pc:sldMkLst>
        <pc:spChg chg="del mod">
          <ac:chgData name="Dimitar Zahariev" userId="b84e4ebc77879e88" providerId="LiveId" clId="{D2183EE4-DA52-4DDC-AED5-F3625A168886}" dt="2021-04-18T17:08:09.485" v="30" actId="478"/>
          <ac:spMkLst>
            <pc:docMk/>
            <pc:sldMk cId="2348770098" sldId="762"/>
            <ac:spMk id="3" creationId="{0F6B57F6-0E31-409F-926A-8F2E780AC49B}"/>
          </ac:spMkLst>
        </pc:spChg>
        <pc:spChg chg="mod">
          <ac:chgData name="Dimitar Zahariev" userId="b84e4ebc77879e88" providerId="LiveId" clId="{D2183EE4-DA52-4DDC-AED5-F3625A168886}" dt="2021-04-18T17:08:14.317" v="31" actId="1076"/>
          <ac:spMkLst>
            <pc:docMk/>
            <pc:sldMk cId="2348770098" sldId="762"/>
            <ac:spMk id="8" creationId="{01D6A7A1-1CC9-4AFE-8CC7-7299214A5E40}"/>
          </ac:spMkLst>
        </pc:spChg>
      </pc:sldChg>
      <pc:sldChg chg="modSp mod modClrScheme chgLayout">
        <pc:chgData name="Dimitar Zahariev" userId="b84e4ebc77879e88" providerId="LiveId" clId="{D2183EE4-DA52-4DDC-AED5-F3625A168886}" dt="2021-04-18T16:59:33.254" v="3" actId="700"/>
        <pc:sldMkLst>
          <pc:docMk/>
          <pc:sldMk cId="4224565661" sldId="946"/>
        </pc:sldMkLst>
        <pc:spChg chg="mod ord">
          <ac:chgData name="Dimitar Zahariev" userId="b84e4ebc77879e88" providerId="LiveId" clId="{D2183EE4-DA52-4DDC-AED5-F3625A168886}" dt="2021-04-18T16:59:33.254" v="3" actId="700"/>
          <ac:spMkLst>
            <pc:docMk/>
            <pc:sldMk cId="4224565661" sldId="946"/>
            <ac:spMk id="2" creationId="{0EC3D611-83A9-4DFF-BD0D-AE6061924E88}"/>
          </ac:spMkLst>
        </pc:spChg>
        <pc:spChg chg="mod ord">
          <ac:chgData name="Dimitar Zahariev" userId="b84e4ebc77879e88" providerId="LiveId" clId="{D2183EE4-DA52-4DDC-AED5-F3625A168886}" dt="2021-04-18T16:59:33.254" v="3" actId="700"/>
          <ac:spMkLst>
            <pc:docMk/>
            <pc:sldMk cId="4224565661" sldId="946"/>
            <ac:spMk id="3" creationId="{CCBBA88C-C72C-46FC-B1CD-F9B946D90BB3}"/>
          </ac:spMkLst>
        </pc:spChg>
        <pc:spChg chg="mod ord">
          <ac:chgData name="Dimitar Zahariev" userId="b84e4ebc77879e88" providerId="LiveId" clId="{D2183EE4-DA52-4DDC-AED5-F3625A168886}" dt="2021-04-18T16:59:33.254" v="3" actId="700"/>
          <ac:spMkLst>
            <pc:docMk/>
            <pc:sldMk cId="4224565661" sldId="946"/>
            <ac:spMk id="4" creationId="{0141AF62-65D2-47C8-ACCC-4D20F874D323}"/>
          </ac:spMkLst>
        </pc:spChg>
      </pc:sldChg>
      <pc:sldChg chg="addSp modSp del mod modClrScheme chgLayout">
        <pc:chgData name="Dimitar Zahariev" userId="b84e4ebc77879e88" providerId="LiveId" clId="{D2183EE4-DA52-4DDC-AED5-F3625A168886}" dt="2021-04-18T17:05:26.172" v="13" actId="47"/>
        <pc:sldMkLst>
          <pc:docMk/>
          <pc:sldMk cId="2575411083" sldId="988"/>
        </pc:sldMkLst>
        <pc:spChg chg="mod ord">
          <ac:chgData name="Dimitar Zahariev" userId="b84e4ebc77879e88" providerId="LiveId" clId="{D2183EE4-DA52-4DDC-AED5-F3625A168886}" dt="2021-04-18T16:59:11.026" v="0" actId="700"/>
          <ac:spMkLst>
            <pc:docMk/>
            <pc:sldMk cId="2575411083" sldId="988"/>
            <ac:spMk id="2" creationId="{0EC3D611-83A9-4DFF-BD0D-AE6061924E88}"/>
          </ac:spMkLst>
        </pc:spChg>
        <pc:spChg chg="add mod ord">
          <ac:chgData name="Dimitar Zahariev" userId="b84e4ebc77879e88" providerId="LiveId" clId="{D2183EE4-DA52-4DDC-AED5-F3625A168886}" dt="2021-04-18T16:59:11.026" v="0" actId="700"/>
          <ac:spMkLst>
            <pc:docMk/>
            <pc:sldMk cId="2575411083" sldId="988"/>
            <ac:spMk id="3" creationId="{EAAB53F3-F1EB-4B10-A9B1-A2C0641885BF}"/>
          </ac:spMkLst>
        </pc:spChg>
        <pc:spChg chg="mod ord">
          <ac:chgData name="Dimitar Zahariev" userId="b84e4ebc77879e88" providerId="LiveId" clId="{D2183EE4-DA52-4DDC-AED5-F3625A168886}" dt="2021-04-18T16:59:11.026" v="0" actId="700"/>
          <ac:spMkLst>
            <pc:docMk/>
            <pc:sldMk cId="2575411083" sldId="988"/>
            <ac:spMk id="4" creationId="{0141AF62-65D2-47C8-ACCC-4D20F874D323}"/>
          </ac:spMkLst>
        </pc:spChg>
      </pc:sldChg>
      <pc:sldChg chg="modSp mod modClrScheme chgLayout">
        <pc:chgData name="Dimitar Zahariev" userId="b84e4ebc77879e88" providerId="LiveId" clId="{D2183EE4-DA52-4DDC-AED5-F3625A168886}" dt="2021-04-18T17:09:11.969" v="40" actId="20577"/>
        <pc:sldMkLst>
          <pc:docMk/>
          <pc:sldMk cId="1218617546" sldId="997"/>
        </pc:sldMkLst>
        <pc:spChg chg="mod ord">
          <ac:chgData name="Dimitar Zahariev" userId="b84e4ebc77879e88" providerId="LiveId" clId="{D2183EE4-DA52-4DDC-AED5-F3625A168886}" dt="2021-04-18T17:09:11.969" v="40" actId="20577"/>
          <ac:spMkLst>
            <pc:docMk/>
            <pc:sldMk cId="1218617546" sldId="997"/>
            <ac:spMk id="4" creationId="{D7702113-46B5-44FF-AE34-AED42A801FFF}"/>
          </ac:spMkLst>
        </pc:spChg>
        <pc:spChg chg="mod ord">
          <ac:chgData name="Dimitar Zahariev" userId="b84e4ebc77879e88" providerId="LiveId" clId="{D2183EE4-DA52-4DDC-AED5-F3625A168886}" dt="2021-04-18T17:08:56.258" v="37" actId="700"/>
          <ac:spMkLst>
            <pc:docMk/>
            <pc:sldMk cId="1218617546" sldId="997"/>
            <ac:spMk id="5" creationId="{25D4DC16-7C8F-4647-B097-E39063E1F4FD}"/>
          </ac:spMkLst>
        </pc:spChg>
      </pc:sldChg>
      <pc:sldChg chg="modSp add del">
        <pc:chgData name="Dimitar Zahariev" userId="b84e4ebc77879e88" providerId="LiveId" clId="{D2183EE4-DA52-4DDC-AED5-F3625A168886}" dt="2021-04-18T17:05:08.785" v="10"/>
        <pc:sldMkLst>
          <pc:docMk/>
          <pc:sldMk cId="1942477716" sldId="1015"/>
        </pc:sldMkLst>
        <pc:spChg chg="mod">
          <ac:chgData name="Dimitar Zahariev" userId="b84e4ebc77879e88" providerId="LiveId" clId="{D2183EE4-DA52-4DDC-AED5-F3625A168886}" dt="2021-04-18T17:05:05.178" v="8"/>
          <ac:spMkLst>
            <pc:docMk/>
            <pc:sldMk cId="1942477716" sldId="1015"/>
            <ac:spMk id="4" creationId="{B25A82AF-B841-4AD8-88B2-39B74FFEFA44}"/>
          </ac:spMkLst>
        </pc:spChg>
      </pc:sldChg>
      <pc:sldChg chg="addSp modSp mod modClrScheme chgLayout">
        <pc:chgData name="Dimitar Zahariev" userId="b84e4ebc77879e88" providerId="LiveId" clId="{D2183EE4-DA52-4DDC-AED5-F3625A168886}" dt="2021-04-20T05:56:48.622" v="119" actId="20577"/>
        <pc:sldMkLst>
          <pc:docMk/>
          <pc:sldMk cId="1222484797" sldId="1018"/>
        </pc:sldMkLst>
        <pc:spChg chg="mod ord">
          <ac:chgData name="Dimitar Zahariev" userId="b84e4ebc77879e88" providerId="LiveId" clId="{D2183EE4-DA52-4DDC-AED5-F3625A168886}" dt="2021-04-18T17:07:06.873" v="21" actId="700"/>
          <ac:spMkLst>
            <pc:docMk/>
            <pc:sldMk cId="1222484797" sldId="1018"/>
            <ac:spMk id="2" creationId="{00000000-0000-0000-0000-000000000000}"/>
          </ac:spMkLst>
        </pc:spChg>
        <pc:spChg chg="add mod ord">
          <ac:chgData name="Dimitar Zahariev" userId="b84e4ebc77879e88" providerId="LiveId" clId="{D2183EE4-DA52-4DDC-AED5-F3625A168886}" dt="2021-04-18T17:07:06.873" v="21" actId="700"/>
          <ac:spMkLst>
            <pc:docMk/>
            <pc:sldMk cId="1222484797" sldId="1018"/>
            <ac:spMk id="3" creationId="{F1AE8988-9273-415F-968B-B126CE7CA9B8}"/>
          </ac:spMkLst>
        </pc:spChg>
        <pc:spChg chg="mod ord">
          <ac:chgData name="Dimitar Zahariev" userId="b84e4ebc77879e88" providerId="LiveId" clId="{D2183EE4-DA52-4DDC-AED5-F3625A168886}" dt="2021-04-18T17:07:06.873" v="21" actId="700"/>
          <ac:spMkLst>
            <pc:docMk/>
            <pc:sldMk cId="1222484797" sldId="1018"/>
            <ac:spMk id="4" creationId="{00000000-0000-0000-0000-000000000000}"/>
          </ac:spMkLst>
        </pc:spChg>
        <pc:spChg chg="mod">
          <ac:chgData name="Dimitar Zahariev" userId="b84e4ebc77879e88" providerId="LiveId" clId="{D2183EE4-DA52-4DDC-AED5-F3625A168886}" dt="2021-04-18T16:59:46.655" v="7" actId="20577"/>
          <ac:spMkLst>
            <pc:docMk/>
            <pc:sldMk cId="1222484797" sldId="1018"/>
            <ac:spMk id="15" creationId="{86C30C3D-DCB6-4630-BE18-76FE20AC6AD7}"/>
          </ac:spMkLst>
        </pc:spChg>
        <pc:spChg chg="mod">
          <ac:chgData name="Dimitar Zahariev" userId="b84e4ebc77879e88" providerId="LiveId" clId="{D2183EE4-DA52-4DDC-AED5-F3625A168886}" dt="2021-04-20T05:56:48.622" v="119" actId="20577"/>
          <ac:spMkLst>
            <pc:docMk/>
            <pc:sldMk cId="1222484797" sldId="1018"/>
            <ac:spMk id="16" creationId="{D0AAD2DF-39B0-4AB8-B84A-3CAEB3BBF85C}"/>
          </ac:spMkLst>
        </pc:spChg>
      </pc:sldChg>
      <pc:sldChg chg="modSp mod modClrScheme chgLayout">
        <pc:chgData name="Dimitar Zahariev" userId="b84e4ebc77879e88" providerId="LiveId" clId="{D2183EE4-DA52-4DDC-AED5-F3625A168886}" dt="2021-04-20T05:57:31.536" v="197" actId="20577"/>
        <pc:sldMkLst>
          <pc:docMk/>
          <pc:sldMk cId="3308032397" sldId="1038"/>
        </pc:sldMkLst>
        <pc:spChg chg="mod ord">
          <ac:chgData name="Dimitar Zahariev" userId="b84e4ebc77879e88" providerId="LiveId" clId="{D2183EE4-DA52-4DDC-AED5-F3625A168886}" dt="2021-04-18T17:12:37.473" v="105" actId="700"/>
          <ac:spMkLst>
            <pc:docMk/>
            <pc:sldMk cId="3308032397" sldId="1038"/>
            <ac:spMk id="4" creationId="{D7702113-46B5-44FF-AE34-AED42A801FFF}"/>
          </ac:spMkLst>
        </pc:spChg>
        <pc:spChg chg="mod ord">
          <ac:chgData name="Dimitar Zahariev" userId="b84e4ebc77879e88" providerId="LiveId" clId="{D2183EE4-DA52-4DDC-AED5-F3625A168886}" dt="2021-04-20T05:57:31.536" v="197" actId="20577"/>
          <ac:spMkLst>
            <pc:docMk/>
            <pc:sldMk cId="3308032397" sldId="1038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2183EE4-DA52-4DDC-AED5-F3625A168886}" dt="2021-04-18T17:12:43.803" v="106" actId="700"/>
        <pc:sldMkLst>
          <pc:docMk/>
          <pc:sldMk cId="2292167292" sldId="1039"/>
        </pc:sldMkLst>
        <pc:spChg chg="mod ord">
          <ac:chgData name="Dimitar Zahariev" userId="b84e4ebc77879e88" providerId="LiveId" clId="{D2183EE4-DA52-4DDC-AED5-F3625A168886}" dt="2021-04-18T17:12:43.803" v="106" actId="700"/>
          <ac:spMkLst>
            <pc:docMk/>
            <pc:sldMk cId="2292167292" sldId="1039"/>
            <ac:spMk id="4" creationId="{D7702113-46B5-44FF-AE34-AED42A801FFF}"/>
          </ac:spMkLst>
        </pc:spChg>
        <pc:spChg chg="mod ord">
          <ac:chgData name="Dimitar Zahariev" userId="b84e4ebc77879e88" providerId="LiveId" clId="{D2183EE4-DA52-4DDC-AED5-F3625A168886}" dt="2021-04-18T17:12:43.803" v="106" actId="700"/>
          <ac:spMkLst>
            <pc:docMk/>
            <pc:sldMk cId="2292167292" sldId="1039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2183EE4-DA52-4DDC-AED5-F3625A168886}" dt="2021-04-18T17:12:53.481" v="108" actId="700"/>
        <pc:sldMkLst>
          <pc:docMk/>
          <pc:sldMk cId="4278336486" sldId="1040"/>
        </pc:sldMkLst>
        <pc:spChg chg="mod ord">
          <ac:chgData name="Dimitar Zahariev" userId="b84e4ebc77879e88" providerId="LiveId" clId="{D2183EE4-DA52-4DDC-AED5-F3625A168886}" dt="2021-04-18T17:12:53.481" v="108" actId="700"/>
          <ac:spMkLst>
            <pc:docMk/>
            <pc:sldMk cId="4278336486" sldId="1040"/>
            <ac:spMk id="4" creationId="{D7702113-46B5-44FF-AE34-AED42A801FFF}"/>
          </ac:spMkLst>
        </pc:spChg>
        <pc:spChg chg="mod ord">
          <ac:chgData name="Dimitar Zahariev" userId="b84e4ebc77879e88" providerId="LiveId" clId="{D2183EE4-DA52-4DDC-AED5-F3625A168886}" dt="2021-04-18T17:12:53.481" v="108" actId="700"/>
          <ac:spMkLst>
            <pc:docMk/>
            <pc:sldMk cId="4278336486" sldId="1040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2183EE4-DA52-4DDC-AED5-F3625A168886}" dt="2021-04-18T17:12:48.010" v="107" actId="700"/>
        <pc:sldMkLst>
          <pc:docMk/>
          <pc:sldMk cId="527724179" sldId="1041"/>
        </pc:sldMkLst>
        <pc:spChg chg="mod ord">
          <ac:chgData name="Dimitar Zahariev" userId="b84e4ebc77879e88" providerId="LiveId" clId="{D2183EE4-DA52-4DDC-AED5-F3625A168886}" dt="2021-04-18T17:12:48.010" v="107" actId="700"/>
          <ac:spMkLst>
            <pc:docMk/>
            <pc:sldMk cId="527724179" sldId="1041"/>
            <ac:spMk id="4" creationId="{D7702113-46B5-44FF-AE34-AED42A801FFF}"/>
          </ac:spMkLst>
        </pc:spChg>
        <pc:spChg chg="mod ord">
          <ac:chgData name="Dimitar Zahariev" userId="b84e4ebc77879e88" providerId="LiveId" clId="{D2183EE4-DA52-4DDC-AED5-F3625A168886}" dt="2021-04-18T17:12:48.010" v="107" actId="700"/>
          <ac:spMkLst>
            <pc:docMk/>
            <pc:sldMk cId="527724179" sldId="1041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2183EE4-DA52-4DDC-AED5-F3625A168886}" dt="2021-04-18T17:09:25.865" v="46" actId="700"/>
        <pc:sldMkLst>
          <pc:docMk/>
          <pc:sldMk cId="906347552" sldId="1042"/>
        </pc:sldMkLst>
        <pc:spChg chg="mod ord">
          <ac:chgData name="Dimitar Zahariev" userId="b84e4ebc77879e88" providerId="LiveId" clId="{D2183EE4-DA52-4DDC-AED5-F3625A168886}" dt="2021-04-18T17:09:25.865" v="46" actId="700"/>
          <ac:spMkLst>
            <pc:docMk/>
            <pc:sldMk cId="906347552" sldId="1042"/>
            <ac:spMk id="4" creationId="{D7702113-46B5-44FF-AE34-AED42A801FFF}"/>
          </ac:spMkLst>
        </pc:spChg>
        <pc:spChg chg="mod ord">
          <ac:chgData name="Dimitar Zahariev" userId="b84e4ebc77879e88" providerId="LiveId" clId="{D2183EE4-DA52-4DDC-AED5-F3625A168886}" dt="2021-04-18T17:09:25.865" v="46" actId="700"/>
          <ac:spMkLst>
            <pc:docMk/>
            <pc:sldMk cId="906347552" sldId="1042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D2183EE4-DA52-4DDC-AED5-F3625A168886}" dt="2021-04-18T17:09:30.858" v="47" actId="700"/>
        <pc:sldMkLst>
          <pc:docMk/>
          <pc:sldMk cId="578256284" sldId="1043"/>
        </pc:sldMkLst>
        <pc:spChg chg="mod ord">
          <ac:chgData name="Dimitar Zahariev" userId="b84e4ebc77879e88" providerId="LiveId" clId="{D2183EE4-DA52-4DDC-AED5-F3625A168886}" dt="2021-04-18T17:09:30.858" v="47" actId="700"/>
          <ac:spMkLst>
            <pc:docMk/>
            <pc:sldMk cId="578256284" sldId="1043"/>
            <ac:spMk id="4" creationId="{D7702113-46B5-44FF-AE34-AED42A801FFF}"/>
          </ac:spMkLst>
        </pc:spChg>
        <pc:spChg chg="mod ord">
          <ac:chgData name="Dimitar Zahariev" userId="b84e4ebc77879e88" providerId="LiveId" clId="{D2183EE4-DA52-4DDC-AED5-F3625A168886}" dt="2021-04-18T17:09:30.858" v="47" actId="700"/>
          <ac:spMkLst>
            <pc:docMk/>
            <pc:sldMk cId="578256284" sldId="1043"/>
            <ac:spMk id="5" creationId="{25D4DC16-7C8F-4647-B097-E39063E1F4FD}"/>
          </ac:spMkLst>
        </pc:spChg>
      </pc:sldChg>
      <pc:sldChg chg="del">
        <pc:chgData name="Dimitar Zahariev" userId="b84e4ebc77879e88" providerId="LiveId" clId="{D2183EE4-DA52-4DDC-AED5-F3625A168886}" dt="2021-04-18T17:08:38.329" v="35" actId="47"/>
        <pc:sldMkLst>
          <pc:docMk/>
          <pc:sldMk cId="3990999976" sldId="1046"/>
        </pc:sldMkLst>
      </pc:sldChg>
      <pc:sldChg chg="addSp delSp modSp add del mod delAnim modAnim">
        <pc:chgData name="Dimitar Zahariev" userId="b84e4ebc77879e88" providerId="LiveId" clId="{D2183EE4-DA52-4DDC-AED5-F3625A168886}" dt="2021-04-18T17:06:43.248" v="19" actId="478"/>
        <pc:sldMkLst>
          <pc:docMk/>
          <pc:sldMk cId="2856544599" sldId="1047"/>
        </pc:sldMkLst>
        <pc:spChg chg="mod">
          <ac:chgData name="Dimitar Zahariev" userId="b84e4ebc77879e88" providerId="LiveId" clId="{D2183EE4-DA52-4DDC-AED5-F3625A168886}" dt="2021-04-18T17:05:05.178" v="8"/>
          <ac:spMkLst>
            <pc:docMk/>
            <pc:sldMk cId="2856544599" sldId="1047"/>
            <ac:spMk id="2" creationId="{0EC3D611-83A9-4DFF-BD0D-AE6061924E88}"/>
          </ac:spMkLst>
        </pc:spChg>
        <pc:spChg chg="add del mod">
          <ac:chgData name="Dimitar Zahariev" userId="b84e4ebc77879e88" providerId="LiveId" clId="{D2183EE4-DA52-4DDC-AED5-F3625A168886}" dt="2021-04-18T17:06:43.248" v="19" actId="478"/>
          <ac:spMkLst>
            <pc:docMk/>
            <pc:sldMk cId="2856544599" sldId="1047"/>
            <ac:spMk id="6" creationId="{198DEF3B-8456-4AC7-BCDD-DB282515AECF}"/>
          </ac:spMkLst>
        </pc:spChg>
      </pc:sldChg>
      <pc:sldChg chg="add">
        <pc:chgData name="Dimitar Zahariev" userId="b84e4ebc77879e88" providerId="LiveId" clId="{D2183EE4-DA52-4DDC-AED5-F3625A168886}" dt="2021-04-18T17:08:34.468" v="34"/>
        <pc:sldMkLst>
          <pc:docMk/>
          <pc:sldMk cId="345582562" sldId="1048"/>
        </pc:sldMkLst>
      </pc:sldChg>
      <pc:sldChg chg="add del">
        <pc:chgData name="Dimitar Zahariev" userId="b84e4ebc77879e88" providerId="LiveId" clId="{D2183EE4-DA52-4DDC-AED5-F3625A168886}" dt="2021-04-18T17:08:34.439" v="33"/>
        <pc:sldMkLst>
          <pc:docMk/>
          <pc:sldMk cId="2667773781" sldId="1048"/>
        </pc:sldMkLst>
      </pc:sldChg>
      <pc:sldChg chg="add del">
        <pc:chgData name="Dimitar Zahariev" userId="b84e4ebc77879e88" providerId="LiveId" clId="{D2183EE4-DA52-4DDC-AED5-F3625A168886}" dt="2021-04-18T17:08:34.439" v="33"/>
        <pc:sldMkLst>
          <pc:docMk/>
          <pc:sldMk cId="1095264628" sldId="1049"/>
        </pc:sldMkLst>
      </pc:sldChg>
      <pc:sldChg chg="delSp add mod delAnim">
        <pc:chgData name="Dimitar Zahariev" userId="b84e4ebc77879e88" providerId="LiveId" clId="{D2183EE4-DA52-4DDC-AED5-F3625A168886}" dt="2021-04-18T17:08:41.391" v="36" actId="478"/>
        <pc:sldMkLst>
          <pc:docMk/>
          <pc:sldMk cId="2894984549" sldId="1049"/>
        </pc:sldMkLst>
        <pc:spChg chg="del">
          <ac:chgData name="Dimitar Zahariev" userId="b84e4ebc77879e88" providerId="LiveId" clId="{D2183EE4-DA52-4DDC-AED5-F3625A168886}" dt="2021-04-18T17:08:41.391" v="36" actId="478"/>
          <ac:spMkLst>
            <pc:docMk/>
            <pc:sldMk cId="2894984549" sldId="1049"/>
            <ac:spMk id="6" creationId="{2D4083B0-7E4C-47CE-8C27-C270EF5252CC}"/>
          </ac:spMkLst>
        </pc:spChg>
      </pc:sldChg>
      <pc:sldChg chg="add del">
        <pc:chgData name="Dimitar Zahariev" userId="b84e4ebc77879e88" providerId="LiveId" clId="{D2183EE4-DA52-4DDC-AED5-F3625A168886}" dt="2021-04-18T17:13:13.353" v="110"/>
        <pc:sldMkLst>
          <pc:docMk/>
          <pc:sldMk cId="2425956738" sldId="1050"/>
        </pc:sldMkLst>
      </pc:sldChg>
      <pc:sldChg chg="add">
        <pc:chgData name="Dimitar Zahariev" userId="b84e4ebc77879e88" providerId="LiveId" clId="{D2183EE4-DA52-4DDC-AED5-F3625A168886}" dt="2021-04-18T17:13:13.408" v="111"/>
        <pc:sldMkLst>
          <pc:docMk/>
          <pc:sldMk cId="3837560494" sldId="1050"/>
        </pc:sldMkLst>
      </pc:sldChg>
      <pc:sldChg chg="add del">
        <pc:chgData name="Dimitar Zahariev" userId="b84e4ebc77879e88" providerId="LiveId" clId="{D2183EE4-DA52-4DDC-AED5-F3625A168886}" dt="2021-04-18T17:13:13.353" v="110"/>
        <pc:sldMkLst>
          <pc:docMk/>
          <pc:sldMk cId="2997328164" sldId="1051"/>
        </pc:sldMkLst>
      </pc:sldChg>
      <pc:sldChg chg="add">
        <pc:chgData name="Dimitar Zahariev" userId="b84e4ebc77879e88" providerId="LiveId" clId="{D2183EE4-DA52-4DDC-AED5-F3625A168886}" dt="2021-04-18T17:13:13.408" v="111"/>
        <pc:sldMkLst>
          <pc:docMk/>
          <pc:sldMk cId="3873046792" sldId="1051"/>
        </pc:sldMkLst>
      </pc:sldChg>
      <pc:sldChg chg="add">
        <pc:chgData name="Dimitar Zahariev" userId="b84e4ebc77879e88" providerId="LiveId" clId="{D2183EE4-DA52-4DDC-AED5-F3625A168886}" dt="2021-04-18T17:13:13.408" v="111"/>
        <pc:sldMkLst>
          <pc:docMk/>
          <pc:sldMk cId="75784089" sldId="1052"/>
        </pc:sldMkLst>
      </pc:sldChg>
      <pc:sldChg chg="add del">
        <pc:chgData name="Dimitar Zahariev" userId="b84e4ebc77879e88" providerId="LiveId" clId="{D2183EE4-DA52-4DDC-AED5-F3625A168886}" dt="2021-04-18T17:13:13.353" v="110"/>
        <pc:sldMkLst>
          <pc:docMk/>
          <pc:sldMk cId="1723514458" sldId="1052"/>
        </pc:sldMkLst>
      </pc:sldChg>
      <pc:sldChg chg="add del">
        <pc:chgData name="Dimitar Zahariev" userId="b84e4ebc77879e88" providerId="LiveId" clId="{D2183EE4-DA52-4DDC-AED5-F3625A168886}" dt="2021-04-18T17:13:13.353" v="110"/>
        <pc:sldMkLst>
          <pc:docMk/>
          <pc:sldMk cId="3039890699" sldId="1053"/>
        </pc:sldMkLst>
      </pc:sldChg>
      <pc:sldChg chg="add">
        <pc:chgData name="Dimitar Zahariev" userId="b84e4ebc77879e88" providerId="LiveId" clId="{D2183EE4-DA52-4DDC-AED5-F3625A168886}" dt="2021-04-18T17:13:13.408" v="111"/>
        <pc:sldMkLst>
          <pc:docMk/>
          <pc:sldMk cId="3500899155" sldId="1053"/>
        </pc:sldMkLst>
      </pc:sldChg>
      <pc:sldChg chg="add">
        <pc:chgData name="Dimitar Zahariev" userId="b84e4ebc77879e88" providerId="LiveId" clId="{D2183EE4-DA52-4DDC-AED5-F3625A168886}" dt="2021-04-18T17:13:13.408" v="111"/>
        <pc:sldMkLst>
          <pc:docMk/>
          <pc:sldMk cId="2903713768" sldId="1054"/>
        </pc:sldMkLst>
      </pc:sldChg>
      <pc:sldChg chg="add del">
        <pc:chgData name="Dimitar Zahariev" userId="b84e4ebc77879e88" providerId="LiveId" clId="{D2183EE4-DA52-4DDC-AED5-F3625A168886}" dt="2021-04-18T17:13:13.353" v="110"/>
        <pc:sldMkLst>
          <pc:docMk/>
          <pc:sldMk cId="3987446386" sldId="1054"/>
        </pc:sldMkLst>
      </pc:sldChg>
    </pc:docChg>
  </pc:docChgLst>
  <pc:docChgLst>
    <pc:chgData name="Dimitar Zahariev" userId="b84e4ebc77879e88" providerId="LiveId" clId="{20ED634B-D678-4C4C-9C06-E806B5AFC260}"/>
    <pc:docChg chg="undo redo custSel addSld delSld modSld sldOrd modSection">
      <pc:chgData name="Dimitar Zahariev" userId="b84e4ebc77879e88" providerId="LiveId" clId="{20ED634B-D678-4C4C-9C06-E806B5AFC260}" dt="2019-12-06T06:48:31.239" v="6177"/>
      <pc:docMkLst>
        <pc:docMk/>
      </pc:docMkLst>
      <pc:sldChg chg="modSp">
        <pc:chgData name="Dimitar Zahariev" userId="b84e4ebc77879e88" providerId="LiveId" clId="{20ED634B-D678-4C4C-9C06-E806B5AFC260}" dt="2019-12-05T05:47:52.987" v="4830" actId="20577"/>
        <pc:sldMkLst>
          <pc:docMk/>
          <pc:sldMk cId="3215379390" sldId="274"/>
        </pc:sldMkLst>
        <pc:spChg chg="mod">
          <ac:chgData name="Dimitar Zahariev" userId="b84e4ebc77879e88" providerId="LiveId" clId="{20ED634B-D678-4C4C-9C06-E806B5AFC260}" dt="2019-12-04T19:28:05.986" v="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20ED634B-D678-4C4C-9C06-E806B5AFC260}" dt="2019-12-05T05:47:52.987" v="4830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20ED634B-D678-4C4C-9C06-E806B5AFC260}" dt="2019-12-05T06:05:30.939" v="4995" actId="13926"/>
        <pc:sldMkLst>
          <pc:docMk/>
          <pc:sldMk cId="1646986932" sldId="276"/>
        </pc:sldMkLst>
        <pc:spChg chg="mod">
          <ac:chgData name="Dimitar Zahariev" userId="b84e4ebc77879e88" providerId="LiveId" clId="{20ED634B-D678-4C4C-9C06-E806B5AFC260}" dt="2019-12-05T06:05:30.939" v="4995" actId="13926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20ED634B-D678-4C4C-9C06-E806B5AFC260}" dt="2019-12-05T06:55:48.748" v="5770" actId="2696"/>
        <pc:sldMkLst>
          <pc:docMk/>
          <pc:sldMk cId="2087190546" sldId="349"/>
        </pc:sldMkLst>
      </pc:sldChg>
      <pc:sldChg chg="modSp">
        <pc:chgData name="Dimitar Zahariev" userId="b84e4ebc77879e88" providerId="LiveId" clId="{20ED634B-D678-4C4C-9C06-E806B5AFC260}" dt="2019-12-04T20:48:01.699" v="835" actId="20577"/>
        <pc:sldMkLst>
          <pc:docMk/>
          <pc:sldMk cId="882194472" sldId="353"/>
        </pc:sldMkLst>
        <pc:spChg chg="mod">
          <ac:chgData name="Dimitar Zahariev" userId="b84e4ebc77879e88" providerId="LiveId" clId="{20ED634B-D678-4C4C-9C06-E806B5AFC260}" dt="2019-12-04T20:31:31.965" v="222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8:01.699" v="835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4T20:47:51.428" v="832" actId="20577"/>
        <pc:sldMkLst>
          <pc:docMk/>
          <pc:sldMk cId="3602216718" sldId="699"/>
        </pc:sldMkLst>
        <pc:spChg chg="mod">
          <ac:chgData name="Dimitar Zahariev" userId="b84e4ebc77879e88" providerId="LiveId" clId="{20ED634B-D678-4C4C-9C06-E806B5AFC260}" dt="2019-12-04T20:47:24.559" v="797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7:51.428" v="832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26:05.239" v="112" actId="2696"/>
        <pc:sldMkLst>
          <pc:docMk/>
          <pc:sldMk cId="82294416" sldId="700"/>
        </pc:sldMkLst>
      </pc:sldChg>
      <pc:sldChg chg="modSp">
        <pc:chgData name="Dimitar Zahariev" userId="b84e4ebc77879e88" providerId="LiveId" clId="{20ED634B-D678-4C4C-9C06-E806B5AFC260}" dt="2019-12-04T20:49:26.068" v="891" actId="20577"/>
        <pc:sldMkLst>
          <pc:docMk/>
          <pc:sldMk cId="3208377020" sldId="701"/>
        </pc:sldMkLst>
        <pc:spChg chg="mod">
          <ac:chgData name="Dimitar Zahariev" userId="b84e4ebc77879e88" providerId="LiveId" clId="{20ED634B-D678-4C4C-9C06-E806B5AFC260}" dt="2019-12-04T20:48:57.968" v="843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26.068" v="891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46:26.369" v="758" actId="2696"/>
        <pc:sldMkLst>
          <pc:docMk/>
          <pc:sldMk cId="3317344958" sldId="702"/>
        </pc:sldMkLst>
      </pc:sldChg>
      <pc:sldChg chg="del">
        <pc:chgData name="Dimitar Zahariev" userId="b84e4ebc77879e88" providerId="LiveId" clId="{20ED634B-D678-4C4C-9C06-E806B5AFC260}" dt="2019-12-04T20:46:31.408" v="760" actId="2696"/>
        <pc:sldMkLst>
          <pc:docMk/>
          <pc:sldMk cId="3373911128" sldId="703"/>
        </pc:sldMkLst>
      </pc:sldChg>
      <pc:sldChg chg="del">
        <pc:chgData name="Dimitar Zahariev" userId="b84e4ebc77879e88" providerId="LiveId" clId="{20ED634B-D678-4C4C-9C06-E806B5AFC260}" dt="2019-12-04T20:46:30.544" v="759" actId="2696"/>
        <pc:sldMkLst>
          <pc:docMk/>
          <pc:sldMk cId="1474218019" sldId="704"/>
        </pc:sldMkLst>
      </pc:sldChg>
      <pc:sldChg chg="del">
        <pc:chgData name="Dimitar Zahariev" userId="b84e4ebc77879e88" providerId="LiveId" clId="{20ED634B-D678-4C4C-9C06-E806B5AFC260}" dt="2019-12-04T20:46:37.798" v="761" actId="2696"/>
        <pc:sldMkLst>
          <pc:docMk/>
          <pc:sldMk cId="3168640342" sldId="705"/>
        </pc:sldMkLst>
      </pc:sldChg>
      <pc:sldChg chg="del">
        <pc:chgData name="Dimitar Zahariev" userId="b84e4ebc77879e88" providerId="LiveId" clId="{20ED634B-D678-4C4C-9C06-E806B5AFC260}" dt="2019-12-04T20:46:47.022" v="762" actId="2696"/>
        <pc:sldMkLst>
          <pc:docMk/>
          <pc:sldMk cId="2942871613" sldId="706"/>
        </pc:sldMkLst>
      </pc:sldChg>
      <pc:sldChg chg="modSp">
        <pc:chgData name="Dimitar Zahariev" userId="b84e4ebc77879e88" providerId="LiveId" clId="{20ED634B-D678-4C4C-9C06-E806B5AFC260}" dt="2019-12-04T20:49:42.890" v="923" actId="20577"/>
        <pc:sldMkLst>
          <pc:docMk/>
          <pc:sldMk cId="1792130294" sldId="707"/>
        </pc:sldMkLst>
        <pc:spChg chg="mod">
          <ac:chgData name="Dimitar Zahariev" userId="b84e4ebc77879e88" providerId="LiveId" clId="{20ED634B-D678-4C4C-9C06-E806B5AFC260}" dt="2019-12-04T20:49:33.849" v="899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42.890" v="923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5T19:08:46.802" v="6169" actId="20577"/>
        <pc:sldMkLst>
          <pc:docMk/>
          <pc:sldMk cId="2914857172" sldId="708"/>
        </pc:sldMkLst>
        <pc:spChg chg="mod">
          <ac:chgData name="Dimitar Zahariev" userId="b84e4ebc77879e88" providerId="LiveId" clId="{20ED634B-D678-4C4C-9C06-E806B5AFC260}" dt="2019-12-04T20:53:11.703" v="1065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5T19:08:46.802" v="6169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4:36.305" v="1101" actId="2696"/>
        <pc:sldMkLst>
          <pc:docMk/>
          <pc:sldMk cId="124392679" sldId="709"/>
        </pc:sldMkLst>
      </pc:sldChg>
      <pc:sldChg chg="del">
        <pc:chgData name="Dimitar Zahariev" userId="b84e4ebc77879e88" providerId="LiveId" clId="{20ED634B-D678-4C4C-9C06-E806B5AFC260}" dt="2019-12-04T20:54:36.305" v="1102" actId="2696"/>
        <pc:sldMkLst>
          <pc:docMk/>
          <pc:sldMk cId="2881568439" sldId="710"/>
        </pc:sldMkLst>
      </pc:sldChg>
      <pc:sldChg chg="del">
        <pc:chgData name="Dimitar Zahariev" userId="b84e4ebc77879e88" providerId="LiveId" clId="{20ED634B-D678-4C4C-9C06-E806B5AFC260}" dt="2019-12-04T20:54:36.315" v="1104" actId="2696"/>
        <pc:sldMkLst>
          <pc:docMk/>
          <pc:sldMk cId="119216020" sldId="711"/>
        </pc:sldMkLst>
      </pc:sldChg>
      <pc:sldChg chg="del">
        <pc:chgData name="Dimitar Zahariev" userId="b84e4ebc77879e88" providerId="LiveId" clId="{20ED634B-D678-4C4C-9C06-E806B5AFC260}" dt="2019-12-04T20:54:36.325" v="1105" actId="2696"/>
        <pc:sldMkLst>
          <pc:docMk/>
          <pc:sldMk cId="1793222823" sldId="712"/>
        </pc:sldMkLst>
      </pc:sldChg>
      <pc:sldChg chg="del">
        <pc:chgData name="Dimitar Zahariev" userId="b84e4ebc77879e88" providerId="LiveId" clId="{20ED634B-D678-4C4C-9C06-E806B5AFC260}" dt="2019-12-04T20:54:36.325" v="1106" actId="2696"/>
        <pc:sldMkLst>
          <pc:docMk/>
          <pc:sldMk cId="1900185108" sldId="713"/>
        </pc:sldMkLst>
      </pc:sldChg>
      <pc:sldChg chg="modSp">
        <pc:chgData name="Dimitar Zahariev" userId="b84e4ebc77879e88" providerId="LiveId" clId="{20ED634B-D678-4C4C-9C06-E806B5AFC260}" dt="2019-12-04T21:29:04.765" v="1913" actId="20577"/>
        <pc:sldMkLst>
          <pc:docMk/>
          <pc:sldMk cId="2311176215" sldId="715"/>
        </pc:sldMkLst>
        <pc:spChg chg="mod">
          <ac:chgData name="Dimitar Zahariev" userId="b84e4ebc77879e88" providerId="LiveId" clId="{20ED634B-D678-4C4C-9C06-E806B5AFC260}" dt="2019-12-04T20:54:09.831" v="1095" actId="20577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1:29:04.765" v="1913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5:23.675" v="1113" actId="2696"/>
        <pc:sldMkLst>
          <pc:docMk/>
          <pc:sldMk cId="252777691" sldId="716"/>
        </pc:sldMkLst>
      </pc:sldChg>
      <pc:sldChg chg="del">
        <pc:chgData name="Dimitar Zahariev" userId="b84e4ebc77879e88" providerId="LiveId" clId="{20ED634B-D678-4C4C-9C06-E806B5AFC260}" dt="2019-12-04T20:55:23.696" v="1114" actId="2696"/>
        <pc:sldMkLst>
          <pc:docMk/>
          <pc:sldMk cId="3930653115" sldId="717"/>
        </pc:sldMkLst>
      </pc:sldChg>
      <pc:sldChg chg="del">
        <pc:chgData name="Dimitar Zahariev" userId="b84e4ebc77879e88" providerId="LiveId" clId="{20ED634B-D678-4C4C-9C06-E806B5AFC260}" dt="2019-12-04T20:54:36.315" v="1103" actId="2696"/>
        <pc:sldMkLst>
          <pc:docMk/>
          <pc:sldMk cId="4241398349" sldId="719"/>
        </pc:sldMkLst>
      </pc:sldChg>
      <pc:sldChg chg="del">
        <pc:chgData name="Dimitar Zahariev" userId="b84e4ebc77879e88" providerId="LiveId" clId="{20ED634B-D678-4C4C-9C06-E806B5AFC260}" dt="2019-12-04T20:54:36.294" v="1100" actId="2696"/>
        <pc:sldMkLst>
          <pc:docMk/>
          <pc:sldMk cId="714116626" sldId="720"/>
        </pc:sldMkLst>
      </pc:sldChg>
      <pc:sldChg chg="del">
        <pc:chgData name="Dimitar Zahariev" userId="b84e4ebc77879e88" providerId="LiveId" clId="{20ED634B-D678-4C4C-9C06-E806B5AFC260}" dt="2019-12-04T20:55:23.705" v="1115" actId="2696"/>
        <pc:sldMkLst>
          <pc:docMk/>
          <pc:sldMk cId="2476974398" sldId="721"/>
        </pc:sldMkLst>
      </pc:sldChg>
      <pc:sldChg chg="del">
        <pc:chgData name="Dimitar Zahariev" userId="b84e4ebc77879e88" providerId="LiveId" clId="{20ED634B-D678-4C4C-9C06-E806B5AFC260}" dt="2019-12-04T20:46:47.794" v="763" actId="2696"/>
        <pc:sldMkLst>
          <pc:docMk/>
          <pc:sldMk cId="3867363491" sldId="722"/>
        </pc:sldMkLst>
      </pc:sldChg>
      <pc:sldChg chg="del">
        <pc:chgData name="Dimitar Zahariev" userId="b84e4ebc77879e88" providerId="LiveId" clId="{20ED634B-D678-4C4C-9C06-E806B5AFC260}" dt="2019-12-04T20:26:05.544" v="122" actId="2696"/>
        <pc:sldMkLst>
          <pc:docMk/>
          <pc:sldMk cId="1517662865" sldId="723"/>
        </pc:sldMkLst>
      </pc:sldChg>
      <pc:sldChg chg="del">
        <pc:chgData name="Dimitar Zahariev" userId="b84e4ebc77879e88" providerId="LiveId" clId="{20ED634B-D678-4C4C-9C06-E806B5AFC260}" dt="2019-12-04T20:26:05.574" v="123" actId="2696"/>
        <pc:sldMkLst>
          <pc:docMk/>
          <pc:sldMk cId="500513785" sldId="724"/>
        </pc:sldMkLst>
      </pc:sldChg>
      <pc:sldChg chg="del">
        <pc:chgData name="Dimitar Zahariev" userId="b84e4ebc77879e88" providerId="LiveId" clId="{20ED634B-D678-4C4C-9C06-E806B5AFC260}" dt="2019-12-04T20:26:05.605" v="124" actId="2696"/>
        <pc:sldMkLst>
          <pc:docMk/>
          <pc:sldMk cId="2877116737" sldId="725"/>
        </pc:sldMkLst>
      </pc:sldChg>
      <pc:sldChg chg="del">
        <pc:chgData name="Dimitar Zahariev" userId="b84e4ebc77879e88" providerId="LiveId" clId="{20ED634B-D678-4C4C-9C06-E806B5AFC260}" dt="2019-12-04T20:26:05.686" v="127" actId="2696"/>
        <pc:sldMkLst>
          <pc:docMk/>
          <pc:sldMk cId="1690613444" sldId="726"/>
        </pc:sldMkLst>
      </pc:sldChg>
      <pc:sldChg chg="del">
        <pc:chgData name="Dimitar Zahariev" userId="b84e4ebc77879e88" providerId="LiveId" clId="{20ED634B-D678-4C4C-9C06-E806B5AFC260}" dt="2019-12-04T20:26:05.305" v="115" actId="2696"/>
        <pc:sldMkLst>
          <pc:docMk/>
          <pc:sldMk cId="786897904" sldId="727"/>
        </pc:sldMkLst>
      </pc:sldChg>
      <pc:sldChg chg="del">
        <pc:chgData name="Dimitar Zahariev" userId="b84e4ebc77879e88" providerId="LiveId" clId="{20ED634B-D678-4C4C-9C06-E806B5AFC260}" dt="2019-12-04T20:26:05.326" v="116" actId="2696"/>
        <pc:sldMkLst>
          <pc:docMk/>
          <pc:sldMk cId="965342604" sldId="728"/>
        </pc:sldMkLst>
      </pc:sldChg>
      <pc:sldChg chg="del">
        <pc:chgData name="Dimitar Zahariev" userId="b84e4ebc77879e88" providerId="LiveId" clId="{20ED634B-D678-4C4C-9C06-E806B5AFC260}" dt="2019-12-04T20:26:05.386" v="117" actId="2696"/>
        <pc:sldMkLst>
          <pc:docMk/>
          <pc:sldMk cId="897861" sldId="729"/>
        </pc:sldMkLst>
      </pc:sldChg>
      <pc:sldChg chg="del">
        <pc:chgData name="Dimitar Zahariev" userId="b84e4ebc77879e88" providerId="LiveId" clId="{20ED634B-D678-4C4C-9C06-E806B5AFC260}" dt="2019-12-04T20:26:05.209" v="111" actId="2696"/>
        <pc:sldMkLst>
          <pc:docMk/>
          <pc:sldMk cId="1571730899" sldId="730"/>
        </pc:sldMkLst>
      </pc:sldChg>
      <pc:sldChg chg="del">
        <pc:chgData name="Dimitar Zahariev" userId="b84e4ebc77879e88" providerId="LiveId" clId="{20ED634B-D678-4C4C-9C06-E806B5AFC260}" dt="2019-12-04T20:26:05.259" v="113" actId="2696"/>
        <pc:sldMkLst>
          <pc:docMk/>
          <pc:sldMk cId="1484844565" sldId="731"/>
        </pc:sldMkLst>
      </pc:sldChg>
      <pc:sldChg chg="del">
        <pc:chgData name="Dimitar Zahariev" userId="b84e4ebc77879e88" providerId="LiveId" clId="{20ED634B-D678-4C4C-9C06-E806B5AFC260}" dt="2019-12-04T20:26:05.432" v="118" actId="2696"/>
        <pc:sldMkLst>
          <pc:docMk/>
          <pc:sldMk cId="2380381746" sldId="732"/>
        </pc:sldMkLst>
      </pc:sldChg>
      <pc:sldChg chg="del">
        <pc:chgData name="Dimitar Zahariev" userId="b84e4ebc77879e88" providerId="LiveId" clId="{20ED634B-D678-4C4C-9C06-E806B5AFC260}" dt="2019-12-04T20:26:05.463" v="119" actId="2696"/>
        <pc:sldMkLst>
          <pc:docMk/>
          <pc:sldMk cId="2454956375" sldId="733"/>
        </pc:sldMkLst>
      </pc:sldChg>
      <pc:sldChg chg="del">
        <pc:chgData name="Dimitar Zahariev" userId="b84e4ebc77879e88" providerId="LiveId" clId="{20ED634B-D678-4C4C-9C06-E806B5AFC260}" dt="2019-12-04T20:26:05.503" v="120" actId="2696"/>
        <pc:sldMkLst>
          <pc:docMk/>
          <pc:sldMk cId="1974465492" sldId="734"/>
        </pc:sldMkLst>
      </pc:sldChg>
      <pc:sldChg chg="del">
        <pc:chgData name="Dimitar Zahariev" userId="b84e4ebc77879e88" providerId="LiveId" clId="{20ED634B-D678-4C4C-9C06-E806B5AFC260}" dt="2019-12-04T20:26:05.524" v="121" actId="2696"/>
        <pc:sldMkLst>
          <pc:docMk/>
          <pc:sldMk cId="301414503" sldId="735"/>
        </pc:sldMkLst>
      </pc:sldChg>
      <pc:sldChg chg="del">
        <pc:chgData name="Dimitar Zahariev" userId="b84e4ebc77879e88" providerId="LiveId" clId="{20ED634B-D678-4C4C-9C06-E806B5AFC260}" dt="2019-12-04T20:26:05.280" v="114" actId="2696"/>
        <pc:sldMkLst>
          <pc:docMk/>
          <pc:sldMk cId="3323397672" sldId="736"/>
        </pc:sldMkLst>
      </pc:sldChg>
      <pc:sldChg chg="del">
        <pc:chgData name="Dimitar Zahariev" userId="b84e4ebc77879e88" providerId="LiveId" clId="{20ED634B-D678-4C4C-9C06-E806B5AFC260}" dt="2019-12-04T20:26:05.828" v="133" actId="2696"/>
        <pc:sldMkLst>
          <pc:docMk/>
          <pc:sldMk cId="1596737647" sldId="737"/>
        </pc:sldMkLst>
      </pc:sldChg>
      <pc:sldChg chg="addSp modSp add del modAnim">
        <pc:chgData name="Dimitar Zahariev" userId="b84e4ebc77879e88" providerId="LiveId" clId="{20ED634B-D678-4C4C-9C06-E806B5AFC260}" dt="2019-12-05T13:43:57.541" v="6032" actId="2696"/>
        <pc:sldMkLst>
          <pc:docMk/>
          <pc:sldMk cId="3811251410" sldId="738"/>
        </pc:sldMkLst>
        <pc:spChg chg="mod">
          <ac:chgData name="Dimitar Zahariev" userId="b84e4ebc77879e88" providerId="LiveId" clId="{20ED634B-D678-4C4C-9C06-E806B5AFC260}" dt="2019-12-04T20:26:42.755" v="157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07:43.613" v="5042" actId="20577"/>
          <ac:spMkLst>
            <pc:docMk/>
            <pc:sldMk cId="3811251410" sldId="738"/>
            <ac:spMk id="5" creationId="{25D4DC16-7C8F-4647-B097-E39063E1F4FD}"/>
          </ac:spMkLst>
        </pc:spChg>
        <pc:spChg chg="add mod">
          <ac:chgData name="Dimitar Zahariev" userId="b84e4ebc77879e88" providerId="LiveId" clId="{20ED634B-D678-4C4C-9C06-E806B5AFC260}" dt="2019-12-04T20:27:46.623" v="158"/>
          <ac:spMkLst>
            <pc:docMk/>
            <pc:sldMk cId="3811251410" sldId="73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4T20:29:13.562" v="165" actId="1076"/>
          <ac:picMkLst>
            <pc:docMk/>
            <pc:sldMk cId="3811251410" sldId="738"/>
            <ac:picMk id="3" creationId="{782DF121-37BB-4608-83E9-8FDDCE0443A1}"/>
          </ac:picMkLst>
        </pc:picChg>
      </pc:sldChg>
      <pc:sldChg chg="del">
        <pc:chgData name="Dimitar Zahariev" userId="b84e4ebc77879e88" providerId="LiveId" clId="{20ED634B-D678-4C4C-9C06-E806B5AFC260}" dt="2019-12-04T20:26:05.706" v="128" actId="2696"/>
        <pc:sldMkLst>
          <pc:docMk/>
          <pc:sldMk cId="244435920" sldId="740"/>
        </pc:sldMkLst>
      </pc:sldChg>
      <pc:sldChg chg="del">
        <pc:chgData name="Dimitar Zahariev" userId="b84e4ebc77879e88" providerId="LiveId" clId="{20ED634B-D678-4C4C-9C06-E806B5AFC260}" dt="2019-12-04T20:26:05.726" v="129" actId="2696"/>
        <pc:sldMkLst>
          <pc:docMk/>
          <pc:sldMk cId="1281249806" sldId="741"/>
        </pc:sldMkLst>
      </pc:sldChg>
      <pc:sldChg chg="del">
        <pc:chgData name="Dimitar Zahariev" userId="b84e4ebc77879e88" providerId="LiveId" clId="{20ED634B-D678-4C4C-9C06-E806B5AFC260}" dt="2019-12-04T20:26:05.751" v="130" actId="2696"/>
        <pc:sldMkLst>
          <pc:docMk/>
          <pc:sldMk cId="177129517" sldId="742"/>
        </pc:sldMkLst>
      </pc:sldChg>
      <pc:sldChg chg="del">
        <pc:chgData name="Dimitar Zahariev" userId="b84e4ebc77879e88" providerId="LiveId" clId="{20ED634B-D678-4C4C-9C06-E806B5AFC260}" dt="2019-12-04T20:26:05.636" v="125" actId="2696"/>
        <pc:sldMkLst>
          <pc:docMk/>
          <pc:sldMk cId="2418328832" sldId="743"/>
        </pc:sldMkLst>
      </pc:sldChg>
      <pc:sldChg chg="del">
        <pc:chgData name="Dimitar Zahariev" userId="b84e4ebc77879e88" providerId="LiveId" clId="{20ED634B-D678-4C4C-9C06-E806B5AFC260}" dt="2019-12-04T20:26:05.808" v="132" actId="2696"/>
        <pc:sldMkLst>
          <pc:docMk/>
          <pc:sldMk cId="3843151059" sldId="744"/>
        </pc:sldMkLst>
      </pc:sldChg>
      <pc:sldChg chg="del">
        <pc:chgData name="Dimitar Zahariev" userId="b84e4ebc77879e88" providerId="LiveId" clId="{20ED634B-D678-4C4C-9C06-E806B5AFC260}" dt="2019-12-04T20:26:05.656" v="126" actId="2696"/>
        <pc:sldMkLst>
          <pc:docMk/>
          <pc:sldMk cId="2138456623" sldId="745"/>
        </pc:sldMkLst>
      </pc:sldChg>
      <pc:sldChg chg="del">
        <pc:chgData name="Dimitar Zahariev" userId="b84e4ebc77879e88" providerId="LiveId" clId="{20ED634B-D678-4C4C-9C06-E806B5AFC260}" dt="2019-12-04T20:26:05.778" v="131" actId="2696"/>
        <pc:sldMkLst>
          <pc:docMk/>
          <pc:sldMk cId="2235007403" sldId="746"/>
        </pc:sldMkLst>
      </pc:sldChg>
      <pc:sldChg chg="del">
        <pc:chgData name="Dimitar Zahariev" userId="b84e4ebc77879e88" providerId="LiveId" clId="{20ED634B-D678-4C4C-9C06-E806B5AFC260}" dt="2019-12-04T20:46:49.592" v="764" actId="2696"/>
        <pc:sldMkLst>
          <pc:docMk/>
          <pc:sldMk cId="3071864637" sldId="747"/>
        </pc:sldMkLst>
      </pc:sldChg>
      <pc:sldChg chg="del">
        <pc:chgData name="Dimitar Zahariev" userId="b84e4ebc77879e88" providerId="LiveId" clId="{20ED634B-D678-4C4C-9C06-E806B5AFC260}" dt="2019-12-04T20:46:50.176" v="765" actId="2696"/>
        <pc:sldMkLst>
          <pc:docMk/>
          <pc:sldMk cId="633730192" sldId="748"/>
        </pc:sldMkLst>
      </pc:sldChg>
      <pc:sldChg chg="del">
        <pc:chgData name="Dimitar Zahariev" userId="b84e4ebc77879e88" providerId="LiveId" clId="{20ED634B-D678-4C4C-9C06-E806B5AFC260}" dt="2019-12-04T20:46:50.760" v="766" actId="2696"/>
        <pc:sldMkLst>
          <pc:docMk/>
          <pc:sldMk cId="2762354524" sldId="749"/>
        </pc:sldMkLst>
      </pc:sldChg>
      <pc:sldChg chg="del">
        <pc:chgData name="Dimitar Zahariev" userId="b84e4ebc77879e88" providerId="LiveId" clId="{20ED634B-D678-4C4C-9C06-E806B5AFC260}" dt="2019-12-04T20:46:51.726" v="767" actId="2696"/>
        <pc:sldMkLst>
          <pc:docMk/>
          <pc:sldMk cId="4271314413" sldId="750"/>
        </pc:sldMkLst>
      </pc:sldChg>
      <pc:sldChg chg="modSp modAnim">
        <pc:chgData name="Dimitar Zahariev" userId="b84e4ebc77879e88" providerId="LiveId" clId="{20ED634B-D678-4C4C-9C06-E806B5AFC260}" dt="2019-12-04T22:43:31.431" v="3042" actId="5793"/>
        <pc:sldMkLst>
          <pc:docMk/>
          <pc:sldMk cId="2373257029" sldId="751"/>
        </pc:sldMkLst>
        <pc:spChg chg="mod">
          <ac:chgData name="Dimitar Zahariev" userId="b84e4ebc77879e88" providerId="LiveId" clId="{20ED634B-D678-4C4C-9C06-E806B5AFC260}" dt="2019-12-04T22:43:31.431" v="3042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modSp add">
        <pc:chgData name="Dimitar Zahariev" userId="b84e4ebc77879e88" providerId="LiveId" clId="{20ED634B-D678-4C4C-9C06-E806B5AFC260}" dt="2019-12-04T19:32:28.904" v="10" actId="108"/>
        <pc:sldMkLst>
          <pc:docMk/>
          <pc:sldMk cId="2506175793" sldId="895"/>
        </pc:sldMkLst>
        <pc:spChg chg="mod">
          <ac:chgData name="Dimitar Zahariev" userId="b84e4ebc77879e88" providerId="LiveId" clId="{20ED634B-D678-4C4C-9C06-E806B5AFC260}" dt="2019-12-04T19:32:18.552" v="9" actId="20577"/>
          <ac:spMkLst>
            <pc:docMk/>
            <pc:sldMk cId="2506175793" sldId="895"/>
            <ac:spMk id="6" creationId="{D329B28C-47EF-4462-BD8A-25349090958E}"/>
          </ac:spMkLst>
        </pc:spChg>
        <pc:spChg chg="mod">
          <ac:chgData name="Dimitar Zahariev" userId="b84e4ebc77879e88" providerId="LiveId" clId="{20ED634B-D678-4C4C-9C06-E806B5AFC260}" dt="2019-12-04T19:32:28.904" v="10" actId="108"/>
          <ac:spMkLst>
            <pc:docMk/>
            <pc:sldMk cId="2506175793" sldId="895"/>
            <ac:spMk id="7" creationId="{869D6304-113E-4387-B4AD-B5D71C46D490}"/>
          </ac:spMkLst>
        </pc:spChg>
      </pc:sldChg>
      <pc:sldChg chg="modSp add modAnim">
        <pc:chgData name="Dimitar Zahariev" userId="b84e4ebc77879e88" providerId="LiveId" clId="{20ED634B-D678-4C4C-9C06-E806B5AFC260}" dt="2019-12-04T19:32:39.971" v="11"/>
        <pc:sldMkLst>
          <pc:docMk/>
          <pc:sldMk cId="4224565661" sldId="946"/>
        </pc:sldMkLst>
        <pc:spChg chg="mod">
          <ac:chgData name="Dimitar Zahariev" userId="b84e4ebc77879e88" providerId="LiveId" clId="{20ED634B-D678-4C4C-9C06-E806B5AFC260}" dt="2019-12-04T19:32:39.971" v="11"/>
          <ac:spMkLst>
            <pc:docMk/>
            <pc:sldMk cId="4224565661" sldId="946"/>
            <ac:spMk id="3" creationId="{CCBBA88C-C72C-46FC-B1CD-F9B946D90BB3}"/>
          </ac:spMkLst>
        </pc:spChg>
      </pc:sldChg>
      <pc:sldChg chg="modSp add">
        <pc:chgData name="Dimitar Zahariev" userId="b84e4ebc77879e88" providerId="LiveId" clId="{20ED634B-D678-4C4C-9C06-E806B5AFC260}" dt="2019-12-04T19:33:26.381" v="35" actId="20577"/>
        <pc:sldMkLst>
          <pc:docMk/>
          <pc:sldMk cId="1862218309" sldId="947"/>
        </pc:sldMkLst>
        <pc:spChg chg="mod">
          <ac:chgData name="Dimitar Zahariev" userId="b84e4ebc77879e88" providerId="LiveId" clId="{20ED634B-D678-4C4C-9C06-E806B5AFC260}" dt="2019-12-04T19:33:21.028" v="29" actId="20577"/>
          <ac:spMkLst>
            <pc:docMk/>
            <pc:sldMk cId="1862218309" sldId="94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19:33:26.381" v="35" actId="20577"/>
          <ac:spMkLst>
            <pc:docMk/>
            <pc:sldMk cId="1862218309" sldId="947"/>
            <ac:spMk id="5" creationId="{11A1BDA3-1568-4FA9-867E-D3CB207F2824}"/>
          </ac:spMkLst>
        </pc:spChg>
      </pc:sldChg>
      <pc:sldChg chg="modSp add del modAnim">
        <pc:chgData name="Dimitar Zahariev" userId="b84e4ebc77879e88" providerId="LiveId" clId="{20ED634B-D678-4C4C-9C06-E806B5AFC260}" dt="2019-12-05T13:43:57.531" v="6031" actId="2696"/>
        <pc:sldMkLst>
          <pc:docMk/>
          <pc:sldMk cId="3120994191" sldId="948"/>
        </pc:sldMkLst>
        <pc:spChg chg="mod">
          <ac:chgData name="Dimitar Zahariev" userId="b84e4ebc77879e88" providerId="LiveId" clId="{20ED634B-D678-4C4C-9C06-E806B5AFC260}" dt="2019-12-04T20:30:18.405" v="208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35:06.446" v="2899" actId="113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29:12.232" v="2680" actId="255"/>
          <ac:spMkLst>
            <pc:docMk/>
            <pc:sldMk cId="3120994191" sldId="94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09:10.393" v="2610" actId="20577"/>
        <pc:sldMkLst>
          <pc:docMk/>
          <pc:sldMk cId="1927522378" sldId="949"/>
        </pc:sldMkLst>
        <pc:spChg chg="mod">
          <ac:chgData name="Dimitar Zahariev" userId="b84e4ebc77879e88" providerId="LiveId" clId="{20ED634B-D678-4C4C-9C06-E806B5AFC260}" dt="2019-12-04T21:58:42.939" v="2423" actId="20577"/>
          <ac:spMkLst>
            <pc:docMk/>
            <pc:sldMk cId="1927522378" sldId="94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09:10.393" v="2610" actId="20577"/>
          <ac:spMkLst>
            <pc:docMk/>
            <pc:sldMk cId="1927522378" sldId="94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58:57.588" v="2424"/>
          <ac:spMkLst>
            <pc:docMk/>
            <pc:sldMk cId="1927522378" sldId="949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56:59.686" v="2377" actId="113"/>
        <pc:sldMkLst>
          <pc:docMk/>
          <pc:sldMk cId="2892226491" sldId="950"/>
        </pc:sldMkLst>
        <pc:spChg chg="mod">
          <ac:chgData name="Dimitar Zahariev" userId="b84e4ebc77879e88" providerId="LiveId" clId="{20ED634B-D678-4C4C-9C06-E806B5AFC260}" dt="2019-12-04T21:56:59.686" v="2377" actId="113"/>
          <ac:spMkLst>
            <pc:docMk/>
            <pc:sldMk cId="2892226491" sldId="950"/>
            <ac:spMk id="5" creationId="{25D4DC16-7C8F-4647-B097-E39063E1F4FD}"/>
          </ac:spMkLst>
        </pc:spChg>
      </pc:sldChg>
      <pc:sldChg chg="addSp delSp modSp add modAnim">
        <pc:chgData name="Dimitar Zahariev" userId="b84e4ebc77879e88" providerId="LiveId" clId="{20ED634B-D678-4C4C-9C06-E806B5AFC260}" dt="2019-12-04T22:56:22.688" v="3144" actId="20577"/>
        <pc:sldMkLst>
          <pc:docMk/>
          <pc:sldMk cId="3867820875" sldId="951"/>
        </pc:sldMkLst>
        <pc:spChg chg="add del">
          <ac:chgData name="Dimitar Zahariev" userId="b84e4ebc77879e88" providerId="LiveId" clId="{20ED634B-D678-4C4C-9C06-E806B5AFC260}" dt="2019-12-04T22:55:28.450" v="3093"/>
          <ac:spMkLst>
            <pc:docMk/>
            <pc:sldMk cId="3867820875" sldId="951"/>
            <ac:spMk id="2" creationId="{89B2473C-A330-4DF9-9A20-8196530E5965}"/>
          </ac:spMkLst>
        </pc:spChg>
        <pc:spChg chg="add del">
          <ac:chgData name="Dimitar Zahariev" userId="b84e4ebc77879e88" providerId="LiveId" clId="{20ED634B-D678-4C4C-9C06-E806B5AFC260}" dt="2019-12-04T22:55:46.248" v="3095"/>
          <ac:spMkLst>
            <pc:docMk/>
            <pc:sldMk cId="3867820875" sldId="951"/>
            <ac:spMk id="3" creationId="{C9A0F480-9B1A-4C2E-9475-FD9508F8D2EB}"/>
          </ac:spMkLst>
        </pc:spChg>
        <pc:spChg chg="mod">
          <ac:chgData name="Dimitar Zahariev" userId="b84e4ebc77879e88" providerId="LiveId" clId="{20ED634B-D678-4C4C-9C06-E806B5AFC260}" dt="2019-12-04T20:37:43.977" v="330" actId="6549"/>
          <ac:spMkLst>
            <pc:docMk/>
            <pc:sldMk cId="3867820875" sldId="95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6:22.688" v="3144" actId="20577"/>
          <ac:spMkLst>
            <pc:docMk/>
            <pc:sldMk cId="3867820875" sldId="95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49.331" v="756"/>
          <ac:spMkLst>
            <pc:docMk/>
            <pc:sldMk cId="3867820875" sldId="951"/>
            <ac:spMk id="6" creationId="{5573D971-45F4-41D9-A9B7-646EAF91B4AF}"/>
          </ac:spMkLst>
        </pc:spChg>
      </pc:sldChg>
      <pc:sldChg chg="addSp delSp modSp add modAnim">
        <pc:chgData name="Dimitar Zahariev" userId="b84e4ebc77879e88" providerId="LiveId" clId="{20ED634B-D678-4C4C-9C06-E806B5AFC260}" dt="2019-12-04T22:58:12.463" v="3186" actId="113"/>
        <pc:sldMkLst>
          <pc:docMk/>
          <pc:sldMk cId="562828074" sldId="952"/>
        </pc:sldMkLst>
        <pc:spChg chg="add del">
          <ac:chgData name="Dimitar Zahariev" userId="b84e4ebc77879e88" providerId="LiveId" clId="{20ED634B-D678-4C4C-9C06-E806B5AFC260}" dt="2019-12-04T22:57:32.346" v="3147"/>
          <ac:spMkLst>
            <pc:docMk/>
            <pc:sldMk cId="562828074" sldId="952"/>
            <ac:spMk id="2" creationId="{BD951E36-6D49-4373-82CB-841C60E4D4AA}"/>
          </ac:spMkLst>
        </pc:spChg>
        <pc:spChg chg="mod">
          <ac:chgData name="Dimitar Zahariev" userId="b84e4ebc77879e88" providerId="LiveId" clId="{20ED634B-D678-4C4C-9C06-E806B5AFC260}" dt="2019-12-04T20:43:55.863" v="754" actId="20577"/>
          <ac:spMkLst>
            <pc:docMk/>
            <pc:sldMk cId="562828074" sldId="95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8:12.463" v="3186" actId="113"/>
          <ac:spMkLst>
            <pc:docMk/>
            <pc:sldMk cId="562828074" sldId="95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06.684" v="755"/>
          <ac:spMkLst>
            <pc:docMk/>
            <pc:sldMk cId="562828074" sldId="95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17:59.887" v="3925" actId="20577"/>
        <pc:sldMkLst>
          <pc:docMk/>
          <pc:sldMk cId="3275338195" sldId="953"/>
        </pc:sldMkLst>
        <pc:spChg chg="mod">
          <ac:chgData name="Dimitar Zahariev" userId="b84e4ebc77879e88" providerId="LiveId" clId="{20ED634B-D678-4C4C-9C06-E806B5AFC260}" dt="2019-12-04T20:51:30.623" v="987" actId="20577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17:59.887" v="3925" actId="20577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50:08.765" v="3090"/>
          <ac:spMkLst>
            <pc:docMk/>
            <pc:sldMk cId="3275338195" sldId="95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21:11.186" v="5361" actId="113"/>
        <pc:sldMkLst>
          <pc:docMk/>
          <pc:sldMk cId="232180000" sldId="954"/>
        </pc:sldMkLst>
        <pc:spChg chg="mod">
          <ac:chgData name="Dimitar Zahariev" userId="b84e4ebc77879e88" providerId="LiveId" clId="{20ED634B-D678-4C4C-9C06-E806B5AFC260}" dt="2019-12-05T06:21:11.186" v="5361" actId="113"/>
          <ac:spMkLst>
            <pc:docMk/>
            <pc:sldMk cId="232180000" sldId="95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20:58.041" v="5357" actId="14100"/>
          <ac:spMkLst>
            <pc:docMk/>
            <pc:sldMk cId="232180000" sldId="954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4T23:20:51.173" v="3928" actId="2696"/>
        <pc:sldMkLst>
          <pc:docMk/>
          <pc:sldMk cId="1098164437" sldId="954"/>
        </pc:sldMkLst>
        <pc:spChg chg="mod">
          <ac:chgData name="Dimitar Zahariev" userId="b84e4ebc77879e88" providerId="LiveId" clId="{20ED634B-D678-4C4C-9C06-E806B5AFC260}" dt="2019-12-04T20:50:54.652" v="938" actId="20577"/>
          <ac:spMkLst>
            <pc:docMk/>
            <pc:sldMk cId="1098164437" sldId="95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0:51:09.701" v="970" actId="20577"/>
          <ac:spMkLst>
            <pc:docMk/>
            <pc:sldMk cId="1098164437" sldId="95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20ED634B-D678-4C4C-9C06-E806B5AFC260}" dt="2019-12-04T23:50:54.104" v="4684" actId="20577"/>
        <pc:sldMkLst>
          <pc:docMk/>
          <pc:sldMk cId="4291165990" sldId="955"/>
        </pc:sldMkLst>
        <pc:spChg chg="mod">
          <ac:chgData name="Dimitar Zahariev" userId="b84e4ebc77879e88" providerId="LiveId" clId="{20ED634B-D678-4C4C-9C06-E806B5AFC260}" dt="2019-12-04T23:40:39.806" v="4232" actId="20577"/>
          <ac:spMkLst>
            <pc:docMk/>
            <pc:sldMk cId="4291165990" sldId="95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50:54.104" v="4684" actId="20577"/>
          <ac:spMkLst>
            <pc:docMk/>
            <pc:sldMk cId="4291165990" sldId="95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42:23.226" v="4233"/>
          <ac:spMkLst>
            <pc:docMk/>
            <pc:sldMk cId="4291165990" sldId="955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6T06:48:06.310" v="6173"/>
        <pc:sldMkLst>
          <pc:docMk/>
          <pc:sldMk cId="3107088967" sldId="956"/>
        </pc:sldMkLst>
        <pc:spChg chg="mod">
          <ac:chgData name="Dimitar Zahariev" userId="b84e4ebc77879e88" providerId="LiveId" clId="{20ED634B-D678-4C4C-9C06-E806B5AFC260}" dt="2019-12-04T20:52:06.128" v="1020" actId="20577"/>
          <ac:spMkLst>
            <pc:docMk/>
            <pc:sldMk cId="3107088967" sldId="95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39:13.599" v="4183" actId="20577"/>
          <ac:spMkLst>
            <pc:docMk/>
            <pc:sldMk cId="3107088967" sldId="95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29:34.531" v="4062"/>
          <ac:spMkLst>
            <pc:docMk/>
            <pc:sldMk cId="3107088967" sldId="95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6T06:48:31.239" v="6177"/>
        <pc:sldMkLst>
          <pc:docMk/>
          <pc:sldMk cId="4062675318" sldId="957"/>
        </pc:sldMkLst>
        <pc:spChg chg="mod">
          <ac:chgData name="Dimitar Zahariev" userId="b84e4ebc77879e88" providerId="LiveId" clId="{20ED634B-D678-4C4C-9C06-E806B5AFC260}" dt="2019-12-04T20:52:16.541" v="1041" actId="20577"/>
          <ac:spMkLst>
            <pc:docMk/>
            <pc:sldMk cId="4062675318" sldId="95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28:46.886" v="4061"/>
          <ac:spMkLst>
            <pc:docMk/>
            <pc:sldMk cId="4062675318" sldId="95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19:24.133" v="3927"/>
          <ac:spMkLst>
            <pc:docMk/>
            <pc:sldMk cId="4062675318" sldId="957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06:39:41.993" v="5561" actId="113"/>
        <pc:sldMkLst>
          <pc:docMk/>
          <pc:sldMk cId="3480410689" sldId="958"/>
        </pc:sldMkLst>
        <pc:spChg chg="mod">
          <ac:chgData name="Dimitar Zahariev" userId="b84e4ebc77879e88" providerId="LiveId" clId="{20ED634B-D678-4C4C-9C06-E806B5AFC260}" dt="2019-12-04T23:55:17.245" v="4768" actId="20577"/>
          <ac:spMkLst>
            <pc:docMk/>
            <pc:sldMk cId="3480410689" sldId="958"/>
            <ac:spMk id="4" creationId="{D7702113-46B5-44FF-AE34-AED42A801FFF}"/>
          </ac:spMkLst>
        </pc:spChg>
        <pc:spChg chg="mod ord">
          <ac:chgData name="Dimitar Zahariev" userId="b84e4ebc77879e88" providerId="LiveId" clId="{20ED634B-D678-4C4C-9C06-E806B5AFC260}" dt="2019-12-05T06:39:41.993" v="5561" actId="113"/>
          <ac:spMkLst>
            <pc:docMk/>
            <pc:sldMk cId="3480410689" sldId="95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5:07.514" v="4755"/>
          <ac:spMkLst>
            <pc:docMk/>
            <pc:sldMk cId="3480410689" sldId="95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5T06:37:49.454" v="5520" actId="14100"/>
          <ac:picMkLst>
            <pc:docMk/>
            <pc:sldMk cId="3480410689" sldId="958"/>
            <ac:picMk id="3" creationId="{4B13BA36-E45E-4A68-B11F-B0B73B51E171}"/>
          </ac:picMkLst>
        </pc:picChg>
      </pc:sldChg>
      <pc:sldChg chg="modSp add modAnim">
        <pc:chgData name="Dimitar Zahariev" userId="b84e4ebc77879e88" providerId="LiveId" clId="{20ED634B-D678-4C4C-9C06-E806B5AFC260}" dt="2019-12-04T21:14:46.971" v="1459" actId="20577"/>
        <pc:sldMkLst>
          <pc:docMk/>
          <pc:sldMk cId="334311448" sldId="959"/>
        </pc:sldMkLst>
        <pc:spChg chg="mod">
          <ac:chgData name="Dimitar Zahariev" userId="b84e4ebc77879e88" providerId="LiveId" clId="{20ED634B-D678-4C4C-9C06-E806B5AFC260}" dt="2019-12-04T20:55:38.842" v="1133" actId="20577"/>
          <ac:spMkLst>
            <pc:docMk/>
            <pc:sldMk cId="334311448" sldId="95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4:46.971" v="1459" actId="20577"/>
          <ac:spMkLst>
            <pc:docMk/>
            <pc:sldMk cId="334311448" sldId="95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36.386" v="1158"/>
          <ac:spMkLst>
            <pc:docMk/>
            <pc:sldMk cId="334311448" sldId="959"/>
            <ac:spMk id="6" creationId="{5573D971-45F4-41D9-A9B7-646EAF91B4AF}"/>
          </ac:spMkLst>
        </pc:spChg>
      </pc:sldChg>
      <pc:sldChg chg="add del">
        <pc:chgData name="Dimitar Zahariev" userId="b84e4ebc77879e88" providerId="LiveId" clId="{20ED634B-D678-4C4C-9C06-E806B5AFC260}" dt="2019-12-05T13:43:57.531" v="6030" actId="2696"/>
        <pc:sldMkLst>
          <pc:docMk/>
          <pc:sldMk cId="887501922" sldId="960"/>
        </pc:sldMkLst>
      </pc:sldChg>
      <pc:sldChg chg="modSp add del modAnim">
        <pc:chgData name="Dimitar Zahariev" userId="b84e4ebc77879e88" providerId="LiveId" clId="{20ED634B-D678-4C4C-9C06-E806B5AFC260}" dt="2019-12-05T06:21:57.652" v="5362" actId="2696"/>
        <pc:sldMkLst>
          <pc:docMk/>
          <pc:sldMk cId="2214488253" sldId="960"/>
        </pc:sldMkLst>
        <pc:spChg chg="mod">
          <ac:chgData name="Dimitar Zahariev" userId="b84e4ebc77879e88" providerId="LiveId" clId="{20ED634B-D678-4C4C-9C06-E806B5AFC260}" dt="2019-12-04T20:56:30.784" v="1140" actId="20577"/>
          <ac:spMkLst>
            <pc:docMk/>
            <pc:sldMk cId="2214488253" sldId="96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8:14.454" v="1563" actId="20577"/>
          <ac:spMkLst>
            <pc:docMk/>
            <pc:sldMk cId="2214488253" sldId="96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58.369" v="1159"/>
          <ac:spMkLst>
            <pc:docMk/>
            <pc:sldMk cId="2214488253" sldId="960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5T06:22:59.722" v="5364" actId="2696"/>
        <pc:sldMkLst>
          <pc:docMk/>
          <pc:sldMk cId="745666783" sldId="961"/>
        </pc:sldMkLst>
        <pc:spChg chg="mod">
          <ac:chgData name="Dimitar Zahariev" userId="b84e4ebc77879e88" providerId="LiveId" clId="{20ED634B-D678-4C4C-9C06-E806B5AFC260}" dt="2019-12-04T21:01:28.988" v="1172" actId="20577"/>
          <ac:spMkLst>
            <pc:docMk/>
            <pc:sldMk cId="745666783" sldId="96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6:20.361" v="2040" actId="20577"/>
          <ac:spMkLst>
            <pc:docMk/>
            <pc:sldMk cId="745666783" sldId="96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9:28.317" v="1160"/>
          <ac:spMkLst>
            <pc:docMk/>
            <pc:sldMk cId="745666783" sldId="961"/>
            <ac:spMk id="6" creationId="{5573D971-45F4-41D9-A9B7-646EAF91B4AF}"/>
          </ac:spMkLst>
        </pc:spChg>
      </pc:sldChg>
      <pc:sldChg chg="add">
        <pc:chgData name="Dimitar Zahariev" userId="b84e4ebc77879e88" providerId="LiveId" clId="{20ED634B-D678-4C4C-9C06-E806B5AFC260}" dt="2019-12-05T06:23:08.276" v="5365"/>
        <pc:sldMkLst>
          <pc:docMk/>
          <pc:sldMk cId="850445298" sldId="961"/>
        </pc:sldMkLst>
      </pc:sldChg>
      <pc:sldChg chg="modSp add modAnim">
        <pc:chgData name="Dimitar Zahariev" userId="b84e4ebc77879e88" providerId="LiveId" clId="{20ED634B-D678-4C4C-9C06-E806B5AFC260}" dt="2019-12-04T21:19:54.060" v="1577" actId="20577"/>
        <pc:sldMkLst>
          <pc:docMk/>
          <pc:sldMk cId="567819844" sldId="962"/>
        </pc:sldMkLst>
        <pc:spChg chg="mod">
          <ac:chgData name="Dimitar Zahariev" userId="b84e4ebc77879e88" providerId="LiveId" clId="{20ED634B-D678-4C4C-9C06-E806B5AFC260}" dt="2019-12-04T21:19:54.060" v="1577" actId="20577"/>
          <ac:spMkLst>
            <pc:docMk/>
            <pc:sldMk cId="567819844" sldId="96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9:43.022" v="1569" actId="20577"/>
          <ac:spMkLst>
            <pc:docMk/>
            <pc:sldMk cId="567819844" sldId="96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19:03.520" v="1567"/>
          <ac:spMkLst>
            <pc:docMk/>
            <pc:sldMk cId="567819844" sldId="962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4T21:30:04.874" v="1914" actId="6549"/>
        <pc:sldMkLst>
          <pc:docMk/>
          <pc:sldMk cId="2336339709" sldId="963"/>
        </pc:sldMkLst>
        <pc:spChg chg="mod">
          <ac:chgData name="Dimitar Zahariev" userId="b84e4ebc77879e88" providerId="LiveId" clId="{20ED634B-D678-4C4C-9C06-E806B5AFC260}" dt="2019-12-04T21:23:16.666" v="1658" actId="20577"/>
          <ac:spMkLst>
            <pc:docMk/>
            <pc:sldMk cId="2336339709" sldId="96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0:04.874" v="1914" actId="6549"/>
          <ac:spMkLst>
            <pc:docMk/>
            <pc:sldMk cId="2336339709" sldId="96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3:19.693" v="1659"/>
          <ac:spMkLst>
            <pc:docMk/>
            <pc:sldMk cId="2336339709" sldId="96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33:24.270" v="2018" actId="20577"/>
        <pc:sldMkLst>
          <pc:docMk/>
          <pc:sldMk cId="3828856112" sldId="964"/>
        </pc:sldMkLst>
        <pc:spChg chg="mod">
          <ac:chgData name="Dimitar Zahariev" userId="b84e4ebc77879e88" providerId="LiveId" clId="{20ED634B-D678-4C4C-9C06-E806B5AFC260}" dt="2019-12-04T21:28:21.357" v="1893" actId="20577"/>
          <ac:spMkLst>
            <pc:docMk/>
            <pc:sldMk cId="3828856112" sldId="96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3:24.270" v="2018" actId="20577"/>
          <ac:spMkLst>
            <pc:docMk/>
            <pc:sldMk cId="3828856112" sldId="96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8:03.904" v="1859"/>
          <ac:spMkLst>
            <pc:docMk/>
            <pc:sldMk cId="3828856112" sldId="964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51:15.468" v="5683" actId="14"/>
        <pc:sldMkLst>
          <pc:docMk/>
          <pc:sldMk cId="3266473177" sldId="965"/>
        </pc:sldMkLst>
        <pc:spChg chg="mod">
          <ac:chgData name="Dimitar Zahariev" userId="b84e4ebc77879e88" providerId="LiveId" clId="{20ED634B-D678-4C4C-9C06-E806B5AFC260}" dt="2019-12-05T06:50:50.539" v="5680" actId="20577"/>
          <ac:spMkLst>
            <pc:docMk/>
            <pc:sldMk cId="3266473177" sldId="96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1:15.468" v="5683" actId="14"/>
          <ac:spMkLst>
            <pc:docMk/>
            <pc:sldMk cId="3266473177" sldId="96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44:18.168" v="5564" actId="14100"/>
          <ac:spMkLst>
            <pc:docMk/>
            <pc:sldMk cId="3266473177" sldId="96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54:28.788" v="5768"/>
        <pc:sldMkLst>
          <pc:docMk/>
          <pc:sldMk cId="3702725001" sldId="966"/>
        </pc:sldMkLst>
        <pc:spChg chg="mod">
          <ac:chgData name="Dimitar Zahariev" userId="b84e4ebc77879e88" providerId="LiveId" clId="{20ED634B-D678-4C4C-9C06-E806B5AFC260}" dt="2019-12-05T06:51:28.197" v="5698" actId="20577"/>
          <ac:spMkLst>
            <pc:docMk/>
            <pc:sldMk cId="3702725001" sldId="96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4:28.788" v="5768"/>
          <ac:spMkLst>
            <pc:docMk/>
            <pc:sldMk cId="3702725001" sldId="96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1:47.357" v="5703" actId="255"/>
          <ac:spMkLst>
            <pc:docMk/>
            <pc:sldMk cId="3702725001" sldId="96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02:13.520" v="5858" actId="6549"/>
        <pc:sldMkLst>
          <pc:docMk/>
          <pc:sldMk cId="242516392" sldId="967"/>
        </pc:sldMkLst>
        <pc:spChg chg="mod">
          <ac:chgData name="Dimitar Zahariev" userId="b84e4ebc77879e88" providerId="LiveId" clId="{20ED634B-D678-4C4C-9C06-E806B5AFC260}" dt="2019-12-04T21:41:00.793" v="2122" actId="20577"/>
          <ac:spMkLst>
            <pc:docMk/>
            <pc:sldMk cId="242516392" sldId="96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2:13.520" v="5858" actId="6549"/>
          <ac:spMkLst>
            <pc:docMk/>
            <pc:sldMk cId="242516392" sldId="96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7:23.520" v="5773" actId="14100"/>
          <ac:spMkLst>
            <pc:docMk/>
            <pc:sldMk cId="242516392" sldId="967"/>
            <ac:spMk id="6" creationId="{5573D971-45F4-41D9-A9B7-646EAF91B4AF}"/>
          </ac:spMkLst>
        </pc:spChg>
      </pc:sldChg>
      <pc:sldChg chg="modSp add ord addAnim delAnim modAnim">
        <pc:chgData name="Dimitar Zahariev" userId="b84e4ebc77879e88" providerId="LiveId" clId="{20ED634B-D678-4C4C-9C06-E806B5AFC260}" dt="2019-12-05T06:57:38.077" v="5777"/>
        <pc:sldMkLst>
          <pc:docMk/>
          <pc:sldMk cId="2903764234" sldId="968"/>
        </pc:sldMkLst>
        <pc:spChg chg="mod">
          <ac:chgData name="Dimitar Zahariev" userId="b84e4ebc77879e88" providerId="LiveId" clId="{20ED634B-D678-4C4C-9C06-E806B5AFC260}" dt="2019-12-04T21:41:51.139" v="2139" actId="20577"/>
          <ac:spMkLst>
            <pc:docMk/>
            <pc:sldMk cId="2903764234" sldId="96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50:52.610" v="2334" actId="20577"/>
          <ac:spMkLst>
            <pc:docMk/>
            <pc:sldMk cId="2903764234" sldId="96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44:09.674" v="2143" actId="14100"/>
          <ac:spMkLst>
            <pc:docMk/>
            <pc:sldMk cId="2903764234" sldId="96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46:40.125" v="3089" actId="20577"/>
        <pc:sldMkLst>
          <pc:docMk/>
          <pc:sldMk cId="4134237024" sldId="969"/>
        </pc:sldMkLst>
        <pc:spChg chg="mod">
          <ac:chgData name="Dimitar Zahariev" userId="b84e4ebc77879e88" providerId="LiveId" clId="{20ED634B-D678-4C4C-9C06-E806B5AFC260}" dt="2019-12-04T22:10:04.498" v="2612" actId="20577"/>
          <ac:spMkLst>
            <pc:docMk/>
            <pc:sldMk cId="4134237024" sldId="96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46:40.125" v="3089" actId="20577"/>
          <ac:spMkLst>
            <pc:docMk/>
            <pc:sldMk cId="4134237024" sldId="96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09:59.907" v="2611"/>
          <ac:spMkLst>
            <pc:docMk/>
            <pc:sldMk cId="4134237024" sldId="969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30:16.182" v="5505" actId="20577"/>
        <pc:sldMkLst>
          <pc:docMk/>
          <pc:sldMk cId="1844014830" sldId="970"/>
        </pc:sldMkLst>
        <pc:spChg chg="mod">
          <ac:chgData name="Dimitar Zahariev" userId="b84e4ebc77879e88" providerId="LiveId" clId="{20ED634B-D678-4C4C-9C06-E806B5AFC260}" dt="2019-12-04T22:18:12.920" v="2632" actId="20577"/>
          <ac:spMkLst>
            <pc:docMk/>
            <pc:sldMk cId="1844014830" sldId="97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30:16.182" v="5505" actId="20577"/>
          <ac:spMkLst>
            <pc:docMk/>
            <pc:sldMk cId="1844014830" sldId="97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18:18.639" v="2633"/>
          <ac:spMkLst>
            <pc:docMk/>
            <pc:sldMk cId="1844014830" sldId="970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04:33.700" v="3419" actId="20577"/>
        <pc:sldMkLst>
          <pc:docMk/>
          <pc:sldMk cId="3814008730" sldId="971"/>
        </pc:sldMkLst>
        <pc:spChg chg="mod">
          <ac:chgData name="Dimitar Zahariev" userId="b84e4ebc77879e88" providerId="LiveId" clId="{20ED634B-D678-4C4C-9C06-E806B5AFC260}" dt="2019-12-04T22:59:57.890" v="3202" actId="20577"/>
          <ac:spMkLst>
            <pc:docMk/>
            <pc:sldMk cId="3814008730" sldId="97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04:33.700" v="3419" actId="20577"/>
          <ac:spMkLst>
            <pc:docMk/>
            <pc:sldMk cId="3814008730" sldId="97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00:37.337" v="3207" actId="255"/>
          <ac:spMkLst>
            <pc:docMk/>
            <pc:sldMk cId="3814008730" sldId="971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7:06:18.976" v="5970" actId="20577"/>
        <pc:sldMkLst>
          <pc:docMk/>
          <pc:sldMk cId="1421281466" sldId="972"/>
        </pc:sldMkLst>
        <pc:spChg chg="mod">
          <ac:chgData name="Dimitar Zahariev" userId="b84e4ebc77879e88" providerId="LiveId" clId="{20ED634B-D678-4C4C-9C06-E806B5AFC260}" dt="2019-12-04T23:52:56.049" v="4700" actId="20577"/>
          <ac:spMkLst>
            <pc:docMk/>
            <pc:sldMk cId="1421281466" sldId="97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6:18.976" v="5970" actId="20577"/>
          <ac:spMkLst>
            <pc:docMk/>
            <pc:sldMk cId="1421281466" sldId="97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3:32.580" v="4701"/>
          <ac:spMkLst>
            <pc:docMk/>
            <pc:sldMk cId="1421281466" sldId="97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11:32.881" v="6026" actId="20577"/>
        <pc:sldMkLst>
          <pc:docMk/>
          <pc:sldMk cId="2201168635" sldId="973"/>
        </pc:sldMkLst>
        <pc:spChg chg="mod">
          <ac:chgData name="Dimitar Zahariev" userId="b84e4ebc77879e88" providerId="LiveId" clId="{20ED634B-D678-4C4C-9C06-E806B5AFC260}" dt="2019-12-05T07:11:32.881" v="6026" actId="20577"/>
          <ac:spMkLst>
            <pc:docMk/>
            <pc:sldMk cId="2201168635" sldId="97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5:41.170" v="5769"/>
          <ac:spMkLst>
            <pc:docMk/>
            <pc:sldMk cId="2201168635" sldId="973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14:05:59.075" v="6164"/>
        <pc:sldMkLst>
          <pc:docMk/>
          <pc:sldMk cId="112650811" sldId="974"/>
        </pc:sldMkLst>
        <pc:spChg chg="mod">
          <ac:chgData name="Dimitar Zahariev" userId="b84e4ebc77879e88" providerId="LiveId" clId="{20ED634B-D678-4C4C-9C06-E806B5AFC260}" dt="2019-12-05T13:44:21.891" v="6061" actId="20577"/>
          <ac:spMkLst>
            <pc:docMk/>
            <pc:sldMk cId="112650811" sldId="97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14:04:56.289" v="6163" actId="20577"/>
          <ac:spMkLst>
            <pc:docMk/>
            <pc:sldMk cId="112650811" sldId="97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13:59:07.763" v="6071"/>
          <ac:spMkLst>
            <pc:docMk/>
            <pc:sldMk cId="112650811" sldId="974"/>
            <ac:spMk id="6" creationId="{5573D971-45F4-41D9-A9B7-646EAF91B4AF}"/>
          </ac:spMkLst>
        </pc:spChg>
        <pc:spChg chg="add mod">
          <ac:chgData name="Dimitar Zahariev" userId="b84e4ebc77879e88" providerId="LiveId" clId="{20ED634B-D678-4C4C-9C06-E806B5AFC260}" dt="2019-12-05T14:04:48.334" v="6151" actId="14100"/>
          <ac:spMkLst>
            <pc:docMk/>
            <pc:sldMk cId="112650811" sldId="974"/>
            <ac:spMk id="7" creationId="{1C33584F-D2C6-4C6C-839C-81973D8B3A3A}"/>
          </ac:spMkLst>
        </pc:spChg>
      </pc:sldChg>
    </pc:docChg>
  </pc:docChgLst>
  <pc:docChgLst>
    <pc:chgData name="Dimitar Zahariev" userId="b84e4ebc77879e88" providerId="LiveId" clId="{62D579E7-898D-41D7-9253-A75C64296E1B}"/>
    <pc:docChg chg="undo custSel addSld delSld modSld sldOrd modSection">
      <pc:chgData name="Dimitar Zahariev" userId="b84e4ebc77879e88" providerId="LiveId" clId="{62D579E7-898D-41D7-9253-A75C64296E1B}" dt="2019-12-12T15:13:11.627" v="5125" actId="27636"/>
      <pc:docMkLst>
        <pc:docMk/>
      </pc:docMkLst>
      <pc:sldChg chg="modSp">
        <pc:chgData name="Dimitar Zahariev" userId="b84e4ebc77879e88" providerId="LiveId" clId="{62D579E7-898D-41D7-9253-A75C64296E1B}" dt="2019-12-12T11:47:28.895" v="1244"/>
        <pc:sldMkLst>
          <pc:docMk/>
          <pc:sldMk cId="3215379390" sldId="274"/>
        </pc:sldMkLst>
        <pc:spChg chg="mod">
          <ac:chgData name="Dimitar Zahariev" userId="b84e4ebc77879e88" providerId="LiveId" clId="{62D579E7-898D-41D7-9253-A75C64296E1B}" dt="2019-12-10T19:28:51.913" v="23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62D579E7-898D-41D7-9253-A75C64296E1B}" dt="2019-12-12T11:47:28.895" v="1244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62D579E7-898D-41D7-9253-A75C64296E1B}" dt="2019-12-12T11:47:02.058" v="1222" actId="20577"/>
        <pc:sldMkLst>
          <pc:docMk/>
          <pc:sldMk cId="1646986932" sldId="276"/>
        </pc:sldMkLst>
        <pc:spChg chg="mod">
          <ac:chgData name="Dimitar Zahariev" userId="b84e4ebc77879e88" providerId="LiveId" clId="{62D579E7-898D-41D7-9253-A75C64296E1B}" dt="2019-12-12T11:47:02.058" v="122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del">
        <pc:chgData name="Dimitar Zahariev" userId="b84e4ebc77879e88" providerId="LiveId" clId="{62D579E7-898D-41D7-9253-A75C64296E1B}" dt="2019-12-12T11:29:47.214" v="490" actId="2696"/>
        <pc:sldMkLst>
          <pc:docMk/>
          <pc:sldMk cId="882194472" sldId="353"/>
        </pc:sldMkLst>
        <pc:spChg chg="mod">
          <ac:chgData name="Dimitar Zahariev" userId="b84e4ebc77879e88" providerId="LiveId" clId="{62D579E7-898D-41D7-9253-A75C64296E1B}" dt="2019-12-10T21:04:18.150" v="282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0T21:04:34.867" v="31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62D579E7-898D-41D7-9253-A75C64296E1B}" dt="2019-12-12T14:27:51.120" v="4402" actId="20577"/>
        <pc:sldMkLst>
          <pc:docMk/>
          <pc:sldMk cId="2925089738" sldId="353"/>
        </pc:sldMkLst>
        <pc:spChg chg="mod">
          <ac:chgData name="Dimitar Zahariev" userId="b84e4ebc77879e88" providerId="LiveId" clId="{62D579E7-898D-41D7-9253-A75C64296E1B}" dt="2019-12-12T14:27:51.120" v="4402" actId="20577"/>
          <ac:spMkLst>
            <pc:docMk/>
            <pc:sldMk cId="2925089738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711692754" sldId="614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3470188485" sldId="618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223341463" sldId="619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3551093381" sldId="620"/>
        </pc:sldMkLst>
      </pc:sldChg>
      <pc:sldChg chg="modSp add">
        <pc:chgData name="Dimitar Zahariev" userId="b84e4ebc77879e88" providerId="LiveId" clId="{62D579E7-898D-41D7-9253-A75C64296E1B}" dt="2019-12-12T14:27:58.824" v="4411" actId="20577"/>
        <pc:sldMkLst>
          <pc:docMk/>
          <pc:sldMk cId="2136006439" sldId="699"/>
        </pc:sldMkLst>
        <pc:spChg chg="mod">
          <ac:chgData name="Dimitar Zahariev" userId="b84e4ebc77879e88" providerId="LiveId" clId="{62D579E7-898D-41D7-9253-A75C64296E1B}" dt="2019-12-12T14:27:58.824" v="4411" actId="20577"/>
          <ac:spMkLst>
            <pc:docMk/>
            <pc:sldMk cId="2136006439" sldId="699"/>
            <ac:spMk id="5" creationId="{11A1BDA3-1568-4FA9-867E-D3CB207F2824}"/>
          </ac:spMkLst>
        </pc:spChg>
      </pc:sldChg>
      <pc:sldChg chg="modSp add del">
        <pc:chgData name="Dimitar Zahariev" userId="b84e4ebc77879e88" providerId="LiveId" clId="{62D579E7-898D-41D7-9253-A75C64296E1B}" dt="2019-12-12T11:29:47.214" v="490" actId="2696"/>
        <pc:sldMkLst>
          <pc:docMk/>
          <pc:sldMk cId="3602216718" sldId="699"/>
        </pc:sldMkLst>
        <pc:spChg chg="mod">
          <ac:chgData name="Dimitar Zahariev" userId="b84e4ebc77879e88" providerId="LiveId" clId="{62D579E7-898D-41D7-9253-A75C64296E1B}" dt="2019-12-10T21:04:53.319" v="334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0T19:30:20.416" v="91" actId="5793"/>
          <ac:spMkLst>
            <pc:docMk/>
            <pc:sldMk cId="3602216718" sldId="699"/>
            <ac:spMk id="5" creationId="{11A1BDA3-1568-4FA9-867E-D3CB207F2824}"/>
          </ac:spMkLst>
        </pc:spChg>
      </pc:sldChg>
      <pc:sldChg chg="modSp add del ord">
        <pc:chgData name="Dimitar Zahariev" userId="b84e4ebc77879e88" providerId="LiveId" clId="{62D579E7-898D-41D7-9253-A75C64296E1B}" dt="2019-12-12T11:47:13.328" v="1241" actId="20577"/>
        <pc:sldMkLst>
          <pc:docMk/>
          <pc:sldMk cId="3208377020" sldId="701"/>
        </pc:sldMkLst>
        <pc:spChg chg="mod">
          <ac:chgData name="Dimitar Zahariev" userId="b84e4ebc77879e88" providerId="LiveId" clId="{62D579E7-898D-41D7-9253-A75C64296E1B}" dt="2019-12-12T11:47:13.328" v="1241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1:30:24.312" v="552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 add del ord">
        <pc:chgData name="Dimitar Zahariev" userId="b84e4ebc77879e88" providerId="LiveId" clId="{62D579E7-898D-41D7-9253-A75C64296E1B}" dt="2019-12-12T11:59:45.478" v="1971" actId="20577"/>
        <pc:sldMkLst>
          <pc:docMk/>
          <pc:sldMk cId="1792130294" sldId="707"/>
        </pc:sldMkLst>
        <pc:spChg chg="mod">
          <ac:chgData name="Dimitar Zahariev" userId="b84e4ebc77879e88" providerId="LiveId" clId="{62D579E7-898D-41D7-9253-A75C64296E1B}" dt="2019-12-12T11:59:45.478" v="1971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1:59:29.253" v="194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62D579E7-898D-41D7-9253-A75C64296E1B}" dt="2019-12-12T12:00:44.647" v="1983" actId="20577"/>
        <pc:sldMkLst>
          <pc:docMk/>
          <pc:sldMk cId="2914857172" sldId="708"/>
        </pc:sldMkLst>
        <pc:spChg chg="mod">
          <ac:chgData name="Dimitar Zahariev" userId="b84e4ebc77879e88" providerId="LiveId" clId="{62D579E7-898D-41D7-9253-A75C64296E1B}" dt="2019-12-10T21:06:10.850" v="44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2:00:44.647" v="1983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62D579E7-898D-41D7-9253-A75C64296E1B}" dt="2019-12-12T12:31:56.891" v="2396" actId="20577"/>
        <pc:sldMkLst>
          <pc:docMk/>
          <pc:sldMk cId="1177571149" sldId="714"/>
        </pc:sldMkLst>
        <pc:spChg chg="mod">
          <ac:chgData name="Dimitar Zahariev" userId="b84e4ebc77879e88" providerId="LiveId" clId="{62D579E7-898D-41D7-9253-A75C64296E1B}" dt="2019-12-12T12:31:42.771" v="236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2:31:56.891" v="2396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modAnim">
        <pc:chgData name="Dimitar Zahariev" userId="b84e4ebc77879e88" providerId="LiveId" clId="{62D579E7-898D-41D7-9253-A75C64296E1B}" dt="2019-12-12T15:10:50.546" v="5087" actId="20577"/>
        <pc:sldMkLst>
          <pc:docMk/>
          <pc:sldMk cId="2373257029" sldId="751"/>
        </pc:sldMkLst>
        <pc:spChg chg="mod">
          <ac:chgData name="Dimitar Zahariev" userId="b84e4ebc77879e88" providerId="LiveId" clId="{62D579E7-898D-41D7-9253-A75C64296E1B}" dt="2019-12-12T15:10:50.546" v="5087" actId="20577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62D579E7-898D-41D7-9253-A75C64296E1B}" dt="2019-12-10T19:29:03.725" v="29" actId="20577"/>
        <pc:sldMkLst>
          <pc:docMk/>
          <pc:sldMk cId="2506175793" sldId="895"/>
        </pc:sldMkLst>
        <pc:spChg chg="mod">
          <ac:chgData name="Dimitar Zahariev" userId="b84e4ebc77879e88" providerId="LiveId" clId="{62D579E7-898D-41D7-9253-A75C64296E1B}" dt="2019-12-10T19:29:03.725" v="29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62D579E7-898D-41D7-9253-A75C64296E1B}" dt="2019-12-10T19:29:12.896" v="30"/>
        <pc:sldMkLst>
          <pc:docMk/>
          <pc:sldMk cId="4224565661" sldId="946"/>
        </pc:sldMkLst>
        <pc:spChg chg="mod">
          <ac:chgData name="Dimitar Zahariev" userId="b84e4ebc77879e88" providerId="LiveId" clId="{62D579E7-898D-41D7-9253-A75C64296E1B}" dt="2019-12-10T19:29:12.896" v="30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62D579E7-898D-41D7-9253-A75C64296E1B}" dt="2019-12-10T19:29:17.921" v="32" actId="20577"/>
        <pc:sldMkLst>
          <pc:docMk/>
          <pc:sldMk cId="1862218309" sldId="947"/>
        </pc:sldMkLst>
        <pc:spChg chg="mod">
          <ac:chgData name="Dimitar Zahariev" userId="b84e4ebc77879e88" providerId="LiveId" clId="{62D579E7-898D-41D7-9253-A75C64296E1B}" dt="2019-12-10T19:29:17.921" v="32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3120994191" sldId="948"/>
        </pc:sldMkLst>
      </pc:sldChg>
      <pc:sldChg chg="modSp del modAnim">
        <pc:chgData name="Dimitar Zahariev" userId="b84e4ebc77879e88" providerId="LiveId" clId="{62D579E7-898D-41D7-9253-A75C64296E1B}" dt="2019-12-10T19:30:49.251" v="110" actId="47"/>
        <pc:sldMkLst>
          <pc:docMk/>
          <pc:sldMk cId="1137376258" sldId="974"/>
        </pc:sldMkLst>
        <pc:spChg chg="mod">
          <ac:chgData name="Dimitar Zahariev" userId="b84e4ebc77879e88" providerId="LiveId" clId="{62D579E7-898D-41D7-9253-A75C64296E1B}" dt="2019-12-10T19:30:35.931" v="103" actId="5793"/>
          <ac:spMkLst>
            <pc:docMk/>
            <pc:sldMk cId="1137376258" sldId="97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0T19:30:40.859" v="108" actId="5793"/>
          <ac:spMkLst>
            <pc:docMk/>
            <pc:sldMk cId="1137376258" sldId="974"/>
            <ac:spMk id="5" creationId="{25D4DC16-7C8F-4647-B097-E39063E1F4FD}"/>
          </ac:spMkLst>
        </pc:spChg>
      </pc:sldChg>
      <pc:sldChg chg="del">
        <pc:chgData name="Dimitar Zahariev" userId="b84e4ebc77879e88" providerId="LiveId" clId="{62D579E7-898D-41D7-9253-A75C64296E1B}" dt="2019-12-10T19:31:11.467" v="129" actId="47"/>
        <pc:sldMkLst>
          <pc:docMk/>
          <pc:sldMk cId="1934768845" sldId="975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2461706517" sldId="976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1447605482" sldId="977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2048199883" sldId="978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957512578" sldId="979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4136236753" sldId="980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1504723028" sldId="981"/>
        </pc:sldMkLst>
      </pc:sldChg>
      <pc:sldChg chg="delSp modSp add del delAnim modAnim">
        <pc:chgData name="Dimitar Zahariev" userId="b84e4ebc77879e88" providerId="LiveId" clId="{62D579E7-898D-41D7-9253-A75C64296E1B}" dt="2019-12-12T11:29:47.214" v="490" actId="2696"/>
        <pc:sldMkLst>
          <pc:docMk/>
          <pc:sldMk cId="2713468900" sldId="982"/>
        </pc:sldMkLst>
        <pc:spChg chg="del">
          <ac:chgData name="Dimitar Zahariev" userId="b84e4ebc77879e88" providerId="LiveId" clId="{62D579E7-898D-41D7-9253-A75C64296E1B}" dt="2019-12-10T19:29:45.991" v="54" actId="478"/>
          <ac:spMkLst>
            <pc:docMk/>
            <pc:sldMk cId="2713468900" sldId="982"/>
            <ac:spMk id="2" creationId="{D6425227-6DD2-4515-9ABB-4B1D437099BE}"/>
          </ac:spMkLst>
        </pc:spChg>
        <pc:spChg chg="del">
          <ac:chgData name="Dimitar Zahariev" userId="b84e4ebc77879e88" providerId="LiveId" clId="{62D579E7-898D-41D7-9253-A75C64296E1B}" dt="2019-12-10T19:29:44.428" v="53" actId="478"/>
          <ac:spMkLst>
            <pc:docMk/>
            <pc:sldMk cId="2713468900" sldId="982"/>
            <ac:spMk id="3" creationId="{D8524141-EABF-4559-96BB-4A0989697A49}"/>
          </ac:spMkLst>
        </pc:spChg>
        <pc:spChg chg="mod">
          <ac:chgData name="Dimitar Zahariev" userId="b84e4ebc77879e88" providerId="LiveId" clId="{62D579E7-898D-41D7-9253-A75C64296E1B}" dt="2019-12-10T19:29:41.491" v="52" actId="5793"/>
          <ac:spMkLst>
            <pc:docMk/>
            <pc:sldMk cId="2713468900" sldId="98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0T19:29:38.600" v="48" actId="5793"/>
          <ac:spMkLst>
            <pc:docMk/>
            <pc:sldMk cId="2713468900" sldId="98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0T19:29:49.374" v="58" actId="5793"/>
          <ac:spMkLst>
            <pc:docMk/>
            <pc:sldMk cId="2713468900" sldId="98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4:46:55.592" v="4541" actId="20577"/>
        <pc:sldMkLst>
          <pc:docMk/>
          <pc:sldMk cId="2909713191" sldId="982"/>
        </pc:sldMkLst>
        <pc:spChg chg="mod">
          <ac:chgData name="Dimitar Zahariev" userId="b84e4ebc77879e88" providerId="LiveId" clId="{62D579E7-898D-41D7-9253-A75C64296E1B}" dt="2019-12-12T13:45:02.926" v="3799" actId="20577"/>
          <ac:spMkLst>
            <pc:docMk/>
            <pc:sldMk cId="2909713191" sldId="98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46:55.592" v="4541" actId="20577"/>
          <ac:spMkLst>
            <pc:docMk/>
            <pc:sldMk cId="2909713191" sldId="98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00:54.935" v="3868"/>
          <ac:spMkLst>
            <pc:docMk/>
            <pc:sldMk cId="2909713191" sldId="982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41866672" sldId="983"/>
        </pc:sldMkLst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523502528" sldId="984"/>
        </pc:sldMkLst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3113123526" sldId="985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1661331659" sldId="986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3935762101" sldId="987"/>
        </pc:sldMkLst>
      </pc:sldChg>
      <pc:sldChg chg="modSp add del ord">
        <pc:chgData name="Dimitar Zahariev" userId="b84e4ebc77879e88" providerId="LiveId" clId="{62D579E7-898D-41D7-9253-A75C64296E1B}" dt="2019-12-12T14:55:06.582" v="4553" actId="47"/>
        <pc:sldMkLst>
          <pc:docMk/>
          <pc:sldMk cId="3183391695" sldId="988"/>
        </pc:sldMkLst>
        <pc:spChg chg="mod">
          <ac:chgData name="Dimitar Zahariev" userId="b84e4ebc77879e88" providerId="LiveId" clId="{62D579E7-898D-41D7-9253-A75C64296E1B}" dt="2019-12-12T11:30:37.307" v="574" actId="20577"/>
          <ac:spMkLst>
            <pc:docMk/>
            <pc:sldMk cId="3183391695" sldId="988"/>
            <ac:spMk id="4" creationId="{D7702113-46B5-44FF-AE34-AED42A801FFF}"/>
          </ac:spMkLst>
        </pc:spChg>
      </pc:sldChg>
      <pc:sldChg chg="modSp add modAnim">
        <pc:chgData name="Dimitar Zahariev" userId="b84e4ebc77879e88" providerId="LiveId" clId="{62D579E7-898D-41D7-9253-A75C64296E1B}" dt="2019-12-12T15:13:11.627" v="5125" actId="27636"/>
        <pc:sldMkLst>
          <pc:docMk/>
          <pc:sldMk cId="4256776180" sldId="989"/>
        </pc:sldMkLst>
        <pc:spChg chg="mod">
          <ac:chgData name="Dimitar Zahariev" userId="b84e4ebc77879e88" providerId="LiveId" clId="{62D579E7-898D-41D7-9253-A75C64296E1B}" dt="2019-12-12T12:23:34.700" v="2217" actId="20577"/>
          <ac:spMkLst>
            <pc:docMk/>
            <pc:sldMk cId="4256776180" sldId="989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13:11.627" v="5125" actId="27636"/>
          <ac:spMkLst>
            <pc:docMk/>
            <pc:sldMk cId="4256776180" sldId="989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01:44.480" v="1993"/>
          <ac:spMkLst>
            <pc:docMk/>
            <pc:sldMk cId="4256776180" sldId="989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1547785972" sldId="990"/>
        </pc:sldMkLst>
      </pc:sldChg>
      <pc:sldChg chg="modSp add del">
        <pc:chgData name="Dimitar Zahariev" userId="b84e4ebc77879e88" providerId="LiveId" clId="{62D579E7-898D-41D7-9253-A75C64296E1B}" dt="2019-12-12T14:43:56.963" v="4413" actId="47"/>
        <pc:sldMkLst>
          <pc:docMk/>
          <pc:sldMk cId="3885572710" sldId="990"/>
        </pc:sldMkLst>
        <pc:spChg chg="mod">
          <ac:chgData name="Dimitar Zahariev" userId="b84e4ebc77879e88" providerId="LiveId" clId="{62D579E7-898D-41D7-9253-A75C64296E1B}" dt="2019-12-12T13:48:35.105" v="3807" actId="20577"/>
          <ac:spMkLst>
            <pc:docMk/>
            <pc:sldMk cId="3885572710" sldId="990"/>
            <ac:spMk id="4" creationId="{D7702113-46B5-44FF-AE34-AED42A801FF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3026922379" sldId="991"/>
        </pc:sldMkLst>
      </pc:sldChg>
      <pc:sldChg chg="add del">
        <pc:chgData name="Dimitar Zahariev" userId="b84e4ebc77879e88" providerId="LiveId" clId="{62D579E7-898D-41D7-9253-A75C64296E1B}" dt="2019-12-12T14:43:57.648" v="4414" actId="47"/>
        <pc:sldMkLst>
          <pc:docMk/>
          <pc:sldMk cId="3368196519" sldId="991"/>
        </pc:sldMkLst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2059132217" sldId="992"/>
        </pc:sldMkLst>
      </pc:sldChg>
      <pc:sldChg chg="modSp add modAnim">
        <pc:chgData name="Dimitar Zahariev" userId="b84e4ebc77879e88" providerId="LiveId" clId="{62D579E7-898D-41D7-9253-A75C64296E1B}" dt="2019-12-12T15:00:58.797" v="4630"/>
        <pc:sldMkLst>
          <pc:docMk/>
          <pc:sldMk cId="2156899346" sldId="992"/>
        </pc:sldMkLst>
        <pc:spChg chg="mod">
          <ac:chgData name="Dimitar Zahariev" userId="b84e4ebc77879e88" providerId="LiveId" clId="{62D579E7-898D-41D7-9253-A75C64296E1B}" dt="2019-12-12T14:13:40.486" v="3920" actId="20577"/>
          <ac:spMkLst>
            <pc:docMk/>
            <pc:sldMk cId="2156899346" sldId="99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21:14.510" v="4158" actId="113"/>
          <ac:spMkLst>
            <pc:docMk/>
            <pc:sldMk cId="2156899346" sldId="99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13:52.107" v="3921"/>
          <ac:spMkLst>
            <pc:docMk/>
            <pc:sldMk cId="2156899346" sldId="992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1113216358" sldId="993"/>
        </pc:sldMkLst>
      </pc:sldChg>
      <pc:sldChg chg="delSp modSp add delAnim modAnim">
        <pc:chgData name="Dimitar Zahariev" userId="b84e4ebc77879e88" providerId="LiveId" clId="{62D579E7-898D-41D7-9253-A75C64296E1B}" dt="2019-12-12T14:47:28.604" v="4548"/>
        <pc:sldMkLst>
          <pc:docMk/>
          <pc:sldMk cId="1893705341" sldId="993"/>
        </pc:sldMkLst>
        <pc:spChg chg="mod">
          <ac:chgData name="Dimitar Zahariev" userId="b84e4ebc77879e88" providerId="LiveId" clId="{62D579E7-898D-41D7-9253-A75C64296E1B}" dt="2019-12-12T14:12:07.251" v="3899" actId="20577"/>
          <ac:spMkLst>
            <pc:docMk/>
            <pc:sldMk cId="1893705341" sldId="993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47:23.308" v="4545" actId="313"/>
          <ac:spMkLst>
            <pc:docMk/>
            <pc:sldMk cId="1893705341" sldId="993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47:28.604" v="4548"/>
          <ac:spMkLst>
            <pc:docMk/>
            <pc:sldMk cId="1893705341" sldId="993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0:17.481" v="4549"/>
        <pc:sldMkLst>
          <pc:docMk/>
          <pc:sldMk cId="2775828793" sldId="994"/>
        </pc:sldMkLst>
        <pc:spChg chg="mod">
          <ac:chgData name="Dimitar Zahariev" userId="b84e4ebc77879e88" providerId="LiveId" clId="{62D579E7-898D-41D7-9253-A75C64296E1B}" dt="2019-12-12T11:35:44.383" v="687" actId="20577"/>
          <ac:spMkLst>
            <pc:docMk/>
            <pc:sldMk cId="2775828793" sldId="99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1:34:40.605" v="681" actId="313"/>
          <ac:spMkLst>
            <pc:docMk/>
            <pc:sldMk cId="2775828793" sldId="994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50:17.481" v="4549"/>
          <ac:spMkLst>
            <pc:docMk/>
            <pc:sldMk cId="2775828793" sldId="994"/>
            <ac:spMk id="6" creationId="{5573D971-45F4-41D9-A9B7-646EAF91B4AF}"/>
          </ac:spMkLst>
        </pc:spChg>
      </pc:sldChg>
      <pc:sldChg chg="delSp modSp add del ord delAnim modAnim">
        <pc:chgData name="Dimitar Zahariev" userId="b84e4ebc77879e88" providerId="LiveId" clId="{62D579E7-898D-41D7-9253-A75C64296E1B}" dt="2019-12-12T14:56:14.063" v="4577" actId="20577"/>
        <pc:sldMkLst>
          <pc:docMk/>
          <pc:sldMk cId="1881653924" sldId="995"/>
        </pc:sldMkLst>
        <pc:spChg chg="mod">
          <ac:chgData name="Dimitar Zahariev" userId="b84e4ebc77879e88" providerId="LiveId" clId="{62D579E7-898D-41D7-9253-A75C64296E1B}" dt="2019-12-12T11:35:58.465" v="700" actId="20577"/>
          <ac:spMkLst>
            <pc:docMk/>
            <pc:sldMk cId="1881653924" sldId="995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6:14.063" v="4577" actId="20577"/>
          <ac:spMkLst>
            <pc:docMk/>
            <pc:sldMk cId="1881653924" sldId="995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50:36.086" v="4552"/>
          <ac:spMkLst>
            <pc:docMk/>
            <pc:sldMk cId="1881653924" sldId="995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9:58.350" v="4613" actId="113"/>
        <pc:sldMkLst>
          <pc:docMk/>
          <pc:sldMk cId="3147614811" sldId="996"/>
        </pc:sldMkLst>
        <pc:spChg chg="mod">
          <ac:chgData name="Dimitar Zahariev" userId="b84e4ebc77879e88" providerId="LiveId" clId="{62D579E7-898D-41D7-9253-A75C64296E1B}" dt="2019-12-12T11:44:20.121" v="1192" actId="20577"/>
          <ac:spMkLst>
            <pc:docMk/>
            <pc:sldMk cId="3147614811" sldId="996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9:58.350" v="4613" actId="113"/>
          <ac:spMkLst>
            <pc:docMk/>
            <pc:sldMk cId="3147614811" sldId="996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1:52:38.661" v="1495"/>
          <ac:spMkLst>
            <pc:docMk/>
            <pc:sldMk cId="3147614811" sldId="996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8:50.849" v="4603"/>
        <pc:sldMkLst>
          <pc:docMk/>
          <pc:sldMk cId="1218617546" sldId="997"/>
        </pc:sldMkLst>
        <pc:spChg chg="mod">
          <ac:chgData name="Dimitar Zahariev" userId="b84e4ebc77879e88" providerId="LiveId" clId="{62D579E7-898D-41D7-9253-A75C64296E1B}" dt="2019-12-12T11:46:48.412" v="1209"/>
          <ac:spMkLst>
            <pc:docMk/>
            <pc:sldMk cId="1218617546" sldId="997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8:50.849" v="4603"/>
          <ac:spMkLst>
            <pc:docMk/>
            <pc:sldMk cId="1218617546" sldId="997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1:52:07.085" v="1494"/>
          <ac:spMkLst>
            <pc:docMk/>
            <pc:sldMk cId="1218617546" sldId="997"/>
            <ac:spMk id="6" creationId="{5573D971-45F4-41D9-A9B7-646EAF91B4AF}"/>
          </ac:spMkLst>
        </pc:spChg>
      </pc:sldChg>
      <pc:sldChg chg="addSp delSp modSp add modAnim">
        <pc:chgData name="Dimitar Zahariev" userId="b84e4ebc77879e88" providerId="LiveId" clId="{62D579E7-898D-41D7-9253-A75C64296E1B}" dt="2019-12-12T12:29:22.508" v="2321" actId="120"/>
        <pc:sldMkLst>
          <pc:docMk/>
          <pc:sldMk cId="2931198152" sldId="998"/>
        </pc:sldMkLst>
        <pc:spChg chg="add del">
          <ac:chgData name="Dimitar Zahariev" userId="b84e4ebc77879e88" providerId="LiveId" clId="{62D579E7-898D-41D7-9253-A75C64296E1B}" dt="2019-12-12T12:26:16.908" v="2274"/>
          <ac:spMkLst>
            <pc:docMk/>
            <pc:sldMk cId="2931198152" sldId="998"/>
            <ac:spMk id="2" creationId="{7FFC4E5B-DCE7-4E43-AE65-3383FAA1EC14}"/>
          </ac:spMkLst>
        </pc:spChg>
        <pc:spChg chg="mod">
          <ac:chgData name="Dimitar Zahariev" userId="b84e4ebc77879e88" providerId="LiveId" clId="{62D579E7-898D-41D7-9253-A75C64296E1B}" dt="2019-12-12T12:29:01.357" v="2288" actId="20577"/>
          <ac:spMkLst>
            <pc:docMk/>
            <pc:sldMk cId="2931198152" sldId="998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26:24.336" v="2275"/>
          <ac:spMkLst>
            <pc:docMk/>
            <pc:sldMk cId="2931198152" sldId="998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29:22.508" v="2321" actId="120"/>
          <ac:spMkLst>
            <pc:docMk/>
            <pc:sldMk cId="2931198152" sldId="998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62D579E7-898D-41D7-9253-A75C64296E1B}" dt="2019-12-12T15:04:42.715" v="4701"/>
        <pc:sldMkLst>
          <pc:docMk/>
          <pc:sldMk cId="766471098" sldId="999"/>
        </pc:sldMkLst>
        <pc:spChg chg="mod">
          <ac:chgData name="Dimitar Zahariev" userId="b84e4ebc77879e88" providerId="LiveId" clId="{62D579E7-898D-41D7-9253-A75C64296E1B}" dt="2019-12-12T12:08:02.839" v="2134" actId="20577"/>
          <ac:spMkLst>
            <pc:docMk/>
            <pc:sldMk cId="766471098" sldId="999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4:33.744" v="4693" actId="113"/>
          <ac:spMkLst>
            <pc:docMk/>
            <pc:sldMk cId="766471098" sldId="999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45:21.195" v="2704" actId="20577"/>
          <ac:spMkLst>
            <pc:docMk/>
            <pc:sldMk cId="766471098" sldId="999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2:29:17.826" v="2320" actId="120"/>
        <pc:sldMkLst>
          <pc:docMk/>
          <pc:sldMk cId="3348756931" sldId="1000"/>
        </pc:sldMkLst>
        <pc:spChg chg="mod">
          <ac:chgData name="Dimitar Zahariev" userId="b84e4ebc77879e88" providerId="LiveId" clId="{62D579E7-898D-41D7-9253-A75C64296E1B}" dt="2019-12-12T12:28:56.966" v="2287" actId="20577"/>
          <ac:spMkLst>
            <pc:docMk/>
            <pc:sldMk cId="3348756931" sldId="1000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28:02.021" v="2286" actId="20577"/>
          <ac:spMkLst>
            <pc:docMk/>
            <pc:sldMk cId="3348756931" sldId="1000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29:17.826" v="2320" actId="120"/>
          <ac:spMkLst>
            <pc:docMk/>
            <pc:sldMk cId="3348756931" sldId="1000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62D579E7-898D-41D7-9253-A75C64296E1B}" dt="2019-12-12T15:04:07.781" v="4686"/>
        <pc:sldMkLst>
          <pc:docMk/>
          <pc:sldMk cId="3065811619" sldId="1001"/>
        </pc:sldMkLst>
        <pc:spChg chg="mod">
          <ac:chgData name="Dimitar Zahariev" userId="b84e4ebc77879e88" providerId="LiveId" clId="{62D579E7-898D-41D7-9253-A75C64296E1B}" dt="2019-12-12T12:25:01.416" v="2256" actId="20577"/>
          <ac:spMkLst>
            <pc:docMk/>
            <pc:sldMk cId="3065811619" sldId="1001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42:52.303" v="2697" actId="255"/>
          <ac:spMkLst>
            <pc:docMk/>
            <pc:sldMk cId="3065811619" sldId="1001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43:42.235" v="2698"/>
          <ac:spMkLst>
            <pc:docMk/>
            <pc:sldMk cId="3065811619" sldId="1001"/>
            <ac:spMk id="6" creationId="{5573D971-45F4-41D9-A9B7-646EAF91B4AF}"/>
          </ac:spMkLst>
        </pc:spChg>
      </pc:sldChg>
      <pc:sldChg chg="modSp add">
        <pc:chgData name="Dimitar Zahariev" userId="b84e4ebc77879e88" providerId="LiveId" clId="{62D579E7-898D-41D7-9253-A75C64296E1B}" dt="2019-12-12T12:59:34.250" v="3252" actId="20577"/>
        <pc:sldMkLst>
          <pc:docMk/>
          <pc:sldMk cId="3306232032" sldId="1002"/>
        </pc:sldMkLst>
        <pc:spChg chg="mod">
          <ac:chgData name="Dimitar Zahariev" userId="b84e4ebc77879e88" providerId="LiveId" clId="{62D579E7-898D-41D7-9253-A75C64296E1B}" dt="2019-12-12T12:59:34.250" v="3252" actId="20577"/>
          <ac:spMkLst>
            <pc:docMk/>
            <pc:sldMk cId="3306232032" sldId="1002"/>
            <ac:spMk id="4" creationId="{BEB5BB41-09D4-4E9F-8C80-EE8709171CB3}"/>
          </ac:spMkLst>
        </pc:spChg>
      </pc:sldChg>
      <pc:sldChg chg="modSp add modAnim">
        <pc:chgData name="Dimitar Zahariev" userId="b84e4ebc77879e88" providerId="LiveId" clId="{62D579E7-898D-41D7-9253-A75C64296E1B}" dt="2019-12-12T13:59:04.864" v="3863" actId="403"/>
        <pc:sldMkLst>
          <pc:docMk/>
          <pc:sldMk cId="3682155849" sldId="1003"/>
        </pc:sldMkLst>
        <pc:spChg chg="mod">
          <ac:chgData name="Dimitar Zahariev" userId="b84e4ebc77879e88" providerId="LiveId" clId="{62D579E7-898D-41D7-9253-A75C64296E1B}" dt="2019-12-12T12:57:38.671" v="3220" actId="20577"/>
          <ac:spMkLst>
            <pc:docMk/>
            <pc:sldMk cId="3682155849" sldId="1003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3:59:04.864" v="3863" actId="403"/>
          <ac:spMkLst>
            <pc:docMk/>
            <pc:sldMk cId="3682155849" sldId="1003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3:04:54.353" v="3401"/>
          <ac:spMkLst>
            <pc:docMk/>
            <pc:sldMk cId="3682155849" sldId="100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5:05:07.399" v="4704" actId="27636"/>
        <pc:sldMkLst>
          <pc:docMk/>
          <pc:sldMk cId="1398809849" sldId="1004"/>
        </pc:sldMkLst>
        <pc:spChg chg="mod">
          <ac:chgData name="Dimitar Zahariev" userId="b84e4ebc77879e88" providerId="LiveId" clId="{62D579E7-898D-41D7-9253-A75C64296E1B}" dt="2019-12-12T12:51:22.152" v="2955" actId="20577"/>
          <ac:spMkLst>
            <pc:docMk/>
            <pc:sldMk cId="1398809849" sldId="100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5:07.399" v="4704" actId="27636"/>
          <ac:spMkLst>
            <pc:docMk/>
            <pc:sldMk cId="1398809849" sldId="1004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5:04:57.078" v="4702" actId="404"/>
          <ac:spMkLst>
            <pc:docMk/>
            <pc:sldMk cId="1398809849" sldId="1004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62D579E7-898D-41D7-9253-A75C64296E1B}" dt="2019-12-12T13:59:42.297" v="3867"/>
        <pc:sldMkLst>
          <pc:docMk/>
          <pc:sldMk cId="3607789689" sldId="1005"/>
        </pc:sldMkLst>
        <pc:spChg chg="mod">
          <ac:chgData name="Dimitar Zahariev" userId="b84e4ebc77879e88" providerId="LiveId" clId="{62D579E7-898D-41D7-9253-A75C64296E1B}" dt="2019-12-12T12:59:25.859" v="3240" actId="20577"/>
          <ac:spMkLst>
            <pc:docMk/>
            <pc:sldMk cId="3607789689" sldId="1005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3:59:32.329" v="3865" actId="404"/>
          <ac:spMkLst>
            <pc:docMk/>
            <pc:sldMk cId="3607789689" sldId="1005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3:59:42.297" v="3867"/>
          <ac:spMkLst>
            <pc:docMk/>
            <pc:sldMk cId="3607789689" sldId="100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5:06:49.576" v="4739" actId="27636"/>
        <pc:sldMkLst>
          <pc:docMk/>
          <pc:sldMk cId="3043132824" sldId="1006"/>
        </pc:sldMkLst>
        <pc:spChg chg="mod">
          <ac:chgData name="Dimitar Zahariev" userId="b84e4ebc77879e88" providerId="LiveId" clId="{62D579E7-898D-41D7-9253-A75C64296E1B}" dt="2019-12-12T13:05:57.884" v="3444" actId="20577"/>
          <ac:spMkLst>
            <pc:docMk/>
            <pc:sldMk cId="3043132824" sldId="1006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6:49.576" v="4739" actId="27636"/>
          <ac:spMkLst>
            <pc:docMk/>
            <pc:sldMk cId="3043132824" sldId="1006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3:06:43.997" v="3492" actId="404"/>
          <ac:spMkLst>
            <pc:docMk/>
            <pc:sldMk cId="3043132824" sldId="1006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62D579E7-898D-41D7-9253-A75C64296E1B}" dt="2019-12-12T15:02:33.777" v="4653"/>
        <pc:sldMkLst>
          <pc:docMk/>
          <pc:sldMk cId="1117905378" sldId="1007"/>
        </pc:sldMkLst>
        <pc:spChg chg="mod">
          <ac:chgData name="Dimitar Zahariev" userId="b84e4ebc77879e88" providerId="LiveId" clId="{62D579E7-898D-41D7-9253-A75C64296E1B}" dt="2019-12-12T14:15:45.492" v="3952" actId="20577"/>
          <ac:spMkLst>
            <pc:docMk/>
            <pc:sldMk cId="1117905378" sldId="1007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19:12.855" v="4143" actId="20577"/>
          <ac:spMkLst>
            <pc:docMk/>
            <pc:sldMk cId="1117905378" sldId="1007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47:17.631" v="4544"/>
          <ac:spMkLst>
            <pc:docMk/>
            <pc:sldMk cId="1117905378" sldId="1007"/>
            <ac:spMk id="6" creationId="{5573D971-45F4-41D9-A9B7-646EAF91B4AF}"/>
          </ac:spMkLst>
        </pc:spChg>
      </pc:sldChg>
    </pc:docChg>
  </pc:docChgLst>
  <pc:docChgLst>
    <pc:chgData name="Dimitar Zahariev" userId="b84e4ebc77879e88" providerId="LiveId" clId="{33167B07-B3BA-410D-8275-F16A28DE1474}"/>
    <pc:docChg chg="undo custSel addSld delSld modSld modSection">
      <pc:chgData name="Dimitar Zahariev" userId="b84e4ebc77879e88" providerId="LiveId" clId="{33167B07-B3BA-410D-8275-F16A28DE1474}" dt="2020-08-23T07:46:36.067" v="17" actId="47"/>
      <pc:docMkLst>
        <pc:docMk/>
      </pc:docMkLst>
      <pc:sldChg chg="del">
        <pc:chgData name="Dimitar Zahariev" userId="b84e4ebc77879e88" providerId="LiveId" clId="{33167B07-B3BA-410D-8275-F16A28DE1474}" dt="2020-08-23T07:38:28.015" v="8" actId="47"/>
        <pc:sldMkLst>
          <pc:docMk/>
          <pc:sldMk cId="3215379390" sldId="274"/>
        </pc:sldMkLst>
      </pc:sldChg>
      <pc:sldChg chg="del">
        <pc:chgData name="Dimitar Zahariev" userId="b84e4ebc77879e88" providerId="LiveId" clId="{33167B07-B3BA-410D-8275-F16A28DE1474}" dt="2020-08-23T07:46:36.067" v="17" actId="47"/>
        <pc:sldMkLst>
          <pc:docMk/>
          <pc:sldMk cId="3538928320" sldId="401"/>
        </pc:sldMkLst>
      </pc:sldChg>
      <pc:sldChg chg="del">
        <pc:chgData name="Dimitar Zahariev" userId="b84e4ebc77879e88" providerId="LiveId" clId="{33167B07-B3BA-410D-8275-F16A28DE1474}" dt="2020-08-23T07:46:36.067" v="17" actId="47"/>
        <pc:sldMkLst>
          <pc:docMk/>
          <pc:sldMk cId="144186764" sldId="405"/>
        </pc:sldMkLst>
      </pc:sldChg>
      <pc:sldChg chg="del">
        <pc:chgData name="Dimitar Zahariev" userId="b84e4ebc77879e88" providerId="LiveId" clId="{33167B07-B3BA-410D-8275-F16A28DE1474}" dt="2020-08-23T07:46:36.067" v="17" actId="47"/>
        <pc:sldMkLst>
          <pc:docMk/>
          <pc:sldMk cId="582614691" sldId="490"/>
        </pc:sldMkLst>
      </pc:sldChg>
      <pc:sldChg chg="del">
        <pc:chgData name="Dimitar Zahariev" userId="b84e4ebc77879e88" providerId="LiveId" clId="{33167B07-B3BA-410D-8275-F16A28DE1474}" dt="2020-08-23T07:46:36.067" v="17" actId="47"/>
        <pc:sldMkLst>
          <pc:docMk/>
          <pc:sldMk cId="1293583112" sldId="491"/>
        </pc:sldMkLst>
      </pc:sldChg>
      <pc:sldChg chg="del">
        <pc:chgData name="Dimitar Zahariev" userId="b84e4ebc77879e88" providerId="LiveId" clId="{33167B07-B3BA-410D-8275-F16A28DE1474}" dt="2020-08-23T07:46:36.067" v="17" actId="47"/>
        <pc:sldMkLst>
          <pc:docMk/>
          <pc:sldMk cId="3506533871" sldId="493"/>
        </pc:sldMkLst>
      </pc:sldChg>
      <pc:sldChg chg="modSp add del mod">
        <pc:chgData name="Dimitar Zahariev" userId="b84e4ebc77879e88" providerId="LiveId" clId="{33167B07-B3BA-410D-8275-F16A28DE1474}" dt="2020-08-23T07:38:26.017" v="7"/>
        <pc:sldMkLst>
          <pc:docMk/>
          <pc:sldMk cId="3666405375" sldId="503"/>
        </pc:sldMkLst>
        <pc:spChg chg="mod">
          <ac:chgData name="Dimitar Zahariev" userId="b84e4ebc77879e88" providerId="LiveId" clId="{33167B07-B3BA-410D-8275-F16A28DE1474}" dt="2020-08-23T07:38:19.766" v="6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33167B07-B3BA-410D-8275-F16A28DE1474}" dt="2020-08-23T07:38:26.017" v="7"/>
          <ac:spMkLst>
            <pc:docMk/>
            <pc:sldMk cId="3666405375" sldId="503"/>
            <ac:spMk id="3" creationId="{A004DC04-DA2A-41C0-8578-4B8D2F08EA7D}"/>
          </ac:spMkLst>
        </pc:spChg>
      </pc:sldChg>
      <pc:sldChg chg="addSp delSp del mod">
        <pc:chgData name="Dimitar Zahariev" userId="b84e4ebc77879e88" providerId="LiveId" clId="{33167B07-B3BA-410D-8275-F16A28DE1474}" dt="2020-08-23T07:38:10.950" v="5" actId="47"/>
        <pc:sldMkLst>
          <pc:docMk/>
          <pc:sldMk cId="1022073263" sldId="698"/>
        </pc:sldMkLst>
        <pc:spChg chg="add del">
          <ac:chgData name="Dimitar Zahariev" userId="b84e4ebc77879e88" providerId="LiveId" clId="{33167B07-B3BA-410D-8275-F16A28DE1474}" dt="2020-08-23T07:37:56.358" v="1" actId="22"/>
          <ac:spMkLst>
            <pc:docMk/>
            <pc:sldMk cId="1022073263" sldId="698"/>
            <ac:spMk id="11" creationId="{AA1AD18D-E313-45AC-B2E4-B706B474FB44}"/>
          </ac:spMkLst>
        </pc:spChg>
      </pc:sldChg>
      <pc:sldChg chg="modSp mod">
        <pc:chgData name="Dimitar Zahariev" userId="b84e4ebc77879e88" providerId="LiveId" clId="{33167B07-B3BA-410D-8275-F16A28DE1474}" dt="2020-08-23T07:38:49.196" v="11" actId="113"/>
        <pc:sldMkLst>
          <pc:docMk/>
          <pc:sldMk cId="3208377020" sldId="701"/>
        </pc:sldMkLst>
        <pc:spChg chg="mod">
          <ac:chgData name="Dimitar Zahariev" userId="b84e4ebc77879e88" providerId="LiveId" clId="{33167B07-B3BA-410D-8275-F16A28DE1474}" dt="2020-08-23T07:38:49.196" v="11" actId="113"/>
          <ac:spMkLst>
            <pc:docMk/>
            <pc:sldMk cId="3208377020" sldId="701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33167B07-B3BA-410D-8275-F16A28DE1474}" dt="2020-08-23T07:39:40.576" v="13" actId="113"/>
        <pc:sldMkLst>
          <pc:docMk/>
          <pc:sldMk cId="1792130294" sldId="707"/>
        </pc:sldMkLst>
        <pc:spChg chg="mod">
          <ac:chgData name="Dimitar Zahariev" userId="b84e4ebc77879e88" providerId="LiveId" clId="{33167B07-B3BA-410D-8275-F16A28DE1474}" dt="2020-08-23T07:39:40.576" v="13" actId="113"/>
          <ac:spMkLst>
            <pc:docMk/>
            <pc:sldMk cId="1792130294" sldId="707"/>
            <ac:spMk id="5" creationId="{11A1BDA3-1568-4FA9-867E-D3CB207F2824}"/>
          </ac:spMkLst>
        </pc:spChg>
      </pc:sldChg>
      <pc:sldChg chg="add del">
        <pc:chgData name="Dimitar Zahariev" userId="b84e4ebc77879e88" providerId="LiveId" clId="{33167B07-B3BA-410D-8275-F16A28DE1474}" dt="2020-08-23T07:46:27.491" v="16"/>
        <pc:sldMkLst>
          <pc:docMk/>
          <pc:sldMk cId="2962067389" sldId="752"/>
        </pc:sldMkLst>
      </pc:sldChg>
      <pc:sldChg chg="modSp add del">
        <pc:chgData name="Dimitar Zahariev" userId="b84e4ebc77879e88" providerId="LiveId" clId="{33167B07-B3BA-410D-8275-F16A28DE1474}" dt="2020-08-23T07:46:27.491" v="16"/>
        <pc:sldMkLst>
          <pc:docMk/>
          <pc:sldMk cId="3016283715" sldId="753"/>
        </pc:sldMkLst>
        <pc:spChg chg="mod">
          <ac:chgData name="Dimitar Zahariev" userId="b84e4ebc77879e88" providerId="LiveId" clId="{33167B07-B3BA-410D-8275-F16A28DE1474}" dt="2020-08-23T07:46:25.450" v="14"/>
          <ac:spMkLst>
            <pc:docMk/>
            <pc:sldMk cId="3016283715" sldId="753"/>
            <ac:spMk id="16" creationId="{1DA59687-2AA3-446B-9C8E-9FD7874E63E1}"/>
          </ac:spMkLst>
        </pc:spChg>
      </pc:sldChg>
      <pc:sldChg chg="modSp add del">
        <pc:chgData name="Dimitar Zahariev" userId="b84e4ebc77879e88" providerId="LiveId" clId="{33167B07-B3BA-410D-8275-F16A28DE1474}" dt="2020-08-23T07:46:27.491" v="16"/>
        <pc:sldMkLst>
          <pc:docMk/>
          <pc:sldMk cId="511379172" sldId="754"/>
        </pc:sldMkLst>
        <pc:spChg chg="mod">
          <ac:chgData name="Dimitar Zahariev" userId="b84e4ebc77879e88" providerId="LiveId" clId="{33167B07-B3BA-410D-8275-F16A28DE1474}" dt="2020-08-23T07:46:25.450" v="14"/>
          <ac:spMkLst>
            <pc:docMk/>
            <pc:sldMk cId="511379172" sldId="754"/>
            <ac:spMk id="10" creationId="{DF5E34AF-7064-4957-9286-B7A58DFE74CC}"/>
          </ac:spMkLst>
        </pc:spChg>
      </pc:sldChg>
      <pc:sldChg chg="modSp add del">
        <pc:chgData name="Dimitar Zahariev" userId="b84e4ebc77879e88" providerId="LiveId" clId="{33167B07-B3BA-410D-8275-F16A28DE1474}" dt="2020-08-23T07:46:27.491" v="16"/>
        <pc:sldMkLst>
          <pc:docMk/>
          <pc:sldMk cId="453120946" sldId="755"/>
        </pc:sldMkLst>
        <pc:spChg chg="mod">
          <ac:chgData name="Dimitar Zahariev" userId="b84e4ebc77879e88" providerId="LiveId" clId="{33167B07-B3BA-410D-8275-F16A28DE1474}" dt="2020-08-23T07:46:25.450" v="14"/>
          <ac:spMkLst>
            <pc:docMk/>
            <pc:sldMk cId="453120946" sldId="755"/>
            <ac:spMk id="5" creationId="{F48C3C93-90A1-4D31-BEA6-B54D1106CE31}"/>
          </ac:spMkLst>
        </pc:spChg>
      </pc:sldChg>
      <pc:sldChg chg="add del">
        <pc:chgData name="Dimitar Zahariev" userId="b84e4ebc77879e88" providerId="LiveId" clId="{33167B07-B3BA-410D-8275-F16A28DE1474}" dt="2020-08-23T07:46:27.491" v="16"/>
        <pc:sldMkLst>
          <pc:docMk/>
          <pc:sldMk cId="1789514373" sldId="756"/>
        </pc:sldMkLst>
      </pc:sldChg>
      <pc:sldChg chg="modSp mod">
        <pc:chgData name="Dimitar Zahariev" userId="b84e4ebc77879e88" providerId="LiveId" clId="{33167B07-B3BA-410D-8275-F16A28DE1474}" dt="2020-08-23T07:38:34.415" v="9" actId="113"/>
        <pc:sldMkLst>
          <pc:docMk/>
          <pc:sldMk cId="2506175793" sldId="895"/>
        </pc:sldMkLst>
        <pc:spChg chg="mod">
          <ac:chgData name="Dimitar Zahariev" userId="b84e4ebc77879e88" providerId="LiveId" clId="{33167B07-B3BA-410D-8275-F16A28DE1474}" dt="2020-08-23T07:38:34.415" v="9" actId="113"/>
          <ac:spMkLst>
            <pc:docMk/>
            <pc:sldMk cId="2506175793" sldId="895"/>
            <ac:spMk id="7" creationId="{869D6304-113E-4387-B4AD-B5D71C46D490}"/>
          </ac:spMkLst>
        </pc:spChg>
      </pc:sldChg>
      <pc:sldChg chg="modSp mod">
        <pc:chgData name="Dimitar Zahariev" userId="b84e4ebc77879e88" providerId="LiveId" clId="{33167B07-B3BA-410D-8275-F16A28DE1474}" dt="2020-08-23T07:38:40.371" v="10" actId="113"/>
        <pc:sldMkLst>
          <pc:docMk/>
          <pc:sldMk cId="1862218309" sldId="947"/>
        </pc:sldMkLst>
        <pc:spChg chg="mod">
          <ac:chgData name="Dimitar Zahariev" userId="b84e4ebc77879e88" providerId="LiveId" clId="{33167B07-B3BA-410D-8275-F16A28DE1474}" dt="2020-08-23T07:38:40.371" v="10" actId="113"/>
          <ac:spMkLst>
            <pc:docMk/>
            <pc:sldMk cId="1862218309" sldId="947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33167B07-B3BA-410D-8275-F16A28DE1474}" dt="2020-08-23T07:39:08.600" v="12" actId="113"/>
        <pc:sldMkLst>
          <pc:docMk/>
          <pc:sldMk cId="1318916192" sldId="1037"/>
        </pc:sldMkLst>
        <pc:spChg chg="mod">
          <ac:chgData name="Dimitar Zahariev" userId="b84e4ebc77879e88" providerId="LiveId" clId="{33167B07-B3BA-410D-8275-F16A28DE1474}" dt="2020-08-23T07:39:08.600" v="12" actId="113"/>
          <ac:spMkLst>
            <pc:docMk/>
            <pc:sldMk cId="1318916192" sldId="1037"/>
            <ac:spMk id="5" creationId="{11A1BDA3-1568-4FA9-867E-D3CB207F2824}"/>
          </ac:spMkLst>
        </pc:spChg>
      </pc:sldChg>
      <pc:sldChg chg="add">
        <pc:chgData name="Dimitar Zahariev" userId="b84e4ebc77879e88" providerId="LiveId" clId="{33167B07-B3BA-410D-8275-F16A28DE1474}" dt="2020-08-23T07:38:08.060" v="4"/>
        <pc:sldMkLst>
          <pc:docMk/>
          <pc:sldMk cId="300157840" sldId="1044"/>
        </pc:sldMkLst>
      </pc:sldChg>
      <pc:sldChg chg="add del">
        <pc:chgData name="Dimitar Zahariev" userId="b84e4ebc77879e88" providerId="LiveId" clId="{33167B07-B3BA-410D-8275-F16A28DE1474}" dt="2020-08-23T07:38:08.020" v="3"/>
        <pc:sldMkLst>
          <pc:docMk/>
          <pc:sldMk cId="1736370436" sldId="1044"/>
        </pc:sldMkLst>
      </pc:sldChg>
    </pc:docChg>
  </pc:docChgLst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  <pc:docChgLst>
    <pc:chgData name="Dimitar Zahariev" userId="b84e4ebc77879e88" providerId="LiveId" clId="{AAB92405-F3DE-4E86-9597-31CB85957298}"/>
    <pc:docChg chg="custSel addSld delSld modSld sldOrd modSection">
      <pc:chgData name="Dimitar Zahariev" userId="b84e4ebc77879e88" providerId="LiveId" clId="{AAB92405-F3DE-4E86-9597-31CB85957298}" dt="2019-12-19T08:22:46.088" v="3067" actId="20577"/>
      <pc:docMkLst>
        <pc:docMk/>
      </pc:docMkLst>
      <pc:sldChg chg="modSp">
        <pc:chgData name="Dimitar Zahariev" userId="b84e4ebc77879e88" providerId="LiveId" clId="{AAB92405-F3DE-4E86-9597-31CB85957298}" dt="2019-12-19T07:36:01.793" v="722" actId="20577"/>
        <pc:sldMkLst>
          <pc:docMk/>
          <pc:sldMk cId="3215379390" sldId="274"/>
        </pc:sldMkLst>
        <pc:spChg chg="mod">
          <ac:chgData name="Dimitar Zahariev" userId="b84e4ebc77879e88" providerId="LiveId" clId="{AAB92405-F3DE-4E86-9597-31CB85957298}" dt="2019-12-19T07:36:01.793" v="722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AAB92405-F3DE-4E86-9597-31CB85957298}" dt="2019-12-18T19:01:09.333" v="56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AAB92405-F3DE-4E86-9597-31CB85957298}" dt="2019-12-19T07:37:22.332" v="778" actId="20577"/>
        <pc:sldMkLst>
          <pc:docMk/>
          <pc:sldMk cId="1646986932" sldId="276"/>
        </pc:sldMkLst>
        <pc:spChg chg="mod">
          <ac:chgData name="Dimitar Zahariev" userId="b84e4ebc77879e88" providerId="LiveId" clId="{AAB92405-F3DE-4E86-9597-31CB85957298}" dt="2019-12-19T07:37:22.332" v="778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del">
        <pc:chgData name="Dimitar Zahariev" userId="b84e4ebc77879e88" providerId="LiveId" clId="{AAB92405-F3DE-4E86-9597-31CB85957298}" dt="2019-12-18T19:02:44.639" v="173" actId="47"/>
        <pc:sldMkLst>
          <pc:docMk/>
          <pc:sldMk cId="728923767" sldId="569"/>
        </pc:sldMkLst>
        <pc:spChg chg="mod">
          <ac:chgData name="Dimitar Zahariev" userId="b84e4ebc77879e88" providerId="LiveId" clId="{AAB92405-F3DE-4E86-9597-31CB85957298}" dt="2019-12-18T19:02:22.589" v="160" actId="5793"/>
          <ac:spMkLst>
            <pc:docMk/>
            <pc:sldMk cId="728923767" sldId="569"/>
            <ac:spMk id="4" creationId="{00000000-0000-0000-0000-000000000000}"/>
          </ac:spMkLst>
        </pc:spChg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4140008461" sldId="570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11877875" sldId="571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4274711410" sldId="572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3655922960" sldId="576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385114535" sldId="585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2011966034" sldId="586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1265203490" sldId="588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2547706149" sldId="596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3713885048" sldId="604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2993789936" sldId="605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1946848051" sldId="606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1996958591" sldId="607"/>
        </pc:sldMkLst>
      </pc:sldChg>
      <pc:sldChg chg="del">
        <pc:chgData name="Dimitar Zahariev" userId="b84e4ebc77879e88" providerId="LiveId" clId="{AAB92405-F3DE-4E86-9597-31CB85957298}" dt="2019-12-18T19:02:44.639" v="173" actId="47"/>
        <pc:sldMkLst>
          <pc:docMk/>
          <pc:sldMk cId="3166774864" sldId="608"/>
        </pc:sldMkLst>
      </pc:sldChg>
      <pc:sldChg chg="modSp">
        <pc:chgData name="Dimitar Zahariev" userId="b84e4ebc77879e88" providerId="LiveId" clId="{AAB92405-F3DE-4E86-9597-31CB85957298}" dt="2019-12-18T19:02:10.968" v="156" actId="20577"/>
        <pc:sldMkLst>
          <pc:docMk/>
          <pc:sldMk cId="3208377020" sldId="701"/>
        </pc:sldMkLst>
        <pc:spChg chg="mod">
          <ac:chgData name="Dimitar Zahariev" userId="b84e4ebc77879e88" providerId="LiveId" clId="{AAB92405-F3DE-4E86-9597-31CB85957298}" dt="2019-12-18T19:01:56.257" v="125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AAB92405-F3DE-4E86-9597-31CB85957298}" dt="2019-12-18T19:02:10.968" v="15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AAB92405-F3DE-4E86-9597-31CB85957298}" dt="2019-12-18T19:05:10.182" v="258" actId="20577"/>
        <pc:sldMkLst>
          <pc:docMk/>
          <pc:sldMk cId="1792130294" sldId="707"/>
        </pc:sldMkLst>
        <pc:spChg chg="mod">
          <ac:chgData name="Dimitar Zahariev" userId="b84e4ebc77879e88" providerId="LiveId" clId="{AAB92405-F3DE-4E86-9597-31CB85957298}" dt="2019-12-18T19:05:02.813" v="231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AAB92405-F3DE-4E86-9597-31CB85957298}" dt="2019-12-18T19:05:10.182" v="258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AAB92405-F3DE-4E86-9597-31CB85957298}" dt="2019-12-18T19:06:12.322" v="287" actId="5793"/>
        <pc:sldMkLst>
          <pc:docMk/>
          <pc:sldMk cId="2373257029" sldId="751"/>
        </pc:sldMkLst>
        <pc:spChg chg="mod">
          <ac:chgData name="Dimitar Zahariev" userId="b84e4ebc77879e88" providerId="LiveId" clId="{AAB92405-F3DE-4E86-9597-31CB85957298}" dt="2019-12-18T19:06:12.322" v="287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AAB92405-F3DE-4E86-9597-31CB85957298}" dt="2019-12-18T19:01:15.505" v="58" actId="20577"/>
        <pc:sldMkLst>
          <pc:docMk/>
          <pc:sldMk cId="2506175793" sldId="895"/>
        </pc:sldMkLst>
        <pc:spChg chg="mod">
          <ac:chgData name="Dimitar Zahariev" userId="b84e4ebc77879e88" providerId="LiveId" clId="{AAB92405-F3DE-4E86-9597-31CB85957298}" dt="2019-12-18T19:01:15.505" v="58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AAB92405-F3DE-4E86-9597-31CB85957298}" dt="2019-12-18T19:01:27.241" v="61" actId="20577"/>
        <pc:sldMkLst>
          <pc:docMk/>
          <pc:sldMk cId="4224565661" sldId="946"/>
        </pc:sldMkLst>
        <pc:spChg chg="mod">
          <ac:chgData name="Dimitar Zahariev" userId="b84e4ebc77879e88" providerId="LiveId" clId="{AAB92405-F3DE-4E86-9597-31CB85957298}" dt="2019-12-18T19:01:27.241" v="61" actId="20577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AAB92405-F3DE-4E86-9597-31CB85957298}" dt="2019-12-18T19:01:33.252" v="63" actId="20577"/>
        <pc:sldMkLst>
          <pc:docMk/>
          <pc:sldMk cId="1862218309" sldId="947"/>
        </pc:sldMkLst>
        <pc:spChg chg="mod">
          <ac:chgData name="Dimitar Zahariev" userId="b84e4ebc77879e88" providerId="LiveId" clId="{AAB92405-F3DE-4E86-9597-31CB85957298}" dt="2019-12-18T19:01:33.252" v="63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delSp modSp delAnim modAnim">
        <pc:chgData name="Dimitar Zahariev" userId="b84e4ebc77879e88" providerId="LiveId" clId="{AAB92405-F3DE-4E86-9597-31CB85957298}" dt="2019-12-19T08:13:17.204" v="2503" actId="20577"/>
        <pc:sldMkLst>
          <pc:docMk/>
          <pc:sldMk cId="1218617546" sldId="997"/>
        </pc:sldMkLst>
        <pc:spChg chg="mod">
          <ac:chgData name="Dimitar Zahariev" userId="b84e4ebc77879e88" providerId="LiveId" clId="{AAB92405-F3DE-4E86-9597-31CB85957298}" dt="2019-12-19T07:57:10.475" v="1804" actId="20577"/>
          <ac:spMkLst>
            <pc:docMk/>
            <pc:sldMk cId="1218617546" sldId="997"/>
            <ac:spMk id="4" creationId="{D7702113-46B5-44FF-AE34-AED42A801FFF}"/>
          </ac:spMkLst>
        </pc:spChg>
        <pc:spChg chg="mod">
          <ac:chgData name="Dimitar Zahariev" userId="b84e4ebc77879e88" providerId="LiveId" clId="{AAB92405-F3DE-4E86-9597-31CB85957298}" dt="2019-12-19T08:13:17.204" v="2503" actId="20577"/>
          <ac:spMkLst>
            <pc:docMk/>
            <pc:sldMk cId="1218617546" sldId="997"/>
            <ac:spMk id="5" creationId="{25D4DC16-7C8F-4647-B097-E39063E1F4FD}"/>
          </ac:spMkLst>
        </pc:spChg>
        <pc:spChg chg="del mod">
          <ac:chgData name="Dimitar Zahariev" userId="b84e4ebc77879e88" providerId="LiveId" clId="{AAB92405-F3DE-4E86-9597-31CB85957298}" dt="2019-12-19T08:11:46.633" v="2440" actId="478"/>
          <ac:spMkLst>
            <pc:docMk/>
            <pc:sldMk cId="1218617546" sldId="997"/>
            <ac:spMk id="6" creationId="{5573D971-45F4-41D9-A9B7-646EAF91B4AF}"/>
          </ac:spMkLst>
        </pc:spChg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1496225315" sldId="1008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2130510727" sldId="1009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3689145799" sldId="1010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838607633" sldId="1011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2149719947" sldId="1012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3028025035" sldId="1013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1434520734" sldId="1016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3864353854" sldId="1017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358591388" sldId="1018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911835924" sldId="1019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3628873681" sldId="1020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1426907676" sldId="1021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3062022739" sldId="1022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2905096772" sldId="1023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616519127" sldId="1025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193760778" sldId="1026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1529751575" sldId="1027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828575371" sldId="1028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3878850741" sldId="1033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3339334074" sldId="1034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264229073" sldId="1035"/>
        </pc:sldMkLst>
      </pc:sldChg>
      <pc:sldChg chg="del">
        <pc:chgData name="Dimitar Zahariev" userId="b84e4ebc77879e88" providerId="LiveId" clId="{AAB92405-F3DE-4E86-9597-31CB85957298}" dt="2019-12-18T19:05:41.524" v="282" actId="47"/>
        <pc:sldMkLst>
          <pc:docMk/>
          <pc:sldMk cId="2117776783" sldId="1036"/>
        </pc:sldMkLst>
      </pc:sldChg>
      <pc:sldChg chg="modSp add">
        <pc:chgData name="Dimitar Zahariev" userId="b84e4ebc77879e88" providerId="LiveId" clId="{AAB92405-F3DE-4E86-9597-31CB85957298}" dt="2019-12-19T06:15:19.728" v="351" actId="20577"/>
        <pc:sldMkLst>
          <pc:docMk/>
          <pc:sldMk cId="1318916192" sldId="1037"/>
        </pc:sldMkLst>
        <pc:spChg chg="mod">
          <ac:chgData name="Dimitar Zahariev" userId="b84e4ebc77879e88" providerId="LiveId" clId="{AAB92405-F3DE-4E86-9597-31CB85957298}" dt="2019-12-19T06:15:02.232" v="323" actId="20577"/>
          <ac:spMkLst>
            <pc:docMk/>
            <pc:sldMk cId="1318916192" sldId="1037"/>
            <ac:spMk id="4" creationId="{BEB5BB41-09D4-4E9F-8C80-EE8709171CB3}"/>
          </ac:spMkLst>
        </pc:spChg>
        <pc:spChg chg="mod">
          <ac:chgData name="Dimitar Zahariev" userId="b84e4ebc77879e88" providerId="LiveId" clId="{AAB92405-F3DE-4E86-9597-31CB85957298}" dt="2019-12-19T06:15:19.728" v="351" actId="20577"/>
          <ac:spMkLst>
            <pc:docMk/>
            <pc:sldMk cId="1318916192" sldId="1037"/>
            <ac:spMk id="5" creationId="{11A1BDA3-1568-4FA9-867E-D3CB207F2824}"/>
          </ac:spMkLst>
        </pc:spChg>
      </pc:sldChg>
      <pc:sldChg chg="delSp modSp add delAnim modAnim">
        <pc:chgData name="Dimitar Zahariev" userId="b84e4ebc77879e88" providerId="LiveId" clId="{AAB92405-F3DE-4E86-9597-31CB85957298}" dt="2019-12-19T08:12:22.497" v="2442" actId="478"/>
        <pc:sldMkLst>
          <pc:docMk/>
          <pc:sldMk cId="3308032397" sldId="1038"/>
        </pc:sldMkLst>
        <pc:spChg chg="mod">
          <ac:chgData name="Dimitar Zahariev" userId="b84e4ebc77879e88" providerId="LiveId" clId="{AAB92405-F3DE-4E86-9597-31CB85957298}" dt="2019-12-19T06:19:43.554" v="385" actId="20577"/>
          <ac:spMkLst>
            <pc:docMk/>
            <pc:sldMk cId="3308032397" sldId="1038"/>
            <ac:spMk id="4" creationId="{D7702113-46B5-44FF-AE34-AED42A801FFF}"/>
          </ac:spMkLst>
        </pc:spChg>
        <pc:spChg chg="mod">
          <ac:chgData name="Dimitar Zahariev" userId="b84e4ebc77879e88" providerId="LiveId" clId="{AAB92405-F3DE-4E86-9597-31CB85957298}" dt="2019-12-19T08:11:30.665" v="2435" actId="20577"/>
          <ac:spMkLst>
            <pc:docMk/>
            <pc:sldMk cId="3308032397" sldId="1038"/>
            <ac:spMk id="5" creationId="{25D4DC16-7C8F-4647-B097-E39063E1F4FD}"/>
          </ac:spMkLst>
        </pc:spChg>
        <pc:spChg chg="del">
          <ac:chgData name="Dimitar Zahariev" userId="b84e4ebc77879e88" providerId="LiveId" clId="{AAB92405-F3DE-4E86-9597-31CB85957298}" dt="2019-12-19T08:12:22.497" v="2442" actId="478"/>
          <ac:spMkLst>
            <pc:docMk/>
            <pc:sldMk cId="3308032397" sldId="1038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AAB92405-F3DE-4E86-9597-31CB85957298}" dt="2019-12-19T07:56:03.951" v="1800" actId="20577"/>
        <pc:sldMkLst>
          <pc:docMk/>
          <pc:sldMk cId="2292167292" sldId="1039"/>
        </pc:sldMkLst>
        <pc:spChg chg="mod">
          <ac:chgData name="Dimitar Zahariev" userId="b84e4ebc77879e88" providerId="LiveId" clId="{AAB92405-F3DE-4E86-9597-31CB85957298}" dt="2019-12-19T07:41:04.544" v="950" actId="20577"/>
          <ac:spMkLst>
            <pc:docMk/>
            <pc:sldMk cId="2292167292" sldId="1039"/>
            <ac:spMk id="4" creationId="{D7702113-46B5-44FF-AE34-AED42A801FFF}"/>
          </ac:spMkLst>
        </pc:spChg>
        <pc:spChg chg="mod">
          <ac:chgData name="Dimitar Zahariev" userId="b84e4ebc77879e88" providerId="LiveId" clId="{AAB92405-F3DE-4E86-9597-31CB85957298}" dt="2019-12-19T07:56:03.951" v="1800" actId="20577"/>
          <ac:spMkLst>
            <pc:docMk/>
            <pc:sldMk cId="2292167292" sldId="1039"/>
            <ac:spMk id="5" creationId="{25D4DC16-7C8F-4647-B097-E39063E1F4FD}"/>
          </ac:spMkLst>
        </pc:spChg>
        <pc:spChg chg="del">
          <ac:chgData name="Dimitar Zahariev" userId="b84e4ebc77879e88" providerId="LiveId" clId="{AAB92405-F3DE-4E86-9597-31CB85957298}" dt="2019-12-19T07:54:15.707" v="1749" actId="478"/>
          <ac:spMkLst>
            <pc:docMk/>
            <pc:sldMk cId="2292167292" sldId="1039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AAB92405-F3DE-4E86-9597-31CB85957298}" dt="2019-12-19T07:55:17.492" v="1788" actId="20577"/>
        <pc:sldMkLst>
          <pc:docMk/>
          <pc:sldMk cId="4278336486" sldId="1040"/>
        </pc:sldMkLst>
        <pc:spChg chg="mod">
          <ac:chgData name="Dimitar Zahariev" userId="b84e4ebc77879e88" providerId="LiveId" clId="{AAB92405-F3DE-4E86-9597-31CB85957298}" dt="2019-12-19T07:55:17.492" v="1788" actId="20577"/>
          <ac:spMkLst>
            <pc:docMk/>
            <pc:sldMk cId="4278336486" sldId="1040"/>
            <ac:spMk id="4" creationId="{D7702113-46B5-44FF-AE34-AED42A801FFF}"/>
          </ac:spMkLst>
        </pc:spChg>
        <pc:spChg chg="mod">
          <ac:chgData name="Dimitar Zahariev" userId="b84e4ebc77879e88" providerId="LiveId" clId="{AAB92405-F3DE-4E86-9597-31CB85957298}" dt="2019-12-19T07:53:38.154" v="1720" actId="27636"/>
          <ac:spMkLst>
            <pc:docMk/>
            <pc:sldMk cId="4278336486" sldId="1040"/>
            <ac:spMk id="5" creationId="{25D4DC16-7C8F-4647-B097-E39063E1F4FD}"/>
          </ac:spMkLst>
        </pc:spChg>
        <pc:spChg chg="del">
          <ac:chgData name="Dimitar Zahariev" userId="b84e4ebc77879e88" providerId="LiveId" clId="{AAB92405-F3DE-4E86-9597-31CB85957298}" dt="2019-12-19T07:54:12.863" v="1748" actId="478"/>
          <ac:spMkLst>
            <pc:docMk/>
            <pc:sldMk cId="4278336486" sldId="1040"/>
            <ac:spMk id="6" creationId="{5573D971-45F4-41D9-A9B7-646EAF91B4AF}"/>
          </ac:spMkLst>
        </pc:spChg>
      </pc:sldChg>
      <pc:sldChg chg="addSp delSp modSp add ord delAnim modAnim">
        <pc:chgData name="Dimitar Zahariev" userId="b84e4ebc77879e88" providerId="LiveId" clId="{AAB92405-F3DE-4E86-9597-31CB85957298}" dt="2019-12-19T08:10:04.630" v="2308" actId="20577"/>
        <pc:sldMkLst>
          <pc:docMk/>
          <pc:sldMk cId="527724179" sldId="1041"/>
        </pc:sldMkLst>
        <pc:spChg chg="mod">
          <ac:chgData name="Dimitar Zahariev" userId="b84e4ebc77879e88" providerId="LiveId" clId="{AAB92405-F3DE-4E86-9597-31CB85957298}" dt="2019-12-19T07:55:21.228" v="1790" actId="20577"/>
          <ac:spMkLst>
            <pc:docMk/>
            <pc:sldMk cId="527724179" sldId="1041"/>
            <ac:spMk id="4" creationId="{D7702113-46B5-44FF-AE34-AED42A801FFF}"/>
          </ac:spMkLst>
        </pc:spChg>
        <pc:spChg chg="mod">
          <ac:chgData name="Dimitar Zahariev" userId="b84e4ebc77879e88" providerId="LiveId" clId="{AAB92405-F3DE-4E86-9597-31CB85957298}" dt="2019-12-19T08:10:04.630" v="2308" actId="20577"/>
          <ac:spMkLst>
            <pc:docMk/>
            <pc:sldMk cId="527724179" sldId="1041"/>
            <ac:spMk id="5" creationId="{25D4DC16-7C8F-4647-B097-E39063E1F4FD}"/>
          </ac:spMkLst>
        </pc:spChg>
        <pc:spChg chg="del">
          <ac:chgData name="Dimitar Zahariev" userId="b84e4ebc77879e88" providerId="LiveId" clId="{AAB92405-F3DE-4E86-9597-31CB85957298}" dt="2019-12-19T07:54:04.757" v="1747" actId="478"/>
          <ac:spMkLst>
            <pc:docMk/>
            <pc:sldMk cId="527724179" sldId="1041"/>
            <ac:spMk id="6" creationId="{5573D971-45F4-41D9-A9B7-646EAF91B4AF}"/>
          </ac:spMkLst>
        </pc:spChg>
        <pc:spChg chg="add mod">
          <ac:chgData name="Dimitar Zahariev" userId="b84e4ebc77879e88" providerId="LiveId" clId="{AAB92405-F3DE-4E86-9597-31CB85957298}" dt="2019-12-19T08:07:57.334" v="2139" actId="20577"/>
          <ac:spMkLst>
            <pc:docMk/>
            <pc:sldMk cId="527724179" sldId="1041"/>
            <ac:spMk id="7" creationId="{C4F488E5-32BA-4CE2-A870-6A0C66E983AA}"/>
          </ac:spMkLst>
        </pc:spChg>
      </pc:sldChg>
      <pc:sldChg chg="delSp modSp add delAnim modAnim">
        <pc:chgData name="Dimitar Zahariev" userId="b84e4ebc77879e88" providerId="LiveId" clId="{AAB92405-F3DE-4E86-9597-31CB85957298}" dt="2019-12-19T08:19:13.450" v="2747" actId="20577"/>
        <pc:sldMkLst>
          <pc:docMk/>
          <pc:sldMk cId="906347552" sldId="1042"/>
        </pc:sldMkLst>
        <pc:spChg chg="mod">
          <ac:chgData name="Dimitar Zahariev" userId="b84e4ebc77879e88" providerId="LiveId" clId="{AAB92405-F3DE-4E86-9597-31CB85957298}" dt="2019-12-19T07:57:16.275" v="1807" actId="20577"/>
          <ac:spMkLst>
            <pc:docMk/>
            <pc:sldMk cId="906347552" sldId="1042"/>
            <ac:spMk id="4" creationId="{D7702113-46B5-44FF-AE34-AED42A801FFF}"/>
          </ac:spMkLst>
        </pc:spChg>
        <pc:spChg chg="mod">
          <ac:chgData name="Dimitar Zahariev" userId="b84e4ebc77879e88" providerId="LiveId" clId="{AAB92405-F3DE-4E86-9597-31CB85957298}" dt="2019-12-19T08:19:13.450" v="2747" actId="20577"/>
          <ac:spMkLst>
            <pc:docMk/>
            <pc:sldMk cId="906347552" sldId="1042"/>
            <ac:spMk id="5" creationId="{25D4DC16-7C8F-4647-B097-E39063E1F4FD}"/>
          </ac:spMkLst>
        </pc:spChg>
        <pc:spChg chg="del">
          <ac:chgData name="Dimitar Zahariev" userId="b84e4ebc77879e88" providerId="LiveId" clId="{AAB92405-F3DE-4E86-9597-31CB85957298}" dt="2019-12-19T08:11:50.282" v="2441" actId="478"/>
          <ac:spMkLst>
            <pc:docMk/>
            <pc:sldMk cId="906347552" sldId="104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AAB92405-F3DE-4E86-9597-31CB85957298}" dt="2019-12-19T08:22:46.088" v="3067" actId="20577"/>
        <pc:sldMkLst>
          <pc:docMk/>
          <pc:sldMk cId="578256284" sldId="1043"/>
        </pc:sldMkLst>
        <pc:spChg chg="mod">
          <ac:chgData name="Dimitar Zahariev" userId="b84e4ebc77879e88" providerId="LiveId" clId="{AAB92405-F3DE-4E86-9597-31CB85957298}" dt="2019-12-19T08:22:02.001" v="3010" actId="20577"/>
          <ac:spMkLst>
            <pc:docMk/>
            <pc:sldMk cId="578256284" sldId="1043"/>
            <ac:spMk id="4" creationId="{D7702113-46B5-44FF-AE34-AED42A801FFF}"/>
          </ac:spMkLst>
        </pc:spChg>
        <pc:spChg chg="mod">
          <ac:chgData name="Dimitar Zahariev" userId="b84e4ebc77879e88" providerId="LiveId" clId="{AAB92405-F3DE-4E86-9597-31CB85957298}" dt="2019-12-19T08:22:46.088" v="3067" actId="20577"/>
          <ac:spMkLst>
            <pc:docMk/>
            <pc:sldMk cId="578256284" sldId="1043"/>
            <ac:spMk id="5" creationId="{25D4DC16-7C8F-4647-B097-E39063E1F4FD}"/>
          </ac:spMkLst>
        </pc:spChg>
      </pc:sldChg>
      <pc:sldMasterChg chg="delSldLayout">
        <pc:chgData name="Dimitar Zahariev" userId="b84e4ebc77879e88" providerId="LiveId" clId="{AAB92405-F3DE-4E86-9597-31CB85957298}" dt="2019-12-18T19:05:41.524" v="282" actId="47"/>
        <pc:sldMasterMkLst>
          <pc:docMk/>
          <pc:sldMasterMk cId="156789181" sldId="2147483675"/>
        </pc:sldMasterMkLst>
        <pc:sldLayoutChg chg="del">
          <pc:chgData name="Dimitar Zahariev" userId="b84e4ebc77879e88" providerId="LiveId" clId="{AAB92405-F3DE-4E86-9597-31CB85957298}" dt="2019-12-18T19:05:41.524" v="282" actId="47"/>
          <pc:sldLayoutMkLst>
            <pc:docMk/>
            <pc:sldMasterMk cId="156789181" sldId="2147483675"/>
            <pc:sldLayoutMk cId="207928286" sldId="2147483689"/>
          </pc:sldLayoutMkLst>
        </pc:sldLayoutChg>
      </pc:sldMasterChg>
    </pc:docChg>
  </pc:docChgLst>
  <pc:docChgLst>
    <pc:chgData name="Dimitar Zahariev" userId="b84e4ebc77879e88" providerId="LiveId" clId="{1A9441F0-E0E2-4A55-8FEB-2831778BB695}"/>
    <pc:docChg chg="custSel delSld modSld modSection">
      <pc:chgData name="Dimitar Zahariev" userId="b84e4ebc77879e88" providerId="LiveId" clId="{1A9441F0-E0E2-4A55-8FEB-2831778BB695}" dt="2019-12-20T04:43:37.961" v="143" actId="20577"/>
      <pc:docMkLst>
        <pc:docMk/>
      </pc:docMkLst>
      <pc:sldChg chg="modSp">
        <pc:chgData name="Dimitar Zahariev" userId="b84e4ebc77879e88" providerId="LiveId" clId="{1A9441F0-E0E2-4A55-8FEB-2831778BB695}" dt="2019-12-20T04:41:54.473" v="117" actId="20577"/>
        <pc:sldMkLst>
          <pc:docMk/>
          <pc:sldMk cId="3215379390" sldId="274"/>
        </pc:sldMkLst>
        <pc:spChg chg="mod">
          <ac:chgData name="Dimitar Zahariev" userId="b84e4ebc77879e88" providerId="LiveId" clId="{1A9441F0-E0E2-4A55-8FEB-2831778BB695}" dt="2019-12-20T04:35:44.412" v="12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1A9441F0-E0E2-4A55-8FEB-2831778BB695}" dt="2019-12-20T04:41:54.473" v="117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del">
        <pc:chgData name="Dimitar Zahariev" userId="b84e4ebc77879e88" providerId="LiveId" clId="{1A9441F0-E0E2-4A55-8FEB-2831778BB695}" dt="2019-12-19T19:58:12.224" v="0" actId="47"/>
        <pc:sldMkLst>
          <pc:docMk/>
          <pc:sldMk cId="2373257029" sldId="751"/>
        </pc:sldMkLst>
      </pc:sldChg>
      <pc:sldChg chg="modSp modAnim">
        <pc:chgData name="Dimitar Zahariev" userId="b84e4ebc77879e88" providerId="LiveId" clId="{1A9441F0-E0E2-4A55-8FEB-2831778BB695}" dt="2019-12-20T04:43:37.961" v="143" actId="20577"/>
        <pc:sldMkLst>
          <pc:docMk/>
          <pc:sldMk cId="1218617546" sldId="997"/>
        </pc:sldMkLst>
        <pc:spChg chg="mod">
          <ac:chgData name="Dimitar Zahariev" userId="b84e4ebc77879e88" providerId="LiveId" clId="{1A9441F0-E0E2-4A55-8FEB-2831778BB695}" dt="2019-12-20T04:43:37.961" v="143" actId="20577"/>
          <ac:spMkLst>
            <pc:docMk/>
            <pc:sldMk cId="1218617546" sldId="997"/>
            <ac:spMk id="5" creationId="{25D4DC16-7C8F-4647-B097-E39063E1F4FD}"/>
          </ac:spMkLst>
        </pc:spChg>
      </pc:sldChg>
      <pc:sldChg chg="modAnim">
        <pc:chgData name="Dimitar Zahariev" userId="b84e4ebc77879e88" providerId="LiveId" clId="{1A9441F0-E0E2-4A55-8FEB-2831778BB695}" dt="2019-12-20T04:36:45.679" v="21"/>
        <pc:sldMkLst>
          <pc:docMk/>
          <pc:sldMk cId="3308032397" sldId="1038"/>
        </pc:sldMkLst>
      </pc:sldChg>
      <pc:sldChg chg="modSp modAnim">
        <pc:chgData name="Dimitar Zahariev" userId="b84e4ebc77879e88" providerId="LiveId" clId="{1A9441F0-E0E2-4A55-8FEB-2831778BB695}" dt="2019-12-20T04:37:58.702" v="47"/>
        <pc:sldMkLst>
          <pc:docMk/>
          <pc:sldMk cId="2292167292" sldId="1039"/>
        </pc:sldMkLst>
        <pc:spChg chg="mod">
          <ac:chgData name="Dimitar Zahariev" userId="b84e4ebc77879e88" providerId="LiveId" clId="{1A9441F0-E0E2-4A55-8FEB-2831778BB695}" dt="2019-12-20T04:37:12.676" v="30" actId="20577"/>
          <ac:spMkLst>
            <pc:docMk/>
            <pc:sldMk cId="2292167292" sldId="1039"/>
            <ac:spMk id="5" creationId="{25D4DC16-7C8F-4647-B097-E39063E1F4FD}"/>
          </ac:spMkLst>
        </pc:spChg>
      </pc:sldChg>
      <pc:sldChg chg="modSp modAnim">
        <pc:chgData name="Dimitar Zahariev" userId="b84e4ebc77879e88" providerId="LiveId" clId="{1A9441F0-E0E2-4A55-8FEB-2831778BB695}" dt="2019-12-20T04:40:21.691" v="97"/>
        <pc:sldMkLst>
          <pc:docMk/>
          <pc:sldMk cId="906347552" sldId="1042"/>
        </pc:sldMkLst>
        <pc:spChg chg="mod">
          <ac:chgData name="Dimitar Zahariev" userId="b84e4ebc77879e88" providerId="LiveId" clId="{1A9441F0-E0E2-4A55-8FEB-2831778BB695}" dt="2019-12-20T04:40:14.561" v="89" actId="113"/>
          <ac:spMkLst>
            <pc:docMk/>
            <pc:sldMk cId="906347552" sldId="1042"/>
            <ac:spMk id="5" creationId="{25D4DC16-7C8F-4647-B097-E39063E1F4FD}"/>
          </ac:spMkLst>
        </pc:spChg>
      </pc:sldChg>
      <pc:sldChg chg="modAnim">
        <pc:chgData name="Dimitar Zahariev" userId="b84e4ebc77879e88" providerId="LiveId" clId="{1A9441F0-E0E2-4A55-8FEB-2831778BB695}" dt="2019-12-20T04:41:02.710" v="110"/>
        <pc:sldMkLst>
          <pc:docMk/>
          <pc:sldMk cId="578256284" sldId="1043"/>
        </pc:sldMkLst>
      </pc:sldChg>
    </pc:docChg>
  </pc:docChgLst>
  <pc:docChgLst>
    <pc:chgData name="Dimitar Zahariev" userId="b84e4ebc77879e88" providerId="LiveId" clId="{8461331E-F573-4223-A497-9D1B1F4066C5}"/>
    <pc:docChg chg="custSel addSld delSld modSld modSection">
      <pc:chgData name="Dimitar Zahariev" userId="b84e4ebc77879e88" providerId="LiveId" clId="{8461331E-F573-4223-A497-9D1B1F4066C5}" dt="2020-10-01T15:07:21.087" v="177" actId="478"/>
      <pc:docMkLst>
        <pc:docMk/>
      </pc:docMkLst>
      <pc:sldChg chg="add del">
        <pc:chgData name="Dimitar Zahariev" userId="b84e4ebc77879e88" providerId="LiveId" clId="{8461331E-F573-4223-A497-9D1B1F4066C5}" dt="2020-10-01T15:01:02.536" v="125"/>
        <pc:sldMkLst>
          <pc:docMk/>
          <pc:sldMk cId="1824785055" sldId="287"/>
        </pc:sldMkLst>
      </pc:sldChg>
      <pc:sldChg chg="modSp add del mod">
        <pc:chgData name="Dimitar Zahariev" userId="b84e4ebc77879e88" providerId="LiveId" clId="{8461331E-F573-4223-A497-9D1B1F4066C5}" dt="2020-09-30T16:20:52.740" v="25" actId="27918"/>
        <pc:sldMkLst>
          <pc:docMk/>
          <pc:sldMk cId="1909796700" sldId="610"/>
        </pc:sldMkLst>
        <pc:spChg chg="mod">
          <ac:chgData name="Dimitar Zahariev" userId="b84e4ebc77879e88" providerId="LiveId" clId="{8461331E-F573-4223-A497-9D1B1F4066C5}" dt="2020-09-30T16:12:48.703" v="0"/>
          <ac:spMkLst>
            <pc:docMk/>
            <pc:sldMk cId="1909796700" sldId="610"/>
            <ac:spMk id="2" creationId="{0EC3D611-83A9-4DFF-BD0D-AE6061924E88}"/>
          </ac:spMkLst>
        </pc:spChg>
        <pc:spChg chg="mod">
          <ac:chgData name="Dimitar Zahariev" userId="b84e4ebc77879e88" providerId="LiveId" clId="{8461331E-F573-4223-A497-9D1B1F4066C5}" dt="2020-09-30T16:13:45.746" v="19" actId="20577"/>
          <ac:spMkLst>
            <pc:docMk/>
            <pc:sldMk cId="1909796700" sldId="610"/>
            <ac:spMk id="3" creationId="{B581B479-D78C-4717-89B0-D7850DA8F6B6}"/>
          </ac:spMkLst>
        </pc:spChg>
      </pc:sldChg>
      <pc:sldChg chg="addSp delSp modSp add del mod delAnim">
        <pc:chgData name="Dimitar Zahariev" userId="b84e4ebc77879e88" providerId="LiveId" clId="{8461331E-F573-4223-A497-9D1B1F4066C5}" dt="2020-10-01T15:06:37.860" v="175" actId="1076"/>
        <pc:sldMkLst>
          <pc:docMk/>
          <pc:sldMk cId="2348770098" sldId="762"/>
        </pc:sldMkLst>
        <pc:spChg chg="add mod">
          <ac:chgData name="Dimitar Zahariev" userId="b84e4ebc77879e88" providerId="LiveId" clId="{8461331E-F573-4223-A497-9D1B1F4066C5}" dt="2020-10-01T15:06:37.860" v="175" actId="1076"/>
          <ac:spMkLst>
            <pc:docMk/>
            <pc:sldMk cId="2348770098" sldId="762"/>
            <ac:spMk id="3" creationId="{0F6B57F6-0E31-409F-926A-8F2E780AC49B}"/>
          </ac:spMkLst>
        </pc:spChg>
        <pc:spChg chg="del">
          <ac:chgData name="Dimitar Zahariev" userId="b84e4ebc77879e88" providerId="LiveId" clId="{8461331E-F573-4223-A497-9D1B1F4066C5}" dt="2020-10-01T15:04:31.731" v="151" actId="478"/>
          <ac:spMkLst>
            <pc:docMk/>
            <pc:sldMk cId="2348770098" sldId="762"/>
            <ac:spMk id="6" creationId="{946132F2-BD8D-4A20-A918-E2C768A87F1F}"/>
          </ac:spMkLst>
        </pc:spChg>
        <pc:spChg chg="mod">
          <ac:chgData name="Dimitar Zahariev" userId="b84e4ebc77879e88" providerId="LiveId" clId="{8461331E-F573-4223-A497-9D1B1F4066C5}" dt="2020-10-01T15:05:09.643" v="161" actId="20577"/>
          <ac:spMkLst>
            <pc:docMk/>
            <pc:sldMk cId="2348770098" sldId="762"/>
            <ac:spMk id="8" creationId="{01D6A7A1-1CC9-4AFE-8CC7-7299214A5E40}"/>
          </ac:spMkLst>
        </pc:spChg>
      </pc:sldChg>
      <pc:sldChg chg="del">
        <pc:chgData name="Dimitar Zahariev" userId="b84e4ebc77879e88" providerId="LiveId" clId="{8461331E-F573-4223-A497-9D1B1F4066C5}" dt="2020-09-30T16:13:04.426" v="4" actId="47"/>
        <pc:sldMkLst>
          <pc:docMk/>
          <pc:sldMk cId="2506175793" sldId="895"/>
        </pc:sldMkLst>
      </pc:sldChg>
      <pc:sldChg chg="modSp add del">
        <pc:chgData name="Dimitar Zahariev" userId="b84e4ebc77879e88" providerId="LiveId" clId="{8461331E-F573-4223-A497-9D1B1F4066C5}" dt="2020-09-30T16:12:52.767" v="2"/>
        <pc:sldMkLst>
          <pc:docMk/>
          <pc:sldMk cId="2575411083" sldId="988"/>
        </pc:sldMkLst>
        <pc:spChg chg="mod">
          <ac:chgData name="Dimitar Zahariev" userId="b84e4ebc77879e88" providerId="LiveId" clId="{8461331E-F573-4223-A497-9D1B1F4066C5}" dt="2020-09-30T16:12:48.703" v="0"/>
          <ac:spMkLst>
            <pc:docMk/>
            <pc:sldMk cId="2575411083" sldId="988"/>
            <ac:spMk id="2" creationId="{0EC3D611-83A9-4DFF-BD0D-AE6061924E88}"/>
          </ac:spMkLst>
        </pc:spChg>
      </pc:sldChg>
      <pc:sldChg chg="modSp add">
        <pc:chgData name="Dimitar Zahariev" userId="b84e4ebc77879e88" providerId="LiveId" clId="{8461331E-F573-4223-A497-9D1B1F4066C5}" dt="2020-10-01T15:02:25.564" v="146" actId="20577"/>
        <pc:sldMkLst>
          <pc:docMk/>
          <pc:sldMk cId="1222484797" sldId="1018"/>
        </pc:sldMkLst>
        <pc:spChg chg="mod">
          <ac:chgData name="Dimitar Zahariev" userId="b84e4ebc77879e88" providerId="LiveId" clId="{8461331E-F573-4223-A497-9D1B1F4066C5}" dt="2020-10-01T15:02:16.773" v="138" actId="20577"/>
          <ac:spMkLst>
            <pc:docMk/>
            <pc:sldMk cId="1222484797" sldId="1018"/>
            <ac:spMk id="12" creationId="{418002E1-91E6-48ED-8108-E552EA4DB138}"/>
          </ac:spMkLst>
        </pc:spChg>
        <pc:spChg chg="mod">
          <ac:chgData name="Dimitar Zahariev" userId="b84e4ebc77879e88" providerId="LiveId" clId="{8461331E-F573-4223-A497-9D1B1F4066C5}" dt="2020-10-01T15:02:25.564" v="146" actId="20577"/>
          <ac:spMkLst>
            <pc:docMk/>
            <pc:sldMk cId="1222484797" sldId="1018"/>
            <ac:spMk id="15" creationId="{86C30C3D-DCB6-4630-BE18-76FE20AC6AD7}"/>
          </ac:spMkLst>
        </pc:spChg>
        <pc:spChg chg="mod">
          <ac:chgData name="Dimitar Zahariev" userId="b84e4ebc77879e88" providerId="LiveId" clId="{8461331E-F573-4223-A497-9D1B1F4066C5}" dt="2020-10-01T15:02:01.422" v="136" actId="20577"/>
          <ac:spMkLst>
            <pc:docMk/>
            <pc:sldMk cId="1222484797" sldId="1018"/>
            <ac:spMk id="16" creationId="{D0AAD2DF-39B0-4AB8-B84A-3CAEB3BBF85C}"/>
          </ac:spMkLst>
        </pc:spChg>
      </pc:sldChg>
      <pc:sldChg chg="modSp modAnim">
        <pc:chgData name="Dimitar Zahariev" userId="b84e4ebc77879e88" providerId="LiveId" clId="{8461331E-F573-4223-A497-9D1B1F4066C5}" dt="2020-10-01T14:59:58.033" v="115" actId="313"/>
        <pc:sldMkLst>
          <pc:docMk/>
          <pc:sldMk cId="3308032397" sldId="1038"/>
        </pc:sldMkLst>
        <pc:spChg chg="mod">
          <ac:chgData name="Dimitar Zahariev" userId="b84e4ebc77879e88" providerId="LiveId" clId="{8461331E-F573-4223-A497-9D1B1F4066C5}" dt="2020-10-01T14:59:58.033" v="115" actId="313"/>
          <ac:spMkLst>
            <pc:docMk/>
            <pc:sldMk cId="3308032397" sldId="1038"/>
            <ac:spMk id="5" creationId="{25D4DC16-7C8F-4647-B097-E39063E1F4FD}"/>
          </ac:spMkLst>
        </pc:spChg>
      </pc:sldChg>
      <pc:sldChg chg="modSp modAnim">
        <pc:chgData name="Dimitar Zahariev" userId="b84e4ebc77879e88" providerId="LiveId" clId="{8461331E-F573-4223-A497-9D1B1F4066C5}" dt="2020-10-01T15:00:13.159" v="119" actId="20577"/>
        <pc:sldMkLst>
          <pc:docMk/>
          <pc:sldMk cId="2292167292" sldId="1039"/>
        </pc:sldMkLst>
        <pc:spChg chg="mod">
          <ac:chgData name="Dimitar Zahariev" userId="b84e4ebc77879e88" providerId="LiveId" clId="{8461331E-F573-4223-A497-9D1B1F4066C5}" dt="2020-10-01T15:00:13.159" v="119" actId="20577"/>
          <ac:spMkLst>
            <pc:docMk/>
            <pc:sldMk cId="2292167292" sldId="1039"/>
            <ac:spMk id="5" creationId="{25D4DC16-7C8F-4647-B097-E39063E1F4FD}"/>
          </ac:spMkLst>
        </pc:spChg>
      </pc:sldChg>
      <pc:sldChg chg="delSp modSp mod delAnim">
        <pc:chgData name="Dimitar Zahariev" userId="b84e4ebc77879e88" providerId="LiveId" clId="{8461331E-F573-4223-A497-9D1B1F4066C5}" dt="2020-10-01T15:07:21.087" v="177" actId="478"/>
        <pc:sldMkLst>
          <pc:docMk/>
          <pc:sldMk cId="527724179" sldId="1041"/>
        </pc:sldMkLst>
        <pc:spChg chg="mod">
          <ac:chgData name="Dimitar Zahariev" userId="b84e4ebc77879e88" providerId="LiveId" clId="{8461331E-F573-4223-A497-9D1B1F4066C5}" dt="2020-10-01T15:07:18.763" v="176" actId="20577"/>
          <ac:spMkLst>
            <pc:docMk/>
            <pc:sldMk cId="527724179" sldId="1041"/>
            <ac:spMk id="5" creationId="{25D4DC16-7C8F-4647-B097-E39063E1F4FD}"/>
          </ac:spMkLst>
        </pc:spChg>
        <pc:spChg chg="del">
          <ac:chgData name="Dimitar Zahariev" userId="b84e4ebc77879e88" providerId="LiveId" clId="{8461331E-F573-4223-A497-9D1B1F4066C5}" dt="2020-10-01T15:07:21.087" v="177" actId="478"/>
          <ac:spMkLst>
            <pc:docMk/>
            <pc:sldMk cId="527724179" sldId="1041"/>
            <ac:spMk id="7" creationId="{C4F488E5-32BA-4CE2-A870-6A0C66E983AA}"/>
          </ac:spMkLst>
        </pc:spChg>
      </pc:sldChg>
      <pc:sldChg chg="del">
        <pc:chgData name="Dimitar Zahariev" userId="b84e4ebc77879e88" providerId="LiveId" clId="{8461331E-F573-4223-A497-9D1B1F4066C5}" dt="2020-09-30T16:13:03.100" v="3" actId="47"/>
        <pc:sldMkLst>
          <pc:docMk/>
          <pc:sldMk cId="300157840" sldId="1044"/>
        </pc:sldMkLst>
      </pc:sldChg>
      <pc:sldChg chg="add del">
        <pc:chgData name="Dimitar Zahariev" userId="b84e4ebc77879e88" providerId="LiveId" clId="{8461331E-F573-4223-A497-9D1B1F4066C5}" dt="2020-09-30T16:12:52.703" v="1"/>
        <pc:sldMkLst>
          <pc:docMk/>
          <pc:sldMk cId="475200492" sldId="1045"/>
        </pc:sldMkLst>
      </pc:sldChg>
      <pc:sldChg chg="modSp add mod">
        <pc:chgData name="Dimitar Zahariev" userId="b84e4ebc77879e88" providerId="LiveId" clId="{8461331E-F573-4223-A497-9D1B1F4066C5}" dt="2020-09-30T16:13:08.099" v="6" actId="20577"/>
        <pc:sldMkLst>
          <pc:docMk/>
          <pc:sldMk cId="1033389190" sldId="1045"/>
        </pc:sldMkLst>
        <pc:spChg chg="mod">
          <ac:chgData name="Dimitar Zahariev" userId="b84e4ebc77879e88" providerId="LiveId" clId="{8461331E-F573-4223-A497-9D1B1F4066C5}" dt="2020-09-30T16:13:08.099" v="6" actId="20577"/>
          <ac:spMkLst>
            <pc:docMk/>
            <pc:sldMk cId="1033389190" sldId="1045"/>
            <ac:spMk id="6" creationId="{D329B28C-47EF-4462-BD8A-25349090958E}"/>
          </ac:spMkLst>
        </pc:spChg>
      </pc:sldChg>
      <pc:sldChg chg="add del">
        <pc:chgData name="Dimitar Zahariev" userId="b84e4ebc77879e88" providerId="LiveId" clId="{8461331E-F573-4223-A497-9D1B1F4066C5}" dt="2020-09-30T16:13:10.043" v="7" actId="47"/>
        <pc:sldMkLst>
          <pc:docMk/>
          <pc:sldMk cId="3685045859" sldId="1046"/>
        </pc:sldMkLst>
      </pc:sldChg>
      <pc:sldChg chg="modSp add del">
        <pc:chgData name="Dimitar Zahariev" userId="b84e4ebc77879e88" providerId="LiveId" clId="{8461331E-F573-4223-A497-9D1B1F4066C5}" dt="2020-09-30T16:12:52.703" v="1"/>
        <pc:sldMkLst>
          <pc:docMk/>
          <pc:sldMk cId="3818881130" sldId="1046"/>
        </pc:sldMkLst>
        <pc:spChg chg="mod">
          <ac:chgData name="Dimitar Zahariev" userId="b84e4ebc77879e88" providerId="LiveId" clId="{8461331E-F573-4223-A497-9D1B1F4066C5}" dt="2020-09-30T16:12:48.703" v="0"/>
          <ac:spMkLst>
            <pc:docMk/>
            <pc:sldMk cId="3818881130" sldId="1046"/>
            <ac:spMk id="2" creationId="{0EC3D611-83A9-4DFF-BD0D-AE6061924E88}"/>
          </ac:spMkLst>
        </pc:spChg>
      </pc:sldChg>
      <pc:sldChg chg="delSp add del mod delAnim">
        <pc:chgData name="Dimitar Zahariev" userId="b84e4ebc77879e88" providerId="LiveId" clId="{8461331E-F573-4223-A497-9D1B1F4066C5}" dt="2020-10-01T15:04:05.170" v="150" actId="478"/>
        <pc:sldMkLst>
          <pc:docMk/>
          <pc:sldMk cId="3990999976" sldId="1046"/>
        </pc:sldMkLst>
        <pc:spChg chg="del">
          <ac:chgData name="Dimitar Zahariev" userId="b84e4ebc77879e88" providerId="LiveId" clId="{8461331E-F573-4223-A497-9D1B1F4066C5}" dt="2020-10-01T15:04:05.170" v="150" actId="478"/>
          <ac:spMkLst>
            <pc:docMk/>
            <pc:sldMk cId="3990999976" sldId="1046"/>
            <ac:spMk id="6" creationId="{2D4083B0-7E4C-47CE-8C27-C270EF5252C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29</c:v>
                </c:pt>
                <c:pt idx="2">
                  <c:v>27</c:v>
                </c:pt>
                <c:pt idx="3">
                  <c:v>16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0794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7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0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png"/><Relationship Id="rId11" Type="http://schemas.openxmlformats.org/officeDocument/2006/relationships/image" Target="../media/image37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42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7.png"/><Relationship Id="rId4" Type="http://schemas.openxmlformats.org/officeDocument/2006/relationships/hyperlink" Target="https://softuni.org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0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2.png"/><Relationship Id="rId11" Type="http://schemas.openxmlformats.org/officeDocument/2006/relationships/image" Target="../media/image37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42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3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5.png"/><Relationship Id="rId4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46.png"/><Relationship Id="rId2" Type="http://schemas.openxmlformats.org/officeDocument/2006/relationships/image" Target="../media/image1.emf"/><Relationship Id="rId16" Type="http://schemas.openxmlformats.org/officeDocument/2006/relationships/image" Target="../media/image50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49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48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61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4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0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2.png"/><Relationship Id="rId11" Type="http://schemas.openxmlformats.org/officeDocument/2006/relationships/image" Target="../media/image37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42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3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5" Type="http://schemas.microsoft.com/office/2007/relationships/hdphoto" Target="../media/hdphoto2.wdp"/><Relationship Id="rId4" Type="http://schemas.openxmlformats.org/officeDocument/2006/relationships/image" Target="../media/image65.png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6.png"/><Relationship Id="rId4" Type="http://schemas.openxmlformats.org/officeDocument/2006/relationships/image" Target="../media/image12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6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5" Type="http://schemas.microsoft.com/office/2007/relationships/hdphoto" Target="../media/hdphoto2.wdp"/><Relationship Id="rId4" Type="http://schemas.openxmlformats.org/officeDocument/2006/relationships/image" Target="../media/image65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microsoft.com/office/2007/relationships/hdphoto" Target="../media/hdphoto2.wdp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68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67.png"/><Relationship Id="rId2" Type="http://schemas.openxmlformats.org/officeDocument/2006/relationships/image" Target="../media/image1.emf"/><Relationship Id="rId16" Type="http://schemas.openxmlformats.org/officeDocument/2006/relationships/image" Target="../media/image7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70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69.png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65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61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2.png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E66E049-81E2-4AE4-8AEE-89A5335A584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631" y="2721472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173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759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372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63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186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74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729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62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6085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728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09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6295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1962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2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0526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7169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1900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4421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402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1271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7468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4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1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9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2" y="6035668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4" y="6035668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1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8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4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50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9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8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953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7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9" y="3314708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5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794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" y="6184677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9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7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8" y="6390564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774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3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9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9710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7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9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" y="6721486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8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6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8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8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4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9" y="1702477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7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7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7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7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5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4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4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5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7" y="1297097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0698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8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8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5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882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2" y="1186311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9" y="5017466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5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1" y="1319427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8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998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189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13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2330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8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6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153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6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5538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2406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1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466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54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6826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26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45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1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s://docs.microsoft.com/en-us/azure/" TargetMode="External"/><Relationship Id="rId1" Type="http://schemas.openxmlformats.org/officeDocument/2006/relationships/slideLayout" Target="../slideLayouts/slideLayout59.xml"/><Relationship Id="rId5" Type="http://schemas.openxmlformats.org/officeDocument/2006/relationships/hyperlink" Target="https://azurecitadel.com/" TargetMode="External"/><Relationship Id="rId4" Type="http://schemas.openxmlformats.org/officeDocument/2006/relationships/hyperlink" Target="https://docs.microsoft.com/en-us/learn/azur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85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2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91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84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81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86.png"/><Relationship Id="rId22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93.jpeg"/><Relationship Id="rId7" Type="http://schemas.openxmlformats.org/officeDocument/2006/relationships/image" Target="../media/image9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9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6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97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Short Course Overview. Exam Preparation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D9937DE-6FCA-4632-A619-2CD3E609D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220" y="2721473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the Test (Practice Questions)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728" y="3657600"/>
            <a:ext cx="1135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https://zahariev.pro/q/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-202103</a:t>
            </a:r>
            <a:endParaRPr kumimoji="0" lang="bg-BG" sz="5400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45" y="2438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Your Knowledge</a:t>
            </a:r>
            <a:endParaRPr kumimoji="0" lang="bg-BG" sz="66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Short Overview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What We Covered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Core (Infrastructure) Services</a:t>
            </a:r>
          </a:p>
          <a:p>
            <a:pPr lvl="1"/>
            <a:r>
              <a:rPr lang="en-US" sz="3000" dirty="0"/>
              <a:t>Virtual Machines</a:t>
            </a:r>
          </a:p>
          <a:p>
            <a:pPr lvl="1"/>
            <a:r>
              <a:rPr lang="en-US" sz="3000" dirty="0"/>
              <a:t>Virtual Networks, Network Security Groups, Load Balancers</a:t>
            </a:r>
          </a:p>
          <a:p>
            <a:pPr lvl="1"/>
            <a:r>
              <a:rPr lang="en-US" sz="3000" dirty="0"/>
              <a:t>Availability Sets and Virtual Machine Scale Sets</a:t>
            </a:r>
          </a:p>
          <a:p>
            <a:pPr lvl="1"/>
            <a:r>
              <a:rPr lang="en-US" sz="3000" dirty="0"/>
              <a:t>Storage Accounts, Blobs, </a:t>
            </a:r>
            <a:r>
              <a:rPr lang="en-US" sz="3000"/>
              <a:t>File Shares, </a:t>
            </a:r>
            <a:r>
              <a:rPr lang="en-US" sz="3000" dirty="0"/>
              <a:t>Queues, Tables</a:t>
            </a:r>
          </a:p>
          <a:p>
            <a:r>
              <a:rPr lang="en-US" sz="3200" b="1" dirty="0"/>
              <a:t>Database Services and Analytics</a:t>
            </a:r>
          </a:p>
          <a:p>
            <a:pPr lvl="1"/>
            <a:r>
              <a:rPr lang="en-US" sz="3000" dirty="0"/>
              <a:t>SQL Database and Cosmos DB</a:t>
            </a:r>
          </a:p>
          <a:p>
            <a:pPr lvl="1"/>
            <a:r>
              <a:rPr lang="en-US" sz="3000" dirty="0"/>
              <a:t>Stream Analytics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Covered So Far? (1)</a:t>
            </a:r>
          </a:p>
        </p:txBody>
      </p:sp>
    </p:spTree>
    <p:extLst>
      <p:ext uri="{BB962C8B-B14F-4D97-AF65-F5344CB8AC3E}">
        <p14:creationId xmlns:p14="http://schemas.microsoft.com/office/powerpoint/2010/main" val="12186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Container Services</a:t>
            </a:r>
          </a:p>
          <a:p>
            <a:pPr lvl="1"/>
            <a:r>
              <a:rPr lang="en-US" sz="3000" dirty="0"/>
              <a:t>Container Instances, Container Registries, Kubernetes Service</a:t>
            </a:r>
          </a:p>
          <a:p>
            <a:r>
              <a:rPr lang="en-US" sz="3200" b="1" dirty="0"/>
              <a:t>Azure App Services</a:t>
            </a:r>
          </a:p>
          <a:p>
            <a:r>
              <a:rPr lang="en-US" sz="3200" b="1" dirty="0"/>
              <a:t>Azure Functions</a:t>
            </a:r>
          </a:p>
          <a:p>
            <a:r>
              <a:rPr lang="en-US" sz="3200" b="1" dirty="0"/>
              <a:t>Azure Logic Apps</a:t>
            </a:r>
          </a:p>
          <a:p>
            <a:r>
              <a:rPr lang="en-US" sz="3200" b="1" dirty="0"/>
              <a:t>Azure DevOps</a:t>
            </a:r>
          </a:p>
          <a:p>
            <a:r>
              <a:rPr lang="en-US" sz="3200" b="1" dirty="0"/>
              <a:t>Azure DevOps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Covered So Far? (2)</a:t>
            </a:r>
          </a:p>
        </p:txBody>
      </p:sp>
    </p:spTree>
    <p:extLst>
      <p:ext uri="{BB962C8B-B14F-4D97-AF65-F5344CB8AC3E}">
        <p14:creationId xmlns:p14="http://schemas.microsoft.com/office/powerpoint/2010/main" val="90634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NO, there is plenty to be explored</a:t>
            </a:r>
          </a:p>
          <a:p>
            <a:r>
              <a:rPr lang="en-US" sz="3200" dirty="0"/>
              <a:t>You can continue in multiple ways</a:t>
            </a:r>
          </a:p>
          <a:p>
            <a:pPr lvl="1"/>
            <a:r>
              <a:rPr lang="en-US" sz="3000" dirty="0"/>
              <a:t>Get to know other services</a:t>
            </a:r>
          </a:p>
          <a:p>
            <a:pPr lvl="1"/>
            <a:r>
              <a:rPr lang="en-US" sz="3000" dirty="0"/>
              <a:t>Deepen your knowledge in the areas we covered</a:t>
            </a:r>
          </a:p>
          <a:p>
            <a:pPr lvl="1"/>
            <a:r>
              <a:rPr lang="en-US" sz="3000" dirty="0"/>
              <a:t>Specialize in one or more silos</a:t>
            </a:r>
          </a:p>
          <a:p>
            <a:r>
              <a:rPr lang="en-US" sz="3200" dirty="0"/>
              <a:t>Go and certify yourself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Enough?</a:t>
            </a:r>
          </a:p>
        </p:txBody>
      </p:sp>
    </p:spTree>
    <p:extLst>
      <p:ext uri="{BB962C8B-B14F-4D97-AF65-F5344CB8AC3E}">
        <p14:creationId xmlns:p14="http://schemas.microsoft.com/office/powerpoint/2010/main" val="5782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 Information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What We May Encounter and How to Prepare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3189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for Azure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0410" y="3605877"/>
            <a:ext cx="3098871" cy="3098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703097" y="3638682"/>
            <a:ext cx="1927037" cy="27697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7384" y="4844780"/>
            <a:ext cx="1984922" cy="9421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CRITERIA</a:t>
            </a:r>
            <a:endParaRPr kumimoji="0" lang="bg-BG" sz="239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09321" y="4454851"/>
            <a:ext cx="1378519" cy="1287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 pts.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3512" y="1219778"/>
            <a:ext cx="1936650" cy="267911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248291" y="1600201"/>
            <a:ext cx="1503109" cy="94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799" b="1" dirty="0">
                <a:solidFill>
                  <a:srgbClr val="234465"/>
                </a:solidFill>
                <a:latin typeface="Calibri" panose="020F0502020204030204"/>
              </a:rPr>
              <a:t>40 pts.</a:t>
            </a:r>
            <a:endParaRPr lang="bg-BG" sz="2799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461417" y="3724769"/>
            <a:ext cx="1809336" cy="271527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87621" y="4614190"/>
            <a:ext cx="1622975" cy="94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BONUS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pts.</a:t>
            </a:r>
            <a:endParaRPr kumimoji="0" lang="bg-BG" sz="2799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3169" y="2413402"/>
            <a:ext cx="1420058" cy="2082123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541614" y="2819560"/>
            <a:ext cx="938859" cy="8841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srgbClr val="F4F5F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srgbClr val="F4F5F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54522">
            <a:off x="936546" y="3086474"/>
            <a:ext cx="1454506" cy="2130487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 rot="18900000">
            <a:off x="874889" y="3840753"/>
            <a:ext cx="1009692" cy="285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8247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 will be held on-line / remotely</a:t>
            </a:r>
          </a:p>
          <a:p>
            <a:r>
              <a:rPr lang="en-US" sz="3200" dirty="0"/>
              <a:t>Two dates (regular and retake):</a:t>
            </a:r>
          </a:p>
          <a:p>
            <a:pPr lvl="1"/>
            <a:r>
              <a:rPr lang="en-US" sz="3000" dirty="0"/>
              <a:t>25.04.2021 (Sunday) from 10:00 until 14:00</a:t>
            </a:r>
          </a:p>
          <a:p>
            <a:pPr lvl="1"/>
            <a:r>
              <a:rPr lang="en-US" sz="3000" dirty="0"/>
              <a:t>09.05.2021 (Sunday) from 10:00 until 14:00</a:t>
            </a:r>
          </a:p>
          <a:p>
            <a:r>
              <a:rPr lang="en-US" sz="3200" dirty="0"/>
              <a:t>Only the first (regular) date is included in the course’s price</a:t>
            </a:r>
          </a:p>
          <a:p>
            <a:r>
              <a:rPr lang="en-US" sz="3200" dirty="0"/>
              <a:t>There is no need to register for the exam, just go </a:t>
            </a:r>
            <a:r>
              <a:rPr lang="en-US" sz="3200"/>
              <a:t>and pass </a:t>
            </a:r>
            <a:r>
              <a:rPr lang="en-US" sz="3200" dirty="0"/>
              <a:t>it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Dates and Logistics</a:t>
            </a:r>
          </a:p>
        </p:txBody>
      </p:sp>
    </p:spTree>
    <p:extLst>
      <p:ext uri="{BB962C8B-B14F-4D97-AF65-F5344CB8AC3E}">
        <p14:creationId xmlns:p14="http://schemas.microsoft.com/office/powerpoint/2010/main" val="330803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Test</a:t>
            </a:r>
          </a:p>
          <a:p>
            <a:pPr lvl="1"/>
            <a:r>
              <a:rPr lang="en-US" sz="3000" dirty="0"/>
              <a:t>30 questions – 20 with single answer and 10 with two answers</a:t>
            </a:r>
          </a:p>
          <a:p>
            <a:pPr lvl="1"/>
            <a:r>
              <a:rPr lang="en-US" sz="3000" dirty="0"/>
              <a:t>40 points in total</a:t>
            </a:r>
          </a:p>
          <a:p>
            <a:r>
              <a:rPr lang="en-US" sz="3200" b="1" dirty="0"/>
              <a:t>Practice</a:t>
            </a:r>
          </a:p>
          <a:p>
            <a:pPr lvl="1"/>
            <a:r>
              <a:rPr lang="en-US" sz="3000" dirty="0"/>
              <a:t>A few problems to solve</a:t>
            </a:r>
          </a:p>
          <a:p>
            <a:pPr lvl="1"/>
            <a:r>
              <a:rPr lang="en-US" sz="3000" dirty="0"/>
              <a:t>60 points in total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Structure and Assessment</a:t>
            </a:r>
          </a:p>
        </p:txBody>
      </p:sp>
    </p:spTree>
    <p:extLst>
      <p:ext uri="{BB962C8B-B14F-4D97-AF65-F5344CB8AC3E}">
        <p14:creationId xmlns:p14="http://schemas.microsoft.com/office/powerpoint/2010/main" val="229216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Repeat the practice exercises</a:t>
            </a:r>
          </a:p>
          <a:p>
            <a:r>
              <a:rPr lang="en-US" sz="3200" dirty="0"/>
              <a:t>When you do practice, improvise</a:t>
            </a:r>
          </a:p>
          <a:p>
            <a:r>
              <a:rPr lang="en-US" sz="3200" dirty="0"/>
              <a:t>Rehearse with some test questions</a:t>
            </a:r>
          </a:p>
          <a:p>
            <a:r>
              <a:rPr lang="en-US" sz="3200" dirty="0"/>
              <a:t>Check regularly for material updates in the course site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Prepare? (1)</a:t>
            </a:r>
          </a:p>
        </p:txBody>
      </p:sp>
    </p:spTree>
    <p:extLst>
      <p:ext uri="{BB962C8B-B14F-4D97-AF65-F5344CB8AC3E}">
        <p14:creationId xmlns:p14="http://schemas.microsoft.com/office/powerpoint/2010/main" val="5277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A666E8-476F-4ED9-8321-BC8B7B99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A82AF-B841-4AD8-88B2-39B74FFEFA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4DA1-64CB-4F6C-B7AA-239617E3496E}"/>
              </a:ext>
            </a:extLst>
          </p:cNvPr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endParaRPr kumimoji="0" lang="bg-BG" sz="6600" b="1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3BC9B-FAD6-4DDC-9A8B-760ACC93737F}"/>
              </a:ext>
            </a:extLst>
          </p:cNvPr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#azure-essentials</a:t>
            </a:r>
            <a:endParaRPr kumimoji="0" lang="bg-BG" sz="6600" b="1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23140-F92B-4E16-B05D-4421FF78CE2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facebook.com</a:t>
            </a:r>
            <a:endParaRPr kumimoji="0" lang="bg-BG" sz="6600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8ABD3-F03E-4217-B80A-FB9EDDF69AB1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/groups/azureesstentialsmarch2021/</a:t>
            </a:r>
            <a:endParaRPr kumimoji="0" lang="bg-BG" sz="4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Documentation (overview, </a:t>
            </a:r>
            <a:r>
              <a:rPr lang="en-US" sz="3200" dirty="0" err="1"/>
              <a:t>quickstarts</a:t>
            </a:r>
            <a:r>
              <a:rPr lang="en-US" sz="3200" dirty="0"/>
              <a:t>, tutorials, how-to, …)</a:t>
            </a:r>
          </a:p>
          <a:p>
            <a:pPr lvl="1"/>
            <a:r>
              <a:rPr lang="en-US" sz="3000" dirty="0">
                <a:hlinkClick r:id="rId2"/>
              </a:rPr>
              <a:t>https://docs.microsoft.com/en-us/azure/</a:t>
            </a:r>
            <a:r>
              <a:rPr lang="en-US" sz="3000" dirty="0"/>
              <a:t> </a:t>
            </a:r>
          </a:p>
          <a:p>
            <a:r>
              <a:rPr lang="en-US" sz="3200" dirty="0"/>
              <a:t>Azure </a:t>
            </a:r>
            <a:r>
              <a:rPr lang="en-US" sz="3200" dirty="0" err="1"/>
              <a:t>Quickstart</a:t>
            </a:r>
            <a:r>
              <a:rPr lang="en-US" sz="3200" dirty="0"/>
              <a:t> Templates in GitHub</a:t>
            </a:r>
          </a:p>
          <a:p>
            <a:pPr lvl="1"/>
            <a:r>
              <a:rPr lang="en-US" sz="3000" dirty="0">
                <a:hlinkClick r:id="rId3"/>
              </a:rPr>
              <a:t>https://github.com/Azure/azure-quickstart-templates</a:t>
            </a:r>
            <a:r>
              <a:rPr lang="en-US" sz="3000" dirty="0"/>
              <a:t> </a:t>
            </a:r>
          </a:p>
          <a:p>
            <a:r>
              <a:rPr lang="en-US" sz="3200" dirty="0"/>
              <a:t>Microsoft Learn Azure</a:t>
            </a:r>
          </a:p>
          <a:p>
            <a:pPr lvl="1"/>
            <a:r>
              <a:rPr lang="en-US" sz="3000" dirty="0">
                <a:hlinkClick r:id="rId4"/>
              </a:rPr>
              <a:t>https://docs.microsoft.com/en-us/learn/azure/</a:t>
            </a:r>
            <a:r>
              <a:rPr lang="en-US" sz="3000" dirty="0"/>
              <a:t> </a:t>
            </a:r>
          </a:p>
          <a:p>
            <a:r>
              <a:rPr lang="en-US" sz="3200" dirty="0"/>
              <a:t>Azure Citadel</a:t>
            </a:r>
          </a:p>
          <a:p>
            <a:pPr lvl="1"/>
            <a:r>
              <a:rPr lang="en-US" sz="3000" dirty="0">
                <a:hlinkClick r:id="rId5"/>
              </a:rPr>
              <a:t>https://azurecitadel.com/</a:t>
            </a:r>
            <a:r>
              <a:rPr lang="en-US" sz="3000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Prepare? (2)</a:t>
            </a:r>
          </a:p>
        </p:txBody>
      </p:sp>
    </p:spTree>
    <p:extLst>
      <p:ext uri="{BB962C8B-B14F-4D97-AF65-F5344CB8AC3E}">
        <p14:creationId xmlns:p14="http://schemas.microsoft.com/office/powerpoint/2010/main" val="427833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Exam Preparation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Let’s Practice a Bit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375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7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089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0371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432818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b="0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Kubernetes Service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DevOps Services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Boards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Repos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Pipelines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DevOps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(M6)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Topics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Short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 Logistics and Preparation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 Simulation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E8988-9273-415F-968B-B126CE7CA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2388084" y="1082744"/>
            <a:ext cx="7415832" cy="2066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97" dirty="0"/>
              <a:t>THIS IS 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2058786" y="2462642"/>
            <a:ext cx="8074431" cy="187397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297" b="1" dirty="0"/>
              <a:t>LAST </a:t>
            </a:r>
            <a:r>
              <a:rPr lang="en-US" sz="10297" dirty="0"/>
              <a:t>MODULE</a:t>
            </a:r>
            <a:endParaRPr lang="en-US" sz="123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30C3D-DCB6-4630-BE18-76FE20AC6AD7}"/>
              </a:ext>
            </a:extLst>
          </p:cNvPr>
          <p:cNvSpPr txBox="1"/>
          <p:nvPr/>
        </p:nvSpPr>
        <p:spPr>
          <a:xfrm>
            <a:off x="2884372" y="3938226"/>
            <a:ext cx="6415235" cy="118267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998" b="1" dirty="0"/>
              <a:t>FIRST EXAM </a:t>
            </a:r>
            <a:r>
              <a:rPr lang="en-US" sz="5998" dirty="0"/>
              <a:t>IS THIS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AD2DF-39B0-4AB8-B84A-3CAEB3BBF85C}"/>
              </a:ext>
            </a:extLst>
          </p:cNvPr>
          <p:cNvSpPr txBox="1"/>
          <p:nvPr/>
        </p:nvSpPr>
        <p:spPr>
          <a:xfrm>
            <a:off x="2102299" y="4313966"/>
            <a:ext cx="8074431" cy="243660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796" b="1" dirty="0"/>
              <a:t>SUNDAY</a:t>
            </a:r>
            <a:endParaRPr lang="en-US" sz="9597" b="1" dirty="0"/>
          </a:p>
        </p:txBody>
      </p:sp>
    </p:spTree>
    <p:extLst>
      <p:ext uri="{BB962C8B-B14F-4D97-AF65-F5344CB8AC3E}">
        <p14:creationId xmlns:p14="http://schemas.microsoft.com/office/powerpoint/2010/main" val="12224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Blueprint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6A7A1-1CC9-4AFE-8CC7-7299214A5E40}"/>
              </a:ext>
            </a:extLst>
          </p:cNvPr>
          <p:cNvSpPr txBox="1"/>
          <p:nvPr/>
        </p:nvSpPr>
        <p:spPr>
          <a:xfrm>
            <a:off x="427024" y="2705725"/>
            <a:ext cx="11353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 Blueprint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 be found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 Section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Course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7683</TotalTime>
  <Words>848</Words>
  <Application>Microsoft Office PowerPoint</Application>
  <PresentationFormat>Widescreen</PresentationFormat>
  <Paragraphs>165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1_SoftUni3_1</vt:lpstr>
      <vt:lpstr>1_SoftUni</vt:lpstr>
      <vt:lpstr>SoftUni</vt:lpstr>
      <vt:lpstr>2_SoftUni3_1</vt:lpstr>
      <vt:lpstr>3_SoftUni3_1</vt:lpstr>
      <vt:lpstr>All Together</vt:lpstr>
      <vt:lpstr>Have a Questions?</vt:lpstr>
      <vt:lpstr>Homework Progress</vt:lpstr>
      <vt:lpstr>PowerPoint Presentation</vt:lpstr>
      <vt:lpstr>What We Covered</vt:lpstr>
      <vt:lpstr>PowerPoint Presentation</vt:lpstr>
      <vt:lpstr>Table of Contents</vt:lpstr>
      <vt:lpstr>The End is Here </vt:lpstr>
      <vt:lpstr>Exam Blueprint</vt:lpstr>
      <vt:lpstr>Prepare for the Test (Practice Questions)</vt:lpstr>
      <vt:lpstr>PowerPoint Presentation</vt:lpstr>
      <vt:lpstr>What Have We Covered So Far? (1)</vt:lpstr>
      <vt:lpstr>What Have We Covered So Far? (2)</vt:lpstr>
      <vt:lpstr>Is This Enough?</vt:lpstr>
      <vt:lpstr>PowerPoint Presentation</vt:lpstr>
      <vt:lpstr>Scoring for Azure Essentials</vt:lpstr>
      <vt:lpstr>Exam Dates and Logistics</vt:lpstr>
      <vt:lpstr>Exam Structure and Assessment</vt:lpstr>
      <vt:lpstr>How to Prepare? (1)</vt:lpstr>
      <vt:lpstr>How to Prepare? (2)</vt:lpstr>
      <vt:lpstr>PowerPoint Presentation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AzE - M6 - Slides - All Together</dc:title>
  <dc:creator>Software University Foundation</dc:creator>
  <cp:keywords>Software University, SoftUni, programming, coding, software development, education, training, course</cp:keywords>
  <cp:lastModifiedBy>Dimitar Zahariev</cp:lastModifiedBy>
  <cp:revision>80</cp:revision>
  <dcterms:created xsi:type="dcterms:W3CDTF">2018-05-23T13:08:44Z</dcterms:created>
  <dcterms:modified xsi:type="dcterms:W3CDTF">2021-04-20T05:57:33Z</dcterms:modified>
  <cp:category>computer programming, programming</cp:category>
</cp:coreProperties>
</file>