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9"/>
  </p:notesMasterIdLst>
  <p:handoutMasterIdLst>
    <p:handoutMasterId r:id="rId20"/>
  </p:handoutMasterIdLst>
  <p:sldIdLst>
    <p:sldId id="493" r:id="rId2"/>
    <p:sldId id="633" r:id="rId3"/>
    <p:sldId id="634" r:id="rId4"/>
    <p:sldId id="635" r:id="rId5"/>
    <p:sldId id="636" r:id="rId6"/>
    <p:sldId id="637" r:id="rId7"/>
    <p:sldId id="638" r:id="rId8"/>
    <p:sldId id="639" r:id="rId9"/>
    <p:sldId id="640" r:id="rId10"/>
    <p:sldId id="641" r:id="rId11"/>
    <p:sldId id="642" r:id="rId12"/>
    <p:sldId id="643" r:id="rId13"/>
    <p:sldId id="644" r:id="rId14"/>
    <p:sldId id="645" r:id="rId15"/>
    <p:sldId id="646" r:id="rId16"/>
    <p:sldId id="647" r:id="rId17"/>
    <p:sldId id="653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1152" userDrawn="1">
          <p15:clr>
            <a:srgbClr val="A4A3A4"/>
          </p15:clr>
        </p15:guide>
        <p15:guide id="3" pos="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D1D5DD"/>
    <a:srgbClr val="E0E3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20D1F2B-693E-40BA-9121-216C15CEA67C}" v="76" dt="2021-04-20T05:56:17.396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>
        <p:guide orient="horz" pos="2160"/>
        <p:guide pos="1152"/>
        <p:guide pos="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mitar Zahariev" userId="b84e4ebc77879e88" providerId="LiveId" clId="{BF4E907C-F68F-4A17-9F1F-6492EBB2FB6D}"/>
    <pc:docChg chg="undo custSel modSld">
      <pc:chgData name="Dimitar Zahariev" userId="b84e4ebc77879e88" providerId="LiveId" clId="{BF4E907C-F68F-4A17-9F1F-6492EBB2FB6D}" dt="2020-10-28T09:24:52.430" v="123" actId="20577"/>
      <pc:docMkLst>
        <pc:docMk/>
      </pc:docMkLst>
      <pc:sldChg chg="modSp">
        <pc:chgData name="Dimitar Zahariev" userId="b84e4ebc77879e88" providerId="LiveId" clId="{BF4E907C-F68F-4A17-9F1F-6492EBB2FB6D}" dt="2020-10-25T16:14:57.686" v="15" actId="207"/>
        <pc:sldMkLst>
          <pc:docMk/>
          <pc:sldMk cId="2827876956" sldId="633"/>
        </pc:sldMkLst>
        <pc:spChg chg="mod">
          <ac:chgData name="Dimitar Zahariev" userId="b84e4ebc77879e88" providerId="LiveId" clId="{BF4E907C-F68F-4A17-9F1F-6492EBB2FB6D}" dt="2020-10-25T16:14:57.686" v="15" actId="207"/>
          <ac:spMkLst>
            <pc:docMk/>
            <pc:sldMk cId="2827876956" sldId="633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BF4E907C-F68F-4A17-9F1F-6492EBB2FB6D}" dt="2020-10-25T16:15:52.812" v="32" actId="20577"/>
        <pc:sldMkLst>
          <pc:docMk/>
          <pc:sldMk cId="74025746" sldId="634"/>
        </pc:sldMkLst>
        <pc:spChg chg="mod">
          <ac:chgData name="Dimitar Zahariev" userId="b84e4ebc77879e88" providerId="LiveId" clId="{BF4E907C-F68F-4A17-9F1F-6492EBB2FB6D}" dt="2020-10-25T16:15:52.812" v="32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0.823" v="33"/>
        <pc:sldMkLst>
          <pc:docMk/>
          <pc:sldMk cId="843234365" sldId="635"/>
        </pc:sldMkLst>
        <pc:spChg chg="mod">
          <ac:chgData name="Dimitar Zahariev" userId="b84e4ebc77879e88" providerId="LiveId" clId="{BF4E907C-F68F-4A17-9F1F-6492EBB2FB6D}" dt="2020-10-25T16:16:00.823" v="33"/>
          <ac:spMkLst>
            <pc:docMk/>
            <pc:sldMk cId="843234365" sldId="63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07.141" v="34"/>
        <pc:sldMkLst>
          <pc:docMk/>
          <pc:sldMk cId="3888234143" sldId="636"/>
        </pc:sldMkLst>
        <pc:spChg chg="mod">
          <ac:chgData name="Dimitar Zahariev" userId="b84e4ebc77879e88" providerId="LiveId" clId="{BF4E907C-F68F-4A17-9F1F-6492EBB2FB6D}" dt="2020-10-25T16:16:07.141" v="34"/>
          <ac:spMkLst>
            <pc:docMk/>
            <pc:sldMk cId="3888234143" sldId="63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1.952" v="35"/>
        <pc:sldMkLst>
          <pc:docMk/>
          <pc:sldMk cId="1859371790" sldId="637"/>
        </pc:sldMkLst>
        <pc:spChg chg="mod">
          <ac:chgData name="Dimitar Zahariev" userId="b84e4ebc77879e88" providerId="LiveId" clId="{BF4E907C-F68F-4A17-9F1F-6492EBB2FB6D}" dt="2020-10-25T16:16:11.952" v="35"/>
          <ac:spMkLst>
            <pc:docMk/>
            <pc:sldMk cId="1859371790" sldId="63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17.937" v="36"/>
        <pc:sldMkLst>
          <pc:docMk/>
          <pc:sldMk cId="1505528129" sldId="638"/>
        </pc:sldMkLst>
        <pc:spChg chg="mod">
          <ac:chgData name="Dimitar Zahariev" userId="b84e4ebc77879e88" providerId="LiveId" clId="{BF4E907C-F68F-4A17-9F1F-6492EBB2FB6D}" dt="2020-10-25T16:16:17.937" v="36"/>
          <ac:spMkLst>
            <pc:docMk/>
            <pc:sldMk cId="1505528129" sldId="63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26.934" v="40" actId="20577"/>
        <pc:sldMkLst>
          <pc:docMk/>
          <pc:sldMk cId="2797812167" sldId="639"/>
        </pc:sldMkLst>
        <pc:spChg chg="mod">
          <ac:chgData name="Dimitar Zahariev" userId="b84e4ebc77879e88" providerId="LiveId" clId="{BF4E907C-F68F-4A17-9F1F-6492EBB2FB6D}" dt="2020-10-25T16:16:26.934" v="40" actId="20577"/>
          <ac:spMkLst>
            <pc:docMk/>
            <pc:sldMk cId="2797812167" sldId="63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4.001" v="41"/>
        <pc:sldMkLst>
          <pc:docMk/>
          <pc:sldMk cId="1991006843" sldId="640"/>
        </pc:sldMkLst>
        <pc:spChg chg="mod">
          <ac:chgData name="Dimitar Zahariev" userId="b84e4ebc77879e88" providerId="LiveId" clId="{BF4E907C-F68F-4A17-9F1F-6492EBB2FB6D}" dt="2020-10-25T16:16:34.001" v="41"/>
          <ac:spMkLst>
            <pc:docMk/>
            <pc:sldMk cId="1991006843" sldId="64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38.938" v="42"/>
        <pc:sldMkLst>
          <pc:docMk/>
          <pc:sldMk cId="402770696" sldId="641"/>
        </pc:sldMkLst>
        <pc:spChg chg="mod">
          <ac:chgData name="Dimitar Zahariev" userId="b84e4ebc77879e88" providerId="LiveId" clId="{BF4E907C-F68F-4A17-9F1F-6492EBB2FB6D}" dt="2020-10-25T16:16:38.938" v="42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45.156" v="43"/>
        <pc:sldMkLst>
          <pc:docMk/>
          <pc:sldMk cId="161505121" sldId="642"/>
        </pc:sldMkLst>
        <pc:spChg chg="mod">
          <ac:chgData name="Dimitar Zahariev" userId="b84e4ebc77879e88" providerId="LiveId" clId="{BF4E907C-F68F-4A17-9F1F-6492EBB2FB6D}" dt="2020-10-25T16:16:45.156" v="43"/>
          <ac:spMkLst>
            <pc:docMk/>
            <pc:sldMk cId="161505121" sldId="642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3.999" v="51" actId="20577"/>
        <pc:sldMkLst>
          <pc:docMk/>
          <pc:sldMk cId="663622569" sldId="643"/>
        </pc:sldMkLst>
        <pc:spChg chg="mod">
          <ac:chgData name="Dimitar Zahariev" userId="b84e4ebc77879e88" providerId="LiveId" clId="{BF4E907C-F68F-4A17-9F1F-6492EBB2FB6D}" dt="2020-10-25T16:16:53.999" v="51" actId="20577"/>
          <ac:spMkLst>
            <pc:docMk/>
            <pc:sldMk cId="663622569" sldId="643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6:59.713" v="52"/>
        <pc:sldMkLst>
          <pc:docMk/>
          <pc:sldMk cId="3880659476" sldId="644"/>
        </pc:sldMkLst>
        <pc:spChg chg="mod">
          <ac:chgData name="Dimitar Zahariev" userId="b84e4ebc77879e88" providerId="LiveId" clId="{BF4E907C-F68F-4A17-9F1F-6492EBB2FB6D}" dt="2020-10-25T16:16:59.713" v="52"/>
          <ac:spMkLst>
            <pc:docMk/>
            <pc:sldMk cId="3880659476" sldId="644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8:46.562" v="74" actId="20577"/>
        <pc:sldMkLst>
          <pc:docMk/>
          <pc:sldMk cId="3616817483" sldId="645"/>
        </pc:sldMkLst>
        <pc:spChg chg="mod">
          <ac:chgData name="Dimitar Zahariev" userId="b84e4ebc77879e88" providerId="LiveId" clId="{BF4E907C-F68F-4A17-9F1F-6492EBB2FB6D}" dt="2020-10-25T16:18:46.562" v="74" actId="20577"/>
          <ac:spMkLst>
            <pc:docMk/>
            <pc:sldMk cId="3616817483" sldId="645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4.454" v="61"/>
        <pc:sldMkLst>
          <pc:docMk/>
          <pc:sldMk cId="3457299360" sldId="646"/>
        </pc:sldMkLst>
        <pc:spChg chg="mod">
          <ac:chgData name="Dimitar Zahariev" userId="b84e4ebc77879e88" providerId="LiveId" clId="{BF4E907C-F68F-4A17-9F1F-6492EBB2FB6D}" dt="2020-10-25T16:17:14.454" v="61"/>
          <ac:spMkLst>
            <pc:docMk/>
            <pc:sldMk cId="3457299360" sldId="646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17.894" v="62"/>
        <pc:sldMkLst>
          <pc:docMk/>
          <pc:sldMk cId="2029531439" sldId="647"/>
        </pc:sldMkLst>
        <pc:spChg chg="mod">
          <ac:chgData name="Dimitar Zahariev" userId="b84e4ebc77879e88" providerId="LiveId" clId="{BF4E907C-F68F-4A17-9F1F-6492EBB2FB6D}" dt="2020-10-25T16:17:17.894" v="62"/>
          <ac:spMkLst>
            <pc:docMk/>
            <pc:sldMk cId="2029531439" sldId="647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3.258" v="63"/>
        <pc:sldMkLst>
          <pc:docMk/>
          <pc:sldMk cId="1601191591" sldId="648"/>
        </pc:sldMkLst>
        <pc:spChg chg="mod">
          <ac:chgData name="Dimitar Zahariev" userId="b84e4ebc77879e88" providerId="LiveId" clId="{BF4E907C-F68F-4A17-9F1F-6492EBB2FB6D}" dt="2020-10-25T16:17:23.258" v="63"/>
          <ac:spMkLst>
            <pc:docMk/>
            <pc:sldMk cId="1601191591" sldId="648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27.877" v="64"/>
        <pc:sldMkLst>
          <pc:docMk/>
          <pc:sldMk cId="1712199347" sldId="649"/>
        </pc:sldMkLst>
        <pc:spChg chg="mod">
          <ac:chgData name="Dimitar Zahariev" userId="b84e4ebc77879e88" providerId="LiveId" clId="{BF4E907C-F68F-4A17-9F1F-6492EBB2FB6D}" dt="2020-10-25T16:17:27.877" v="64"/>
          <ac:spMkLst>
            <pc:docMk/>
            <pc:sldMk cId="1712199347" sldId="649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32.421" v="65"/>
        <pc:sldMkLst>
          <pc:docMk/>
          <pc:sldMk cId="4192144262" sldId="650"/>
        </pc:sldMkLst>
        <pc:spChg chg="mod">
          <ac:chgData name="Dimitar Zahariev" userId="b84e4ebc77879e88" providerId="LiveId" clId="{BF4E907C-F68F-4A17-9F1F-6492EBB2FB6D}" dt="2020-10-25T16:17:32.421" v="65"/>
          <ac:spMkLst>
            <pc:docMk/>
            <pc:sldMk cId="4192144262" sldId="650"/>
            <ac:spMk id="5" creationId="{694965A4-39C1-4B8F-8B3E-0360CBE0F5FC}"/>
          </ac:spMkLst>
        </pc:spChg>
      </pc:sldChg>
      <pc:sldChg chg="modSp">
        <pc:chgData name="Dimitar Zahariev" userId="b84e4ebc77879e88" providerId="LiveId" clId="{BF4E907C-F68F-4A17-9F1F-6492EBB2FB6D}" dt="2020-10-25T16:17:41.376" v="70" actId="20577"/>
        <pc:sldMkLst>
          <pc:docMk/>
          <pc:sldMk cId="505817423" sldId="651"/>
        </pc:sldMkLst>
        <pc:spChg chg="mod">
          <ac:chgData name="Dimitar Zahariev" userId="b84e4ebc77879e88" providerId="LiveId" clId="{BF4E907C-F68F-4A17-9F1F-6492EBB2FB6D}" dt="2020-10-25T16:17:41.376" v="70" actId="20577"/>
          <ac:spMkLst>
            <pc:docMk/>
            <pc:sldMk cId="505817423" sldId="651"/>
            <ac:spMk id="5" creationId="{694965A4-39C1-4B8F-8B3E-0360CBE0F5FC}"/>
          </ac:spMkLst>
        </pc:spChg>
      </pc:sldChg>
      <pc:sldChg chg="modSp modAnim">
        <pc:chgData name="Dimitar Zahariev" userId="b84e4ebc77879e88" providerId="LiveId" clId="{BF4E907C-F68F-4A17-9F1F-6492EBB2FB6D}" dt="2020-10-28T09:24:52.430" v="123" actId="20577"/>
        <pc:sldMkLst>
          <pc:docMk/>
          <pc:sldMk cId="2051984067" sldId="652"/>
        </pc:sldMkLst>
        <pc:spChg chg="mod">
          <ac:chgData name="Dimitar Zahariev" userId="b84e4ebc77879e88" providerId="LiveId" clId="{BF4E907C-F68F-4A17-9F1F-6492EBB2FB6D}" dt="2020-10-28T09:24:52.430" v="123" actId="20577"/>
          <ac:spMkLst>
            <pc:docMk/>
            <pc:sldMk cId="2051984067" sldId="652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870E5360-3089-46C2-867A-30191CE45562}"/>
    <pc:docChg chg="undo custSel addSld delSld modSld sldOrd delSection modSection">
      <pc:chgData name="Dimitar Zahariev" userId="b84e4ebc77879e88" providerId="LiveId" clId="{870E5360-3089-46C2-867A-30191CE45562}" dt="2019-07-24T14:09:10.031" v="3247" actId="1035"/>
      <pc:docMkLst>
        <pc:docMk/>
      </pc:docMkLst>
      <pc:sldChg chg="del">
        <pc:chgData name="Dimitar Zahariev" userId="b84e4ebc77879e88" providerId="LiveId" clId="{870E5360-3089-46C2-867A-30191CE45562}" dt="2019-07-24T13:03:09.716" v="8" actId="2696"/>
        <pc:sldMkLst>
          <pc:docMk/>
          <pc:sldMk cId="0" sldId="270"/>
        </pc:sldMkLst>
      </pc:sldChg>
      <pc:sldChg chg="del">
        <pc:chgData name="Dimitar Zahariev" userId="b84e4ebc77879e88" providerId="LiveId" clId="{870E5360-3089-46C2-867A-30191CE45562}" dt="2019-07-24T13:03:06.396" v="0" actId="2696"/>
        <pc:sldMkLst>
          <pc:docMk/>
          <pc:sldMk cId="3215379390" sldId="274"/>
        </pc:sldMkLst>
      </pc:sldChg>
      <pc:sldChg chg="del">
        <pc:chgData name="Dimitar Zahariev" userId="b84e4ebc77879e88" providerId="LiveId" clId="{870E5360-3089-46C2-867A-30191CE45562}" dt="2019-07-24T13:03:08.149" v="4" actId="2696"/>
        <pc:sldMkLst>
          <pc:docMk/>
          <pc:sldMk cId="1646986932" sldId="276"/>
        </pc:sldMkLst>
      </pc:sldChg>
      <pc:sldChg chg="del">
        <pc:chgData name="Dimitar Zahariev" userId="b84e4ebc77879e88" providerId="LiveId" clId="{870E5360-3089-46C2-867A-30191CE45562}" dt="2019-07-24T13:03:09.284" v="7" actId="2696"/>
        <pc:sldMkLst>
          <pc:docMk/>
          <pc:sldMk cId="1824785055" sldId="287"/>
        </pc:sldMkLst>
      </pc:sldChg>
      <pc:sldChg chg="del">
        <pc:chgData name="Dimitar Zahariev" userId="b84e4ebc77879e88" providerId="LiveId" clId="{870E5360-3089-46C2-867A-30191CE45562}" dt="2019-07-24T13:03:10.371" v="9" actId="2696"/>
        <pc:sldMkLst>
          <pc:docMk/>
          <pc:sldMk cId="676248987" sldId="297"/>
        </pc:sldMkLst>
      </pc:sldChg>
      <pc:sldChg chg="del">
        <pc:chgData name="Dimitar Zahariev" userId="b84e4ebc77879e88" providerId="LiveId" clId="{870E5360-3089-46C2-867A-30191CE45562}" dt="2019-07-24T13:03:07.748" v="3" actId="2696"/>
        <pc:sldMkLst>
          <pc:docMk/>
          <pc:sldMk cId="4133683101" sldId="394"/>
        </pc:sldMkLst>
      </pc:sldChg>
      <pc:sldChg chg="del">
        <pc:chgData name="Dimitar Zahariev" userId="b84e4ebc77879e88" providerId="LiveId" clId="{870E5360-3089-46C2-867A-30191CE45562}" dt="2019-07-24T13:03:25.660" v="34" actId="2696"/>
        <pc:sldMkLst>
          <pc:docMk/>
          <pc:sldMk cId="3538928320" sldId="401"/>
        </pc:sldMkLst>
      </pc:sldChg>
      <pc:sldChg chg="del">
        <pc:chgData name="Dimitar Zahariev" userId="b84e4ebc77879e88" providerId="LiveId" clId="{870E5360-3089-46C2-867A-30191CE45562}" dt="2019-07-24T13:03:06.915" v="1" actId="2696"/>
        <pc:sldMkLst>
          <pc:docMk/>
          <pc:sldMk cId="1909796700" sldId="402"/>
        </pc:sldMkLst>
      </pc:sldChg>
      <pc:sldChg chg="del">
        <pc:chgData name="Dimitar Zahariev" userId="b84e4ebc77879e88" providerId="LiveId" clId="{870E5360-3089-46C2-867A-30191CE45562}" dt="2019-07-24T13:03:24.926" v="30" actId="2696"/>
        <pc:sldMkLst>
          <pc:docMk/>
          <pc:sldMk cId="1275620728" sldId="448"/>
        </pc:sldMkLst>
      </pc:sldChg>
      <pc:sldChg chg="del">
        <pc:chgData name="Dimitar Zahariev" userId="b84e4ebc77879e88" providerId="LiveId" clId="{870E5360-3089-46C2-867A-30191CE45562}" dt="2019-07-24T13:03:25.270" v="32" actId="2696"/>
        <pc:sldMkLst>
          <pc:docMk/>
          <pc:sldMk cId="2593355836" sldId="478"/>
        </pc:sldMkLst>
      </pc:sldChg>
      <pc:sldChg chg="del">
        <pc:chgData name="Dimitar Zahariev" userId="b84e4ebc77879e88" providerId="LiveId" clId="{870E5360-3089-46C2-867A-30191CE45562}" dt="2019-07-24T13:03:25.816" v="35" actId="2696"/>
        <pc:sldMkLst>
          <pc:docMk/>
          <pc:sldMk cId="663650134" sldId="492"/>
        </pc:sldMkLst>
      </pc:sldChg>
      <pc:sldChg chg="modSp add del">
        <pc:chgData name="Dimitar Zahariev" userId="b84e4ebc77879e88" providerId="LiveId" clId="{870E5360-3089-46C2-867A-30191CE45562}" dt="2019-07-24T13:04:00.096" v="63" actId="20577"/>
        <pc:sldMkLst>
          <pc:docMk/>
          <pc:sldMk cId="2195762704" sldId="493"/>
        </pc:sldMkLst>
        <pc:spChg chg="mod">
          <ac:chgData name="Dimitar Zahariev" userId="b84e4ebc77879e88" providerId="LiveId" clId="{870E5360-3089-46C2-867A-30191CE45562}" dt="2019-07-24T13:03:54.440" v="48" actId="20577"/>
          <ac:spMkLst>
            <pc:docMk/>
            <pc:sldMk cId="2195762704" sldId="493"/>
            <ac:spMk id="6" creationId="{3CD24F9A-BE72-4F77-BB1C-1B271A5322EA}"/>
          </ac:spMkLst>
        </pc:spChg>
        <pc:spChg chg="mod">
          <ac:chgData name="Dimitar Zahariev" userId="b84e4ebc77879e88" providerId="LiveId" clId="{870E5360-3089-46C2-867A-30191CE45562}" dt="2019-07-24T13:04:00.096" v="63" actId="20577"/>
          <ac:spMkLst>
            <pc:docMk/>
            <pc:sldMk cId="2195762704" sldId="493"/>
            <ac:spMk id="7" creationId="{4E36010E-8FA6-4F8E-AE82-4DA2F45E992C}"/>
          </ac:spMkLst>
        </pc:spChg>
      </pc:sldChg>
      <pc:sldChg chg="del">
        <pc:chgData name="Dimitar Zahariev" userId="b84e4ebc77879e88" providerId="LiveId" clId="{870E5360-3089-46C2-867A-30191CE45562}" dt="2019-07-24T13:03:25.441" v="33" actId="2696"/>
        <pc:sldMkLst>
          <pc:docMk/>
          <pc:sldMk cId="2524098174" sldId="560"/>
        </pc:sldMkLst>
      </pc:sldChg>
      <pc:sldChg chg="del">
        <pc:chgData name="Dimitar Zahariev" userId="b84e4ebc77879e88" providerId="LiveId" clId="{870E5360-3089-46C2-867A-30191CE45562}" dt="2019-07-24T13:03:23.613" v="23" actId="2696"/>
        <pc:sldMkLst>
          <pc:docMk/>
          <pc:sldMk cId="3031314802" sldId="583"/>
        </pc:sldMkLst>
      </pc:sldChg>
      <pc:sldChg chg="del">
        <pc:chgData name="Dimitar Zahariev" userId="b84e4ebc77879e88" providerId="LiveId" clId="{870E5360-3089-46C2-867A-30191CE45562}" dt="2019-07-24T13:03:22.738" v="18" actId="2696"/>
        <pc:sldMkLst>
          <pc:docMk/>
          <pc:sldMk cId="1772653214" sldId="596"/>
        </pc:sldMkLst>
      </pc:sldChg>
      <pc:sldChg chg="del">
        <pc:chgData name="Dimitar Zahariev" userId="b84e4ebc77879e88" providerId="LiveId" clId="{870E5360-3089-46C2-867A-30191CE45562}" dt="2019-07-24T13:03:24.707" v="29" actId="2696"/>
        <pc:sldMkLst>
          <pc:docMk/>
          <pc:sldMk cId="3082822237" sldId="597"/>
        </pc:sldMkLst>
      </pc:sldChg>
      <pc:sldChg chg="del">
        <pc:chgData name="Dimitar Zahariev" userId="b84e4ebc77879e88" providerId="LiveId" clId="{870E5360-3089-46C2-867A-30191CE45562}" dt="2019-07-24T13:03:25.957" v="36" actId="2696"/>
        <pc:sldMkLst>
          <pc:docMk/>
          <pc:sldMk cId="126045144" sldId="631"/>
        </pc:sldMkLst>
      </pc:sldChg>
      <pc:sldChg chg="del">
        <pc:chgData name="Dimitar Zahariev" userId="b84e4ebc77879e88" providerId="LiveId" clId="{870E5360-3089-46C2-867A-30191CE45562}" dt="2019-07-24T13:03:26.191" v="37" actId="2696"/>
        <pc:sldMkLst>
          <pc:docMk/>
          <pc:sldMk cId="389923101" sldId="632"/>
        </pc:sldMkLst>
      </pc:sldChg>
      <pc:sldChg chg="modSp add">
        <pc:chgData name="Dimitar Zahariev" userId="b84e4ebc77879e88" providerId="LiveId" clId="{870E5360-3089-46C2-867A-30191CE45562}" dt="2019-07-24T13:04:32.391" v="71" actId="1038"/>
        <pc:sldMkLst>
          <pc:docMk/>
          <pc:sldMk cId="2827876956" sldId="633"/>
        </pc:sldMkLst>
        <pc:spChg chg="mod">
          <ac:chgData name="Dimitar Zahariev" userId="b84e4ebc77879e88" providerId="LiveId" clId="{870E5360-3089-46C2-867A-30191CE45562}" dt="2019-07-24T13:04:27.276" v="65" actId="113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04:32.391" v="71" actId="1038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05:55.934" v="103" actId="20577"/>
        <pc:sldMkLst>
          <pc:docMk/>
          <pc:sldMk cId="74025746" sldId="634"/>
        </pc:sldMkLst>
        <pc:spChg chg="mod">
          <ac:chgData name="Dimitar Zahariev" userId="b84e4ebc77879e88" providerId="LiveId" clId="{870E5360-3089-46C2-867A-30191CE45562}" dt="2019-07-24T13:05:55.934" v="103" actId="20577"/>
          <ac:spMkLst>
            <pc:docMk/>
            <pc:sldMk cId="74025746" sldId="634"/>
            <ac:spMk id="5" creationId="{694965A4-39C1-4B8F-8B3E-0360CBE0F5FC}"/>
          </ac:spMkLst>
        </pc:spChg>
      </pc:sldChg>
      <pc:sldChg chg="modSp add modAnim">
        <pc:chgData name="Dimitar Zahariev" userId="b84e4ebc77879e88" providerId="LiveId" clId="{870E5360-3089-46C2-867A-30191CE45562}" dt="2019-07-24T13:13:40.237" v="214" actId="20577"/>
        <pc:sldMkLst>
          <pc:docMk/>
          <pc:sldMk cId="843234365" sldId="635"/>
        </pc:sldMkLst>
        <pc:spChg chg="mod">
          <ac:chgData name="Dimitar Zahariev" userId="b84e4ebc77879e88" providerId="LiveId" clId="{870E5360-3089-46C2-867A-30191CE45562}" dt="2019-07-24T13:13:40.237" v="214" actId="20577"/>
          <ac:spMkLst>
            <pc:docMk/>
            <pc:sldMk cId="843234365" sldId="635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16:59.957" v="377" actId="20577"/>
        <pc:sldMkLst>
          <pc:docMk/>
          <pc:sldMk cId="3888234143" sldId="636"/>
        </pc:sldMkLst>
        <pc:spChg chg="mod">
          <ac:chgData name="Dimitar Zahariev" userId="b84e4ebc77879e88" providerId="LiveId" clId="{870E5360-3089-46C2-867A-30191CE45562}" dt="2019-07-24T13:16:59.957" v="377" actId="20577"/>
          <ac:spMkLst>
            <pc:docMk/>
            <pc:sldMk cId="3888234143" sldId="63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4:09:10.031" v="3247" actId="1035"/>
        <pc:sldMkLst>
          <pc:docMk/>
          <pc:sldMk cId="1859371790" sldId="637"/>
        </pc:sldMkLst>
        <pc:spChg chg="mod">
          <ac:chgData name="Dimitar Zahariev" userId="b84e4ebc77879e88" providerId="LiveId" clId="{870E5360-3089-46C2-867A-30191CE45562}" dt="2019-07-24T13:19:52.799" v="622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9:10.031" v="3247" actId="1035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4:08.673" v="994" actId="20577"/>
        <pc:sldMkLst>
          <pc:docMk/>
          <pc:sldMk cId="1505528129" sldId="638"/>
        </pc:sldMkLst>
        <pc:spChg chg="mod">
          <ac:chgData name="Dimitar Zahariev" userId="b84e4ebc77879e88" providerId="LiveId" clId="{870E5360-3089-46C2-867A-30191CE45562}" dt="2019-07-24T13:24:08.673" v="994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3:55.277" v="969" actId="1035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27:41.927" v="1293" actId="1076"/>
        <pc:sldMkLst>
          <pc:docMk/>
          <pc:sldMk cId="2797812167" sldId="639"/>
        </pc:sldMkLst>
        <pc:spChg chg="mod">
          <ac:chgData name="Dimitar Zahariev" userId="b84e4ebc77879e88" providerId="LiveId" clId="{870E5360-3089-46C2-867A-30191CE45562}" dt="2019-07-24T13:27:31.396" v="1291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27:41.927" v="1293" actId="107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27:37.740" v="1292" actId="107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29:05.067" v="1476" actId="20577"/>
        <pc:sldMkLst>
          <pc:docMk/>
          <pc:sldMk cId="1991006843" sldId="640"/>
        </pc:sldMkLst>
        <pc:spChg chg="mod">
          <ac:chgData name="Dimitar Zahariev" userId="b84e4ebc77879e88" providerId="LiveId" clId="{870E5360-3089-46C2-867A-30191CE45562}" dt="2019-07-24T13:29:05.067" v="1476" actId="20577"/>
          <ac:spMkLst>
            <pc:docMk/>
            <pc:sldMk cId="1991006843" sldId="640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1:55.349" v="1580" actId="20577"/>
        <pc:sldMkLst>
          <pc:docMk/>
          <pc:sldMk cId="402770696" sldId="641"/>
        </pc:sldMkLst>
        <pc:spChg chg="mod">
          <ac:chgData name="Dimitar Zahariev" userId="b84e4ebc77879e88" providerId="LiveId" clId="{870E5360-3089-46C2-867A-30191CE45562}" dt="2019-07-24T13:31:55.349" v="1580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34:30.031" v="1831" actId="20577"/>
        <pc:sldMkLst>
          <pc:docMk/>
          <pc:sldMk cId="161505121" sldId="642"/>
        </pc:sldMkLst>
        <pc:spChg chg="mod">
          <ac:chgData name="Dimitar Zahariev" userId="b84e4ebc77879e88" providerId="LiveId" clId="{870E5360-3089-46C2-867A-30191CE45562}" dt="2019-07-24T13:34:30.031" v="1831" actId="20577"/>
          <ac:spMkLst>
            <pc:docMk/>
            <pc:sldMk cId="161505121" sldId="64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3:28.403" v="1731" actId="1035"/>
          <ac:picMkLst>
            <pc:docMk/>
            <pc:sldMk cId="161505121" sldId="642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36:16.224" v="1938" actId="1035"/>
        <pc:sldMkLst>
          <pc:docMk/>
          <pc:sldMk cId="663622569" sldId="643"/>
        </pc:sldMkLst>
        <pc:spChg chg="mod">
          <ac:chgData name="Dimitar Zahariev" userId="b84e4ebc77879e88" providerId="LiveId" clId="{870E5360-3089-46C2-867A-30191CE45562}" dt="2019-07-24T13:36:03.103" v="1888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6:16.224" v="193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36:08.895" v="1905" actId="1036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37:59.135" v="2039" actId="20577"/>
        <pc:sldMkLst>
          <pc:docMk/>
          <pc:sldMk cId="3880659476" sldId="644"/>
        </pc:sldMkLst>
        <pc:spChg chg="mod">
          <ac:chgData name="Dimitar Zahariev" userId="b84e4ebc77879e88" providerId="LiveId" clId="{870E5360-3089-46C2-867A-30191CE45562}" dt="2019-07-24T13:37:59.135" v="2039" actId="20577"/>
          <ac:spMkLst>
            <pc:docMk/>
            <pc:sldMk cId="3880659476" sldId="644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37:08.503" v="1995" actId="1036"/>
          <ac:picMkLst>
            <pc:docMk/>
            <pc:sldMk cId="3880659476" sldId="644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2:54.851" v="2142" actId="1035"/>
        <pc:sldMkLst>
          <pc:docMk/>
          <pc:sldMk cId="3616817483" sldId="645"/>
        </pc:sldMkLst>
        <pc:spChg chg="mod">
          <ac:chgData name="Dimitar Zahariev" userId="b84e4ebc77879e88" providerId="LiveId" clId="{870E5360-3089-46C2-867A-30191CE45562}" dt="2019-07-24T13:42:48.049" v="2132" actId="20577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2:54.851" v="2142" actId="1035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870E5360-3089-46C2-867A-30191CE45562}" dt="2019-07-24T13:42:52.090" v="2138" actId="1036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 add modAnim">
        <pc:chgData name="Dimitar Zahariev" userId="b84e4ebc77879e88" providerId="LiveId" clId="{870E5360-3089-46C2-867A-30191CE45562}" dt="2019-07-24T13:40:35.006" v="2051"/>
        <pc:sldMkLst>
          <pc:docMk/>
          <pc:sldMk cId="3457299360" sldId="646"/>
        </pc:sldMkLst>
        <pc:spChg chg="mod">
          <ac:chgData name="Dimitar Zahariev" userId="b84e4ebc77879e88" providerId="LiveId" clId="{870E5360-3089-46C2-867A-30191CE45562}" dt="2019-07-24T13:40:35.006" v="2051"/>
          <ac:spMkLst>
            <pc:docMk/>
            <pc:sldMk cId="3457299360" sldId="646"/>
            <ac:spMk id="5" creationId="{694965A4-39C1-4B8F-8B3E-0360CBE0F5FC}"/>
          </ac:spMkLst>
        </pc:spChg>
      </pc:sldChg>
      <pc:sldChg chg="modSp add">
        <pc:chgData name="Dimitar Zahariev" userId="b84e4ebc77879e88" providerId="LiveId" clId="{870E5360-3089-46C2-867A-30191CE45562}" dt="2019-07-24T13:45:41.287" v="2183" actId="20577"/>
        <pc:sldMkLst>
          <pc:docMk/>
          <pc:sldMk cId="2029531439" sldId="647"/>
        </pc:sldMkLst>
        <pc:spChg chg="mod">
          <ac:chgData name="Dimitar Zahariev" userId="b84e4ebc77879e88" providerId="LiveId" clId="{870E5360-3089-46C2-867A-30191CE45562}" dt="2019-07-24T13:45:41.287" v="2183" actId="20577"/>
          <ac:spMkLst>
            <pc:docMk/>
            <pc:sldMk cId="2029531439" sldId="647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5:06.643" v="2170" actId="1036"/>
          <ac:picMkLst>
            <pc:docMk/>
            <pc:sldMk cId="2029531439" sldId="647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48:56.218" v="2369" actId="20577"/>
        <pc:sldMkLst>
          <pc:docMk/>
          <pc:sldMk cId="1601191591" sldId="648"/>
        </pc:sldMkLst>
        <pc:spChg chg="mod">
          <ac:chgData name="Dimitar Zahariev" userId="b84e4ebc77879e88" providerId="LiveId" clId="{870E5360-3089-46C2-867A-30191CE45562}" dt="2019-07-24T13:48:56.218" v="2369" actId="20577"/>
          <ac:spMkLst>
            <pc:docMk/>
            <pc:sldMk cId="1601191591" sldId="648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47:44.907" v="2303" actId="1036"/>
          <ac:picMkLst>
            <pc:docMk/>
            <pc:sldMk cId="1601191591" sldId="648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0:47.280" v="2577" actId="1036"/>
        <pc:sldMkLst>
          <pc:docMk/>
          <pc:sldMk cId="1712199347" sldId="649"/>
        </pc:sldMkLst>
        <pc:spChg chg="mod">
          <ac:chgData name="Dimitar Zahariev" userId="b84e4ebc77879e88" providerId="LiveId" clId="{870E5360-3089-46C2-867A-30191CE45562}" dt="2019-07-24T13:50:43.092" v="2553" actId="20577"/>
          <ac:spMkLst>
            <pc:docMk/>
            <pc:sldMk cId="1712199347" sldId="649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0:47.280" v="2577" actId="1036"/>
          <ac:picMkLst>
            <pc:docMk/>
            <pc:sldMk cId="1712199347" sldId="649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5:40.733" v="2822" actId="1036"/>
        <pc:sldMkLst>
          <pc:docMk/>
          <pc:sldMk cId="4192144262" sldId="650"/>
        </pc:sldMkLst>
        <pc:spChg chg="mod">
          <ac:chgData name="Dimitar Zahariev" userId="b84e4ebc77879e88" providerId="LiveId" clId="{870E5360-3089-46C2-867A-30191CE45562}" dt="2019-07-24T13:55:35.639" v="2806" actId="20577"/>
          <ac:spMkLst>
            <pc:docMk/>
            <pc:sldMk cId="4192144262" sldId="650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3:55:40.733" v="2822" actId="1036"/>
          <ac:picMkLst>
            <pc:docMk/>
            <pc:sldMk cId="4192144262" sldId="650"/>
            <ac:picMk id="8" creationId="{2CEF1FDB-9BF8-4983-B3F2-A7A64CAF1700}"/>
          </ac:picMkLst>
        </pc:picChg>
      </pc:sldChg>
      <pc:sldChg chg="addSp delSp modSp add delAnim modAnim">
        <pc:chgData name="Dimitar Zahariev" userId="b84e4ebc77879e88" providerId="LiveId" clId="{870E5360-3089-46C2-867A-30191CE45562}" dt="2019-07-24T14:00:08.791" v="3049" actId="20577"/>
        <pc:sldMkLst>
          <pc:docMk/>
          <pc:sldMk cId="505817423" sldId="651"/>
        </pc:sldMkLst>
        <pc:spChg chg="mod">
          <ac:chgData name="Dimitar Zahariev" userId="b84e4ebc77879e88" providerId="LiveId" clId="{870E5360-3089-46C2-867A-30191CE45562}" dt="2019-07-24T14:00:08.791" v="3049" actId="20577"/>
          <ac:spMkLst>
            <pc:docMk/>
            <pc:sldMk cId="505817423" sldId="651"/>
            <ac:spMk id="5" creationId="{694965A4-39C1-4B8F-8B3E-0360CBE0F5FC}"/>
          </ac:spMkLst>
        </pc:spChg>
        <pc:picChg chg="add del mod">
          <ac:chgData name="Dimitar Zahariev" userId="b84e4ebc77879e88" providerId="LiveId" clId="{870E5360-3089-46C2-867A-30191CE45562}" dt="2019-07-24T13:59:40.405" v="3033" actId="478"/>
          <ac:picMkLst>
            <pc:docMk/>
            <pc:sldMk cId="505817423" sldId="651"/>
            <ac:picMk id="6" creationId="{CDB1D59E-0DAC-4D36-8B73-76AB2991ADBE}"/>
          </ac:picMkLst>
        </pc:picChg>
      </pc:sldChg>
      <pc:sldChg chg="modSp add">
        <pc:chgData name="Dimitar Zahariev" userId="b84e4ebc77879e88" providerId="LiveId" clId="{870E5360-3089-46C2-867A-30191CE45562}" dt="2019-07-24T14:08:12.017" v="3228" actId="20577"/>
        <pc:sldMkLst>
          <pc:docMk/>
          <pc:sldMk cId="2051984067" sldId="652"/>
        </pc:sldMkLst>
        <pc:spChg chg="mod">
          <ac:chgData name="Dimitar Zahariev" userId="b84e4ebc77879e88" providerId="LiveId" clId="{870E5360-3089-46C2-867A-30191CE45562}" dt="2019-07-24T14:08:12.017" v="3228" actId="20577"/>
          <ac:spMkLst>
            <pc:docMk/>
            <pc:sldMk cId="2051984067" sldId="652"/>
            <ac:spMk id="5" creationId="{694965A4-39C1-4B8F-8B3E-0360CBE0F5FC}"/>
          </ac:spMkLst>
        </pc:spChg>
        <pc:picChg chg="mod">
          <ac:chgData name="Dimitar Zahariev" userId="b84e4ebc77879e88" providerId="LiveId" clId="{870E5360-3089-46C2-867A-30191CE45562}" dt="2019-07-24T14:06:30.379" v="3178" actId="1036"/>
          <ac:picMkLst>
            <pc:docMk/>
            <pc:sldMk cId="2051984067" sldId="652"/>
            <ac:picMk id="8" creationId="{2CEF1FDB-9BF8-4983-B3F2-A7A64CAF1700}"/>
          </ac:picMkLst>
        </pc:picChg>
      </pc:sldChg>
      <pc:sldChg chg="modSp add">
        <pc:chgData name="Dimitar Zahariev" userId="b84e4ebc77879e88" providerId="LiveId" clId="{870E5360-3089-46C2-867A-30191CE45562}" dt="2019-07-24T13:52:03.652" v="2598" actId="20577"/>
        <pc:sldMkLst>
          <pc:docMk/>
          <pc:sldMk cId="384698199" sldId="653"/>
        </pc:sldMkLst>
        <pc:spChg chg="mod">
          <ac:chgData name="Dimitar Zahariev" userId="b84e4ebc77879e88" providerId="LiveId" clId="{870E5360-3089-46C2-867A-30191CE45562}" dt="2019-07-24T13:52:03.652" v="2598" actId="20577"/>
          <ac:spMkLst>
            <pc:docMk/>
            <pc:sldMk cId="384698199" sldId="653"/>
            <ac:spMk id="7" creationId="{4E36010E-8FA6-4F8E-AE82-4DA2F45E992C}"/>
          </ac:spMkLst>
        </pc:spChg>
      </pc:sldChg>
      <pc:sldChg chg="add del">
        <pc:chgData name="Dimitar Zahariev" userId="b84e4ebc77879e88" providerId="LiveId" clId="{870E5360-3089-46C2-867A-30191CE45562}" dt="2019-07-24T13:51:35.545" v="2579" actId="2696"/>
        <pc:sldMkLst>
          <pc:docMk/>
          <pc:sldMk cId="1412452430" sldId="653"/>
        </pc:sldMkLst>
      </pc:sldChg>
      <pc:sldChg chg="add del">
        <pc:chgData name="Dimitar Zahariev" userId="b84e4ebc77879e88" providerId="LiveId" clId="{870E5360-3089-46C2-867A-30191CE45562}" dt="2019-07-24T13:51:35.592" v="2581" actId="2696"/>
        <pc:sldMkLst>
          <pc:docMk/>
          <pc:sldMk cId="3276456319" sldId="654"/>
        </pc:sldMkLst>
      </pc:sldChg>
      <pc:sldChg chg="add del">
        <pc:chgData name="Dimitar Zahariev" userId="b84e4ebc77879e88" providerId="LiveId" clId="{870E5360-3089-46C2-867A-30191CE45562}" dt="2019-07-24T13:51:35.608" v="2582" actId="2696"/>
        <pc:sldMkLst>
          <pc:docMk/>
          <pc:sldMk cId="3342044190" sldId="655"/>
        </pc:sldMkLst>
      </pc:sldChg>
      <pc:sldChg chg="add del ord">
        <pc:chgData name="Dimitar Zahariev" userId="b84e4ebc77879e88" providerId="LiveId" clId="{870E5360-3089-46C2-867A-30191CE45562}" dt="2019-07-24T13:51:35.561" v="2580" actId="2696"/>
        <pc:sldMkLst>
          <pc:docMk/>
          <pc:sldMk cId="2905201206" sldId="656"/>
        </pc:sldMkLst>
      </pc:sldChg>
      <pc:sldChg chg="add del">
        <pc:chgData name="Dimitar Zahariev" userId="b84e4ebc77879e88" providerId="LiveId" clId="{870E5360-3089-46C2-867A-30191CE45562}" dt="2019-07-24T13:51:35.623" v="2583" actId="2696"/>
        <pc:sldMkLst>
          <pc:docMk/>
          <pc:sldMk cId="2604580034" sldId="657"/>
        </pc:sldMkLst>
      </pc:sldChg>
      <pc:sldChg chg="add del">
        <pc:chgData name="Dimitar Zahariev" userId="b84e4ebc77879e88" providerId="LiveId" clId="{870E5360-3089-46C2-867A-30191CE45562}" dt="2019-07-24T13:51:35.655" v="2584" actId="2696"/>
        <pc:sldMkLst>
          <pc:docMk/>
          <pc:sldMk cId="3944324225" sldId="658"/>
        </pc:sldMkLst>
      </pc:sldChg>
      <pc:sldChg chg="add del">
        <pc:chgData name="Dimitar Zahariev" userId="b84e4ebc77879e88" providerId="LiveId" clId="{870E5360-3089-46C2-867A-30191CE45562}" dt="2019-07-24T13:51:35.670" v="2585" actId="2696"/>
        <pc:sldMkLst>
          <pc:docMk/>
          <pc:sldMk cId="2401760324" sldId="659"/>
        </pc:sldMkLst>
      </pc:sldChg>
      <pc:sldChg chg="add del">
        <pc:chgData name="Dimitar Zahariev" userId="b84e4ebc77879e88" providerId="LiveId" clId="{870E5360-3089-46C2-867A-30191CE45562}" dt="2019-07-24T13:51:35.701" v="2586" actId="2696"/>
        <pc:sldMkLst>
          <pc:docMk/>
          <pc:sldMk cId="1320680876" sldId="660"/>
        </pc:sldMkLst>
      </pc:sldChg>
      <pc:sldChg chg="add del">
        <pc:chgData name="Dimitar Zahariev" userId="b84e4ebc77879e88" providerId="LiveId" clId="{870E5360-3089-46C2-867A-30191CE45562}" dt="2019-07-24T13:51:35.717" v="2587" actId="2696"/>
        <pc:sldMkLst>
          <pc:docMk/>
          <pc:sldMk cId="625952353" sldId="661"/>
        </pc:sldMkLst>
      </pc:sldChg>
      <pc:sldChg chg="add del">
        <pc:chgData name="Dimitar Zahariev" userId="b84e4ebc77879e88" providerId="LiveId" clId="{870E5360-3089-46C2-867A-30191CE45562}" dt="2019-07-24T13:51:35.748" v="2588" actId="2696"/>
        <pc:sldMkLst>
          <pc:docMk/>
          <pc:sldMk cId="2604084168" sldId="662"/>
        </pc:sldMkLst>
      </pc:sldChg>
      <pc:sldChg chg="del">
        <pc:chgData name="Dimitar Zahariev" userId="b84e4ebc77879e88" providerId="LiveId" clId="{870E5360-3089-46C2-867A-30191CE45562}" dt="2019-07-24T13:03:23.801" v="24" actId="2696"/>
        <pc:sldMkLst>
          <pc:docMk/>
          <pc:sldMk cId="2944249555" sldId="669"/>
        </pc:sldMkLst>
      </pc:sldChg>
      <pc:sldChg chg="del">
        <pc:chgData name="Dimitar Zahariev" userId="b84e4ebc77879e88" providerId="LiveId" clId="{870E5360-3089-46C2-867A-30191CE45562}" dt="2019-07-24T13:03:21.973" v="14" actId="2696"/>
        <pc:sldMkLst>
          <pc:docMk/>
          <pc:sldMk cId="1280362266" sldId="683"/>
        </pc:sldMkLst>
      </pc:sldChg>
      <pc:sldChg chg="del">
        <pc:chgData name="Dimitar Zahariev" userId="b84e4ebc77879e88" providerId="LiveId" clId="{870E5360-3089-46C2-867A-30191CE45562}" dt="2019-07-24T13:03:24.535" v="28" actId="2696"/>
        <pc:sldMkLst>
          <pc:docMk/>
          <pc:sldMk cId="2349948393" sldId="687"/>
        </pc:sldMkLst>
      </pc:sldChg>
      <pc:sldChg chg="del">
        <pc:chgData name="Dimitar Zahariev" userId="b84e4ebc77879e88" providerId="LiveId" clId="{870E5360-3089-46C2-867A-30191CE45562}" dt="2019-07-24T13:03:22.160" v="15" actId="2696"/>
        <pc:sldMkLst>
          <pc:docMk/>
          <pc:sldMk cId="272151901" sldId="778"/>
        </pc:sldMkLst>
      </pc:sldChg>
      <pc:sldChg chg="del">
        <pc:chgData name="Dimitar Zahariev" userId="b84e4ebc77879e88" providerId="LiveId" clId="{870E5360-3089-46C2-867A-30191CE45562}" dt="2019-07-24T13:03:22.379" v="16" actId="2696"/>
        <pc:sldMkLst>
          <pc:docMk/>
          <pc:sldMk cId="1765293282" sldId="779"/>
        </pc:sldMkLst>
      </pc:sldChg>
      <pc:sldChg chg="del">
        <pc:chgData name="Dimitar Zahariev" userId="b84e4ebc77879e88" providerId="LiveId" clId="{870E5360-3089-46C2-867A-30191CE45562}" dt="2019-07-24T13:03:22.535" v="17" actId="2696"/>
        <pc:sldMkLst>
          <pc:docMk/>
          <pc:sldMk cId="2435346094" sldId="780"/>
        </pc:sldMkLst>
      </pc:sldChg>
      <pc:sldChg chg="del">
        <pc:chgData name="Dimitar Zahariev" userId="b84e4ebc77879e88" providerId="LiveId" clId="{870E5360-3089-46C2-867A-30191CE45562}" dt="2019-07-24T13:03:23.442" v="22" actId="2696"/>
        <pc:sldMkLst>
          <pc:docMk/>
          <pc:sldMk cId="4163741014" sldId="781"/>
        </pc:sldMkLst>
      </pc:sldChg>
      <pc:sldChg chg="del">
        <pc:chgData name="Dimitar Zahariev" userId="b84e4ebc77879e88" providerId="LiveId" clId="{870E5360-3089-46C2-867A-30191CE45562}" dt="2019-07-24T13:03:22.895" v="19" actId="2696"/>
        <pc:sldMkLst>
          <pc:docMk/>
          <pc:sldMk cId="3418463416" sldId="782"/>
        </pc:sldMkLst>
      </pc:sldChg>
      <pc:sldChg chg="del">
        <pc:chgData name="Dimitar Zahariev" userId="b84e4ebc77879e88" providerId="LiveId" clId="{870E5360-3089-46C2-867A-30191CE45562}" dt="2019-07-24T13:03:23.238" v="21" actId="2696"/>
        <pc:sldMkLst>
          <pc:docMk/>
          <pc:sldMk cId="2391528129" sldId="783"/>
        </pc:sldMkLst>
      </pc:sldChg>
      <pc:sldChg chg="del">
        <pc:chgData name="Dimitar Zahariev" userId="b84e4ebc77879e88" providerId="LiveId" clId="{870E5360-3089-46C2-867A-30191CE45562}" dt="2019-07-24T13:03:23.082" v="20" actId="2696"/>
        <pc:sldMkLst>
          <pc:docMk/>
          <pc:sldMk cId="2376964748" sldId="784"/>
        </pc:sldMkLst>
      </pc:sldChg>
      <pc:sldChg chg="del">
        <pc:chgData name="Dimitar Zahariev" userId="b84e4ebc77879e88" providerId="LiveId" clId="{870E5360-3089-46C2-867A-30191CE45562}" dt="2019-07-24T13:03:23.988" v="25" actId="2696"/>
        <pc:sldMkLst>
          <pc:docMk/>
          <pc:sldMk cId="3087026794" sldId="785"/>
        </pc:sldMkLst>
      </pc:sldChg>
      <pc:sldChg chg="del">
        <pc:chgData name="Dimitar Zahariev" userId="b84e4ebc77879e88" providerId="LiveId" clId="{870E5360-3089-46C2-867A-30191CE45562}" dt="2019-07-24T13:03:24.160" v="26" actId="2696"/>
        <pc:sldMkLst>
          <pc:docMk/>
          <pc:sldMk cId="1855184932" sldId="786"/>
        </pc:sldMkLst>
      </pc:sldChg>
      <pc:sldChg chg="del">
        <pc:chgData name="Dimitar Zahariev" userId="b84e4ebc77879e88" providerId="LiveId" clId="{870E5360-3089-46C2-867A-30191CE45562}" dt="2019-07-24T13:03:25.066" v="31" actId="2696"/>
        <pc:sldMkLst>
          <pc:docMk/>
          <pc:sldMk cId="2332997076" sldId="787"/>
        </pc:sldMkLst>
      </pc:sldChg>
      <pc:sldChg chg="del">
        <pc:chgData name="Dimitar Zahariev" userId="b84e4ebc77879e88" providerId="LiveId" clId="{870E5360-3089-46C2-867A-30191CE45562}" dt="2019-07-24T13:03:07.332" v="2" actId="2696"/>
        <pc:sldMkLst>
          <pc:docMk/>
          <pc:sldMk cId="4025441170" sldId="789"/>
        </pc:sldMkLst>
      </pc:sldChg>
      <pc:sldChg chg="del">
        <pc:chgData name="Dimitar Zahariev" userId="b84e4ebc77879e88" providerId="LiveId" clId="{870E5360-3089-46C2-867A-30191CE45562}" dt="2019-07-24T13:03:08.566" v="5" actId="2696"/>
        <pc:sldMkLst>
          <pc:docMk/>
          <pc:sldMk cId="3086718300" sldId="790"/>
        </pc:sldMkLst>
      </pc:sldChg>
      <pc:sldChg chg="del">
        <pc:chgData name="Dimitar Zahariev" userId="b84e4ebc77879e88" providerId="LiveId" clId="{870E5360-3089-46C2-867A-30191CE45562}" dt="2019-07-24T13:03:08.920" v="6" actId="2696"/>
        <pc:sldMkLst>
          <pc:docMk/>
          <pc:sldMk cId="3682259519" sldId="791"/>
        </pc:sldMkLst>
      </pc:sldChg>
      <pc:sldChg chg="del">
        <pc:chgData name="Dimitar Zahariev" userId="b84e4ebc77879e88" providerId="LiveId" clId="{870E5360-3089-46C2-867A-30191CE45562}" dt="2019-07-24T13:03:10.903" v="10" actId="2696"/>
        <pc:sldMkLst>
          <pc:docMk/>
          <pc:sldMk cId="197140790" sldId="792"/>
        </pc:sldMkLst>
      </pc:sldChg>
      <pc:sldChg chg="del">
        <pc:chgData name="Dimitar Zahariev" userId="b84e4ebc77879e88" providerId="LiveId" clId="{870E5360-3089-46C2-867A-30191CE45562}" dt="2019-07-24T13:03:11.258" v="11" actId="2696"/>
        <pc:sldMkLst>
          <pc:docMk/>
          <pc:sldMk cId="1382177886" sldId="793"/>
        </pc:sldMkLst>
      </pc:sldChg>
      <pc:sldChg chg="del">
        <pc:chgData name="Dimitar Zahariev" userId="b84e4ebc77879e88" providerId="LiveId" clId="{870E5360-3089-46C2-867A-30191CE45562}" dt="2019-07-24T13:03:24.363" v="27" actId="2696"/>
        <pc:sldMkLst>
          <pc:docMk/>
          <pc:sldMk cId="1770225984" sldId="794"/>
        </pc:sldMkLst>
      </pc:sldChg>
    </pc:docChg>
  </pc:docChgLst>
  <pc:docChgLst>
    <pc:chgData name="Dimitar Zahariev" userId="b84e4ebc77879e88" providerId="LiveId" clId="{820D1F2B-693E-40BA-9121-216C15CEA67C}"/>
    <pc:docChg chg="custSel modSld">
      <pc:chgData name="Dimitar Zahariev" userId="b84e4ebc77879e88" providerId="LiveId" clId="{820D1F2B-693E-40BA-9121-216C15CEA67C}" dt="2021-04-20T05:56:17.396" v="75" actId="6549"/>
      <pc:docMkLst>
        <pc:docMk/>
      </pc:docMkLst>
      <pc:sldChg chg="modSp mod">
        <pc:chgData name="Dimitar Zahariev" userId="b84e4ebc77879e88" providerId="LiveId" clId="{820D1F2B-693E-40BA-9121-216C15CEA67C}" dt="2021-04-20T05:56:17.396" v="75" actId="6549"/>
        <pc:sldMkLst>
          <pc:docMk/>
          <pc:sldMk cId="2029531439" sldId="647"/>
        </pc:sldMkLst>
        <pc:spChg chg="mod">
          <ac:chgData name="Dimitar Zahariev" userId="b84e4ebc77879e88" providerId="LiveId" clId="{820D1F2B-693E-40BA-9121-216C15CEA67C}" dt="2021-04-20T05:56:17.396" v="75" actId="6549"/>
          <ac:spMkLst>
            <pc:docMk/>
            <pc:sldMk cId="2029531439" sldId="647"/>
            <ac:spMk id="5" creationId="{694965A4-39C1-4B8F-8B3E-0360CBE0F5FC}"/>
          </ac:spMkLst>
        </pc:spChg>
      </pc:sldChg>
    </pc:docChg>
  </pc:docChgLst>
  <pc:docChgLst>
    <pc:chgData name="Dimitar Zahariev" userId="b84e4ebc77879e88" providerId="LiveId" clId="{B994C59E-1F8C-4428-A054-652EEFE03551}"/>
    <pc:docChg chg="custSel addSld delSld modSld sldOrd modSection">
      <pc:chgData name="Dimitar Zahariev" userId="b84e4ebc77879e88" providerId="LiveId" clId="{B994C59E-1F8C-4428-A054-652EEFE03551}" dt="2019-07-24T12:54:11.526" v="658" actId="1076"/>
      <pc:docMkLst>
        <pc:docMk/>
      </pc:docMkLst>
      <pc:sldChg chg="add">
        <pc:chgData name="Dimitar Zahariev" userId="b84e4ebc77879e88" providerId="LiveId" clId="{B994C59E-1F8C-4428-A054-652EEFE03551}" dt="2019-07-23T14:16:13.499" v="4"/>
        <pc:sldMkLst>
          <pc:docMk/>
          <pc:sldMk cId="0" sldId="270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824785055" sldId="287"/>
        </pc:sldMkLst>
      </pc:sldChg>
      <pc:sldChg chg="del">
        <pc:chgData name="Dimitar Zahariev" userId="b84e4ebc77879e88" providerId="LiveId" clId="{B994C59E-1F8C-4428-A054-652EEFE03551}" dt="2019-07-23T14:16:43.222" v="6" actId="2696"/>
        <pc:sldMkLst>
          <pc:docMk/>
          <pc:sldMk cId="360225447" sldId="294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676248987" sldId="297"/>
        </pc:sldMkLst>
      </pc:sldChg>
      <pc:sldChg chg="ord">
        <pc:chgData name="Dimitar Zahariev" userId="b84e4ebc77879e88" providerId="LiveId" clId="{B994C59E-1F8C-4428-A054-652EEFE03551}" dt="2019-07-23T14:15:49.580" v="3"/>
        <pc:sldMkLst>
          <pc:docMk/>
          <pc:sldMk cId="4133683101" sldId="394"/>
        </pc:sldMkLst>
      </pc:sldChg>
      <pc:sldChg chg="addSp delSp modSp add">
        <pc:chgData name="Dimitar Zahariev" userId="b84e4ebc77879e88" providerId="LiveId" clId="{B994C59E-1F8C-4428-A054-652EEFE03551}" dt="2019-07-24T12:54:11.526" v="658" actId="1076"/>
        <pc:sldMkLst>
          <pc:docMk/>
          <pc:sldMk cId="1909796700" sldId="402"/>
        </pc:sldMkLst>
        <pc:picChg chg="add mod">
          <ac:chgData name="Dimitar Zahariev" userId="b84e4ebc77879e88" providerId="LiveId" clId="{B994C59E-1F8C-4428-A054-652EEFE03551}" dt="2019-07-24T12:54:11.526" v="658" actId="1076"/>
          <ac:picMkLst>
            <pc:docMk/>
            <pc:sldMk cId="1909796700" sldId="402"/>
            <ac:picMk id="3" creationId="{8A6189F3-5200-47BC-A1F2-C55961277953}"/>
          </ac:picMkLst>
        </pc:picChg>
        <pc:picChg chg="del">
          <ac:chgData name="Dimitar Zahariev" userId="b84e4ebc77879e88" providerId="LiveId" clId="{B994C59E-1F8C-4428-A054-652EEFE03551}" dt="2019-07-23T15:05:38.450" v="216" actId="478"/>
          <ac:picMkLst>
            <pc:docMk/>
            <pc:sldMk cId="1909796700" sldId="402"/>
            <ac:picMk id="3" creationId="{E9A2F6CF-36ED-478F-A639-9FDDF97EED2F}"/>
          </ac:picMkLst>
        </pc:picChg>
        <pc:picChg chg="add del mod">
          <ac:chgData name="Dimitar Zahariev" userId="b84e4ebc77879e88" providerId="LiveId" clId="{B994C59E-1F8C-4428-A054-652EEFE03551}" dt="2019-07-24T12:54:06.401" v="656" actId="478"/>
          <ac:picMkLst>
            <pc:docMk/>
            <pc:sldMk cId="1909796700" sldId="402"/>
            <ac:picMk id="5" creationId="{F1AECEFF-381D-4758-A922-5D71F939D181}"/>
          </ac:picMkLst>
        </pc:picChg>
      </pc:sldChg>
      <pc:sldChg chg="del">
        <pc:chgData name="Dimitar Zahariev" userId="b84e4ebc77879e88" providerId="LiveId" clId="{B994C59E-1F8C-4428-A054-652EEFE03551}" dt="2019-07-23T14:16:50.234" v="8" actId="2696"/>
        <pc:sldMkLst>
          <pc:docMk/>
          <pc:sldMk cId="1734195716" sldId="411"/>
        </pc:sldMkLst>
      </pc:sldChg>
      <pc:sldChg chg="modSp">
        <pc:chgData name="Dimitar Zahariev" userId="b84e4ebc77879e88" providerId="LiveId" clId="{B994C59E-1F8C-4428-A054-652EEFE03551}" dt="2019-07-23T15:07:24.337" v="228" actId="20577"/>
        <pc:sldMkLst>
          <pc:docMk/>
          <pc:sldMk cId="1275620728" sldId="448"/>
        </pc:sldMkLst>
        <pc:spChg chg="mod">
          <ac:chgData name="Dimitar Zahariev" userId="b84e4ebc77879e88" providerId="LiveId" clId="{B994C59E-1F8C-4428-A054-652EEFE03551}" dt="2019-07-23T15:07:24.337" v="228" actId="20577"/>
          <ac:spMkLst>
            <pc:docMk/>
            <pc:sldMk cId="1275620728" sldId="448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6:44:08.797" v="655" actId="1076"/>
        <pc:sldMkLst>
          <pc:docMk/>
          <pc:sldMk cId="2524098174" sldId="560"/>
        </pc:sldMkLst>
        <pc:spChg chg="mod">
          <ac:chgData name="Dimitar Zahariev" userId="b84e4ebc77879e88" providerId="LiveId" clId="{B994C59E-1F8C-4428-A054-652EEFE03551}" dt="2019-07-23T16:43:58.998" v="654" actId="12"/>
          <ac:spMkLst>
            <pc:docMk/>
            <pc:sldMk cId="2524098174" sldId="560"/>
            <ac:spMk id="10" creationId="{18F78F23-3D09-4B63-8DF9-D49CFBB145EE}"/>
          </ac:spMkLst>
        </pc:spChg>
        <pc:picChg chg="mod">
          <ac:chgData name="Dimitar Zahariev" userId="b84e4ebc77879e88" providerId="LiveId" clId="{B994C59E-1F8C-4428-A054-652EEFE03551}" dt="2019-07-23T16:44:08.797" v="655" actId="1076"/>
          <ac:picMkLst>
            <pc:docMk/>
            <pc:sldMk cId="2524098174" sldId="560"/>
            <ac:picMk id="13" creationId="{CCC3A316-993C-4741-8826-E104F27650A3}"/>
          </ac:picMkLst>
        </pc:picChg>
      </pc:sldChg>
      <pc:sldChg chg="modSp">
        <pc:chgData name="Dimitar Zahariev" userId="b84e4ebc77879e88" providerId="LiveId" clId="{B994C59E-1F8C-4428-A054-652EEFE03551}" dt="2019-07-23T14:28:16.259" v="204" actId="113"/>
        <pc:sldMkLst>
          <pc:docMk/>
          <pc:sldMk cId="1280362266" sldId="683"/>
        </pc:sldMkLst>
        <pc:spChg chg="mod">
          <ac:chgData name="Dimitar Zahariev" userId="b84e4ebc77879e88" providerId="LiveId" clId="{B994C59E-1F8C-4428-A054-652EEFE03551}" dt="2019-07-23T14:28:16.259" v="204" actId="113"/>
          <ac:spMkLst>
            <pc:docMk/>
            <pc:sldMk cId="1280362266" sldId="683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5:15:42.582" v="238" actId="403"/>
        <pc:sldMkLst>
          <pc:docMk/>
          <pc:sldMk cId="272151901" sldId="778"/>
        </pc:sldMkLst>
        <pc:spChg chg="mod">
          <ac:chgData name="Dimitar Zahariev" userId="b84e4ebc77879e88" providerId="LiveId" clId="{B994C59E-1F8C-4428-A054-652EEFE03551}" dt="2019-07-23T15:15:42.582" v="238" actId="403"/>
          <ac:spMkLst>
            <pc:docMk/>
            <pc:sldMk cId="272151901" sldId="778"/>
            <ac:spMk id="8" creationId="{E70FD882-E041-46D4-B97E-F2A2EE243A4D}"/>
          </ac:spMkLst>
        </pc:spChg>
        <pc:spChg chg="mod">
          <ac:chgData name="Dimitar Zahariev" userId="b84e4ebc77879e88" providerId="LiveId" clId="{B994C59E-1F8C-4428-A054-652EEFE03551}" dt="2019-07-23T15:15:40.156" v="237" actId="403"/>
          <ac:spMkLst>
            <pc:docMk/>
            <pc:sldMk cId="272151901" sldId="778"/>
            <ac:spMk id="10" creationId="{F63E42A9-1385-4CEF-B1D7-00A62E6D96B3}"/>
          </ac:spMkLst>
        </pc:spChg>
        <pc:spChg chg="mod">
          <ac:chgData name="Dimitar Zahariev" userId="b84e4ebc77879e88" providerId="LiveId" clId="{B994C59E-1F8C-4428-A054-652EEFE03551}" dt="2019-07-23T15:15:35.859" v="236" actId="403"/>
          <ac:spMkLst>
            <pc:docMk/>
            <pc:sldMk cId="272151901" sldId="778"/>
            <ac:spMk id="12" creationId="{BDF11F3B-234B-4662-9D60-FC41766A1D88}"/>
          </ac:spMkLst>
        </pc:spChg>
        <pc:spChg chg="mod">
          <ac:chgData name="Dimitar Zahariev" userId="b84e4ebc77879e88" providerId="LiveId" clId="{B994C59E-1F8C-4428-A054-652EEFE03551}" dt="2019-07-23T15:15:32.797" v="235" actId="403"/>
          <ac:spMkLst>
            <pc:docMk/>
            <pc:sldMk cId="272151901" sldId="778"/>
            <ac:spMk id="14" creationId="{1DDD0F92-0795-48A0-8FBB-7CF463CC42DE}"/>
          </ac:spMkLst>
        </pc:spChg>
        <pc:spChg chg="mod">
          <ac:chgData name="Dimitar Zahariev" userId="b84e4ebc77879e88" providerId="LiveId" clId="{B994C59E-1F8C-4428-A054-652EEFE03551}" dt="2019-07-23T15:15:28.277" v="234" actId="403"/>
          <ac:spMkLst>
            <pc:docMk/>
            <pc:sldMk cId="272151901" sldId="778"/>
            <ac:spMk id="16" creationId="{9C45944D-416F-47D1-8D34-1C91176213BA}"/>
          </ac:spMkLst>
        </pc:spChg>
      </pc:sldChg>
      <pc:sldChg chg="modSp">
        <pc:chgData name="Dimitar Zahariev" userId="b84e4ebc77879e88" providerId="LiveId" clId="{B994C59E-1F8C-4428-A054-652EEFE03551}" dt="2019-07-23T15:53:18.110" v="475" actId="108"/>
        <pc:sldMkLst>
          <pc:docMk/>
          <pc:sldMk cId="1855184932" sldId="786"/>
        </pc:sldMkLst>
        <pc:spChg chg="mod">
          <ac:chgData name="Dimitar Zahariev" userId="b84e4ebc77879e88" providerId="LiveId" clId="{B994C59E-1F8C-4428-A054-652EEFE03551}" dt="2019-07-23T15:53:18.110" v="475" actId="108"/>
          <ac:spMkLst>
            <pc:docMk/>
            <pc:sldMk cId="1855184932" sldId="786"/>
            <ac:spMk id="3" creationId="{00000000-0000-0000-0000-000000000000}"/>
          </ac:spMkLst>
        </pc:spChg>
      </pc:sldChg>
      <pc:sldChg chg="modSp">
        <pc:chgData name="Dimitar Zahariev" userId="b84e4ebc77879e88" providerId="LiveId" clId="{B994C59E-1F8C-4428-A054-652EEFE03551}" dt="2019-07-23T14:32:15.186" v="215" actId="20577"/>
        <pc:sldMkLst>
          <pc:docMk/>
          <pc:sldMk cId="2332997076" sldId="787"/>
        </pc:sldMkLst>
        <pc:spChg chg="mod">
          <ac:chgData name="Dimitar Zahariev" userId="b84e4ebc77879e88" providerId="LiveId" clId="{B994C59E-1F8C-4428-A054-652EEFE03551}" dt="2019-07-23T14:32:15.186" v="215" actId="20577"/>
          <ac:spMkLst>
            <pc:docMk/>
            <pc:sldMk cId="2332997076" sldId="787"/>
            <ac:spMk id="3" creationId="{00000000-0000-0000-0000-000000000000}"/>
          </ac:spMkLst>
        </pc:spChg>
      </pc:sldChg>
      <pc:sldChg chg="del">
        <pc:chgData name="Dimitar Zahariev" userId="b84e4ebc77879e88" providerId="LiveId" clId="{B994C59E-1F8C-4428-A054-652EEFE03551}" dt="2019-07-23T14:16:47.811" v="7" actId="2696"/>
        <pc:sldMkLst>
          <pc:docMk/>
          <pc:sldMk cId="771112084" sldId="788"/>
        </pc:sldMkLst>
      </pc:sldChg>
      <pc:sldChg chg="add">
        <pc:chgData name="Dimitar Zahariev" userId="b84e4ebc77879e88" providerId="LiveId" clId="{B994C59E-1F8C-4428-A054-652EEFE03551}" dt="2019-07-23T14:15:38.770" v="0"/>
        <pc:sldMkLst>
          <pc:docMk/>
          <pc:sldMk cId="4025441170" sldId="789"/>
        </pc:sldMkLst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3086718300" sldId="790"/>
        </pc:sldMkLst>
      </pc:sldChg>
      <pc:sldChg chg="addSp delSp modSp add delAnim modAnim">
        <pc:chgData name="Dimitar Zahariev" userId="b84e4ebc77879e88" providerId="LiveId" clId="{B994C59E-1F8C-4428-A054-652EEFE03551}" dt="2019-07-23T14:27:31.394" v="203" actId="1076"/>
        <pc:sldMkLst>
          <pc:docMk/>
          <pc:sldMk cId="3682259519" sldId="791"/>
        </pc:sldMkLst>
        <pc:spChg chg="mod">
          <ac:chgData name="Dimitar Zahariev" userId="b84e4ebc77879e88" providerId="LiveId" clId="{B994C59E-1F8C-4428-A054-652EEFE03551}" dt="2019-07-23T14:17:35.559" v="27" actId="20577"/>
          <ac:spMkLst>
            <pc:docMk/>
            <pc:sldMk cId="3682259519" sldId="791"/>
            <ac:spMk id="4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7" creationId="{17F171F5-5FBD-420B-A8FC-7950D1C65D51}"/>
          </ac:spMkLst>
        </pc:spChg>
        <pc:spChg chg="del mod">
          <ac:chgData name="Dimitar Zahariev" userId="b84e4ebc77879e88" providerId="LiveId" clId="{B994C59E-1F8C-4428-A054-652EEFE03551}" dt="2019-07-23T14:17:47.924" v="46" actId="478"/>
          <ac:spMkLst>
            <pc:docMk/>
            <pc:sldMk cId="3682259519" sldId="791"/>
            <ac:spMk id="8" creationId="{7E1B4C81-13A6-49AB-82CB-EA2EED952290}"/>
          </ac:spMkLst>
        </pc:spChg>
        <pc:spChg chg="del mod">
          <ac:chgData name="Dimitar Zahariev" userId="b84e4ebc77879e88" providerId="LiveId" clId="{B994C59E-1F8C-4428-A054-652EEFE03551}" dt="2019-07-23T14:17:49.912" v="47" actId="478"/>
          <ac:spMkLst>
            <pc:docMk/>
            <pc:sldMk cId="3682259519" sldId="791"/>
            <ac:spMk id="9" creationId="{595E0FD7-1D5B-4E68-ACF0-631FC436C71B}"/>
          </ac:spMkLst>
        </pc:spChg>
        <pc:spChg chg="del mod">
          <ac:chgData name="Dimitar Zahariev" userId="b84e4ebc77879e88" providerId="LiveId" clId="{B994C59E-1F8C-4428-A054-652EEFE03551}" dt="2019-07-23T14:17:55.527" v="50" actId="478"/>
          <ac:spMkLst>
            <pc:docMk/>
            <pc:sldMk cId="3682259519" sldId="791"/>
            <ac:spMk id="10" creationId="{EB7D9259-DDF7-4D5C-9302-C6F8E93E567B}"/>
          </ac:spMkLst>
        </pc:spChg>
        <pc:spChg chg="del">
          <ac:chgData name="Dimitar Zahariev" userId="b84e4ebc77879e88" providerId="LiveId" clId="{B994C59E-1F8C-4428-A054-652EEFE03551}" dt="2019-07-23T14:17:53.458" v="49" actId="478"/>
          <ac:spMkLst>
            <pc:docMk/>
            <pc:sldMk cId="3682259519" sldId="791"/>
            <ac:spMk id="11" creationId="{D558BC35-864D-419F-9709-2E7EB266F3D2}"/>
          </ac:spMkLst>
        </pc:spChg>
        <pc:spChg chg="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2" creationId="{418002E1-91E6-48ED-8108-E552EA4DB138}"/>
          </ac:spMkLst>
        </pc:spChg>
        <pc:spChg chg="add del mod">
          <ac:chgData name="Dimitar Zahariev" userId="b84e4ebc77879e88" providerId="LiveId" clId="{B994C59E-1F8C-4428-A054-652EEFE03551}" dt="2019-07-23T14:26:48.221" v="197" actId="478"/>
          <ac:spMkLst>
            <pc:docMk/>
            <pc:sldMk cId="3682259519" sldId="791"/>
            <ac:spMk id="13" creationId="{8556B189-F839-40A5-9841-F7E4423856D6}"/>
          </ac:spMkLst>
        </pc:spChg>
        <pc:spChg chg="add del mod">
          <ac:chgData name="Dimitar Zahariev" userId="b84e4ebc77879e88" providerId="LiveId" clId="{B994C59E-1F8C-4428-A054-652EEFE03551}" dt="2019-07-23T14:26:46.562" v="196" actId="478"/>
          <ac:spMkLst>
            <pc:docMk/>
            <pc:sldMk cId="3682259519" sldId="791"/>
            <ac:spMk id="14" creationId="{442A44D3-A11E-40F9-875E-3D2B65298DB1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5" creationId="{86C30C3D-DCB6-4630-BE18-76FE20AC6AD7}"/>
          </ac:spMkLst>
        </pc:spChg>
        <pc:spChg chg="add mod">
          <ac:chgData name="Dimitar Zahariev" userId="b84e4ebc77879e88" providerId="LiveId" clId="{B994C59E-1F8C-4428-A054-652EEFE03551}" dt="2019-07-23T14:27:31.394" v="203" actId="1076"/>
          <ac:spMkLst>
            <pc:docMk/>
            <pc:sldMk cId="3682259519" sldId="791"/>
            <ac:spMk id="16" creationId="{D0AAD2DF-39B0-4AB8-B84A-3CAEB3BBF85C}"/>
          </ac:spMkLst>
        </pc:spChg>
      </pc:sldChg>
      <pc:sldChg chg="add">
        <pc:chgData name="Dimitar Zahariev" userId="b84e4ebc77879e88" providerId="LiveId" clId="{B994C59E-1F8C-4428-A054-652EEFE03551}" dt="2019-07-23T14:16:13.499" v="4"/>
        <pc:sldMkLst>
          <pc:docMk/>
          <pc:sldMk cId="197140790" sldId="792"/>
        </pc:sldMkLst>
      </pc:sldChg>
      <pc:sldChg chg="addSp add">
        <pc:chgData name="Dimitar Zahariev" userId="b84e4ebc77879e88" providerId="LiveId" clId="{B994C59E-1F8C-4428-A054-652EEFE03551}" dt="2019-07-23T14:16:32.784" v="5"/>
        <pc:sldMkLst>
          <pc:docMk/>
          <pc:sldMk cId="1382177886" sldId="793"/>
        </pc:sldMkLst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6" creationId="{441C0038-4753-4977-A5DF-FC55F455836E}"/>
          </ac:spMkLst>
        </pc:spChg>
        <pc:spChg chg="add">
          <ac:chgData name="Dimitar Zahariev" userId="b84e4ebc77879e88" providerId="LiveId" clId="{B994C59E-1F8C-4428-A054-652EEFE03551}" dt="2019-07-23T14:16:32.784" v="5"/>
          <ac:spMkLst>
            <pc:docMk/>
            <pc:sldMk cId="1382177886" sldId="793"/>
            <ac:spMk id="8" creationId="{9790BE04-4CB6-4C4A-A4CF-5993768B4DB9}"/>
          </ac:spMkLst>
        </pc:spChg>
      </pc:sldChg>
      <pc:sldChg chg="modSp add modAnim">
        <pc:chgData name="Dimitar Zahariev" userId="b84e4ebc77879e88" providerId="LiveId" clId="{B994C59E-1F8C-4428-A054-652EEFE03551}" dt="2019-07-23T16:24:30.386" v="650" actId="13926"/>
        <pc:sldMkLst>
          <pc:docMk/>
          <pc:sldMk cId="1770225984" sldId="794"/>
        </pc:sldMkLst>
        <pc:spChg chg="mod">
          <ac:chgData name="Dimitar Zahariev" userId="b84e4ebc77879e88" providerId="LiveId" clId="{B994C59E-1F8C-4428-A054-652EEFE03551}" dt="2019-07-23T16:24:30.386" v="650" actId="13926"/>
          <ac:spMkLst>
            <pc:docMk/>
            <pc:sldMk cId="1770225984" sldId="794"/>
            <ac:spMk id="3" creationId="{00000000-0000-0000-0000-000000000000}"/>
          </ac:spMkLst>
        </pc:spChg>
        <pc:spChg chg="mod">
          <ac:chgData name="Dimitar Zahariev" userId="b84e4ebc77879e88" providerId="LiveId" clId="{B994C59E-1F8C-4428-A054-652EEFE03551}" dt="2019-07-23T15:37:19.519" v="334" actId="20577"/>
          <ac:spMkLst>
            <pc:docMk/>
            <pc:sldMk cId="1770225984" sldId="794"/>
            <ac:spMk id="4" creationId="{00000000-0000-0000-0000-000000000000}"/>
          </ac:spMkLst>
        </pc:spChg>
      </pc:sldChg>
    </pc:docChg>
  </pc:docChgLst>
  <pc:docChgLst>
    <pc:chgData name="Dimitar Zahariev" userId="b84e4ebc77879e88" providerId="LiveId" clId="{83130FFB-B134-4E08-8D7C-B4360EE5E389}"/>
    <pc:docChg chg="custSel delSld modSld">
      <pc:chgData name="Dimitar Zahariev" userId="b84e4ebc77879e88" providerId="LiveId" clId="{83130FFB-B134-4E08-8D7C-B4360EE5E389}" dt="2021-04-18T21:55:43.822" v="973" actId="1035"/>
      <pc:docMkLst>
        <pc:docMk/>
      </pc:docMkLst>
      <pc:sldChg chg="addSp delSp modSp mod">
        <pc:chgData name="Dimitar Zahariev" userId="b84e4ebc77879e88" providerId="LiveId" clId="{83130FFB-B134-4E08-8D7C-B4360EE5E389}" dt="2021-04-18T21:35:55.408" v="4"/>
        <pc:sldMkLst>
          <pc:docMk/>
          <pc:sldMk cId="2195762704" sldId="493"/>
        </pc:sldMkLst>
        <pc:picChg chg="del">
          <ac:chgData name="Dimitar Zahariev" userId="b84e4ebc77879e88" providerId="LiveId" clId="{83130FFB-B134-4E08-8D7C-B4360EE5E389}" dt="2021-04-18T21:35:54.659" v="3" actId="478"/>
          <ac:picMkLst>
            <pc:docMk/>
            <pc:sldMk cId="2195762704" sldId="493"/>
            <ac:picMk id="4" creationId="{10E12FA7-A307-4AEF-AB77-733B643B818F}"/>
          </ac:picMkLst>
        </pc:picChg>
        <pc:picChg chg="add mod">
          <ac:chgData name="Dimitar Zahariev" userId="b84e4ebc77879e88" providerId="LiveId" clId="{83130FFB-B134-4E08-8D7C-B4360EE5E389}" dt="2021-04-18T21:35:55.408" v="4"/>
          <ac:picMkLst>
            <pc:docMk/>
            <pc:sldMk cId="2195762704" sldId="493"/>
            <ac:picMk id="5" creationId="{66CA5C13-13B3-4801-ACFC-E93710102A73}"/>
          </ac:picMkLst>
        </pc:picChg>
      </pc:sldChg>
      <pc:sldChg chg="modSp mod modAnim">
        <pc:chgData name="Dimitar Zahariev" userId="b84e4ebc77879e88" providerId="LiveId" clId="{83130FFB-B134-4E08-8D7C-B4360EE5E389}" dt="2021-04-18T21:37:30.351" v="126" actId="1036"/>
        <pc:sldMkLst>
          <pc:docMk/>
          <pc:sldMk cId="2827876956" sldId="633"/>
        </pc:sldMkLst>
        <pc:spChg chg="mod">
          <ac:chgData name="Dimitar Zahariev" userId="b84e4ebc77879e88" providerId="LiveId" clId="{83130FFB-B134-4E08-8D7C-B4360EE5E389}" dt="2021-04-18T21:37:23.570" v="108" actId="20577"/>
          <ac:spMkLst>
            <pc:docMk/>
            <pc:sldMk cId="2827876956" sldId="633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37:30.351" v="126" actId="1036"/>
          <ac:picMkLst>
            <pc:docMk/>
            <pc:sldMk cId="2827876956" sldId="633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39:44.974" v="225" actId="1035"/>
        <pc:sldMkLst>
          <pc:docMk/>
          <pc:sldMk cId="74025746" sldId="634"/>
        </pc:sldMkLst>
        <pc:spChg chg="mod">
          <ac:chgData name="Dimitar Zahariev" userId="b84e4ebc77879e88" providerId="LiveId" clId="{83130FFB-B134-4E08-8D7C-B4360EE5E389}" dt="2021-04-18T21:39:24.206" v="139"/>
          <ac:spMkLst>
            <pc:docMk/>
            <pc:sldMk cId="74025746" sldId="634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39:44.974" v="225" actId="1035"/>
          <ac:picMkLst>
            <pc:docMk/>
            <pc:sldMk cId="74025746" sldId="634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39:35.614" v="182" actId="1035"/>
          <ac:picMkLst>
            <pc:docMk/>
            <pc:sldMk cId="74025746" sldId="634"/>
            <ac:picMk id="8" creationId="{2CEF1FDB-9BF8-4983-B3F2-A7A64CAF1700}"/>
          </ac:picMkLst>
        </pc:picChg>
      </pc:sldChg>
      <pc:sldChg chg="modSp mod">
        <pc:chgData name="Dimitar Zahariev" userId="b84e4ebc77879e88" providerId="LiveId" clId="{83130FFB-B134-4E08-8D7C-B4360EE5E389}" dt="2021-04-18T21:40:46.333" v="276" actId="20577"/>
        <pc:sldMkLst>
          <pc:docMk/>
          <pc:sldMk cId="843234365" sldId="635"/>
        </pc:sldMkLst>
        <pc:spChg chg="mod">
          <ac:chgData name="Dimitar Zahariev" userId="b84e4ebc77879e88" providerId="LiveId" clId="{83130FFB-B134-4E08-8D7C-B4360EE5E389}" dt="2021-04-18T21:40:46.333" v="276" actId="20577"/>
          <ac:spMkLst>
            <pc:docMk/>
            <pc:sldMk cId="843234365" sldId="635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0:24.923" v="248" actId="1035"/>
          <ac:picMkLst>
            <pc:docMk/>
            <pc:sldMk cId="843234365" sldId="635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130FFB-B134-4E08-8D7C-B4360EE5E389}" dt="2021-04-18T21:42:01.234" v="281"/>
        <pc:sldMkLst>
          <pc:docMk/>
          <pc:sldMk cId="3888234143" sldId="636"/>
        </pc:sldMkLst>
        <pc:spChg chg="mod">
          <ac:chgData name="Dimitar Zahariev" userId="b84e4ebc77879e88" providerId="LiveId" clId="{83130FFB-B134-4E08-8D7C-B4360EE5E389}" dt="2021-04-18T21:42:01.234" v="281"/>
          <ac:spMkLst>
            <pc:docMk/>
            <pc:sldMk cId="3888234143" sldId="636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83130FFB-B134-4E08-8D7C-B4360EE5E389}" dt="2021-04-18T21:43:29.452" v="341" actId="1036"/>
        <pc:sldMkLst>
          <pc:docMk/>
          <pc:sldMk cId="1859371790" sldId="637"/>
        </pc:sldMkLst>
        <pc:spChg chg="mod">
          <ac:chgData name="Dimitar Zahariev" userId="b84e4ebc77879e88" providerId="LiveId" clId="{83130FFB-B134-4E08-8D7C-B4360EE5E389}" dt="2021-04-18T21:43:22.770" v="314" actId="20577"/>
          <ac:spMkLst>
            <pc:docMk/>
            <pc:sldMk cId="1859371790" sldId="637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3:29.452" v="341" actId="1036"/>
          <ac:picMkLst>
            <pc:docMk/>
            <pc:sldMk cId="1859371790" sldId="637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44:41.812" v="411" actId="20577"/>
        <pc:sldMkLst>
          <pc:docMk/>
          <pc:sldMk cId="1505528129" sldId="638"/>
        </pc:sldMkLst>
        <pc:spChg chg="mod">
          <ac:chgData name="Dimitar Zahariev" userId="b84e4ebc77879e88" providerId="LiveId" clId="{83130FFB-B134-4E08-8D7C-B4360EE5E389}" dt="2021-04-18T21:44:41.812" v="411" actId="20577"/>
          <ac:spMkLst>
            <pc:docMk/>
            <pc:sldMk cId="1505528129" sldId="638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4:06.918" v="372" actId="1036"/>
          <ac:picMkLst>
            <pc:docMk/>
            <pc:sldMk cId="1505528129" sldId="638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46:04.354" v="476" actId="1036"/>
        <pc:sldMkLst>
          <pc:docMk/>
          <pc:sldMk cId="2797812167" sldId="639"/>
        </pc:sldMkLst>
        <pc:spChg chg="mod">
          <ac:chgData name="Dimitar Zahariev" userId="b84e4ebc77879e88" providerId="LiveId" clId="{83130FFB-B134-4E08-8D7C-B4360EE5E389}" dt="2021-04-18T21:45:55.841" v="463" actId="20577"/>
          <ac:spMkLst>
            <pc:docMk/>
            <pc:sldMk cId="2797812167" sldId="639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6:04.354" v="476" actId="1036"/>
          <ac:picMkLst>
            <pc:docMk/>
            <pc:sldMk cId="2797812167" sldId="639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46:00.310" v="468" actId="1036"/>
          <ac:picMkLst>
            <pc:docMk/>
            <pc:sldMk cId="2797812167" sldId="639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47:07.169" v="553" actId="1036"/>
        <pc:sldMkLst>
          <pc:docMk/>
          <pc:sldMk cId="1991006843" sldId="640"/>
        </pc:sldMkLst>
        <pc:spChg chg="mod">
          <ac:chgData name="Dimitar Zahariev" userId="b84e4ebc77879e88" providerId="LiveId" clId="{83130FFB-B134-4E08-8D7C-B4360EE5E389}" dt="2021-04-18T21:47:00.085" v="535" actId="20577"/>
          <ac:spMkLst>
            <pc:docMk/>
            <pc:sldMk cId="1991006843" sldId="640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47:07.169" v="553" actId="1036"/>
          <ac:picMkLst>
            <pc:docMk/>
            <pc:sldMk cId="1991006843" sldId="640"/>
            <ac:picMk id="8" creationId="{2CEF1FDB-9BF8-4983-B3F2-A7A64CAF1700}"/>
          </ac:picMkLst>
        </pc:picChg>
      </pc:sldChg>
      <pc:sldChg chg="modSp modAnim">
        <pc:chgData name="Dimitar Zahariev" userId="b84e4ebc77879e88" providerId="LiveId" clId="{83130FFB-B134-4E08-8D7C-B4360EE5E389}" dt="2021-04-18T21:47:55.310" v="589" actId="20577"/>
        <pc:sldMkLst>
          <pc:docMk/>
          <pc:sldMk cId="402770696" sldId="641"/>
        </pc:sldMkLst>
        <pc:spChg chg="mod">
          <ac:chgData name="Dimitar Zahariev" userId="b84e4ebc77879e88" providerId="LiveId" clId="{83130FFB-B134-4E08-8D7C-B4360EE5E389}" dt="2021-04-18T21:47:55.310" v="589" actId="20577"/>
          <ac:spMkLst>
            <pc:docMk/>
            <pc:sldMk cId="402770696" sldId="641"/>
            <ac:spMk id="5" creationId="{694965A4-39C1-4B8F-8B3E-0360CBE0F5FC}"/>
          </ac:spMkLst>
        </pc:spChg>
      </pc:sldChg>
      <pc:sldChg chg="modSp">
        <pc:chgData name="Dimitar Zahariev" userId="b84e4ebc77879e88" providerId="LiveId" clId="{83130FFB-B134-4E08-8D7C-B4360EE5E389}" dt="2021-04-18T21:49:11.341" v="594"/>
        <pc:sldMkLst>
          <pc:docMk/>
          <pc:sldMk cId="161505121" sldId="642"/>
        </pc:sldMkLst>
        <pc:spChg chg="mod">
          <ac:chgData name="Dimitar Zahariev" userId="b84e4ebc77879e88" providerId="LiveId" clId="{83130FFB-B134-4E08-8D7C-B4360EE5E389}" dt="2021-04-18T21:49:11.341" v="594"/>
          <ac:spMkLst>
            <pc:docMk/>
            <pc:sldMk cId="161505121" sldId="642"/>
            <ac:spMk id="5" creationId="{694965A4-39C1-4B8F-8B3E-0360CBE0F5FC}"/>
          </ac:spMkLst>
        </pc:spChg>
      </pc:sldChg>
      <pc:sldChg chg="modSp mod modAnim">
        <pc:chgData name="Dimitar Zahariev" userId="b84e4ebc77879e88" providerId="LiveId" clId="{83130FFB-B134-4E08-8D7C-B4360EE5E389}" dt="2021-04-18T21:51:16.849" v="748" actId="1035"/>
        <pc:sldMkLst>
          <pc:docMk/>
          <pc:sldMk cId="663622569" sldId="643"/>
        </pc:sldMkLst>
        <pc:spChg chg="mod">
          <ac:chgData name="Dimitar Zahariev" userId="b84e4ebc77879e88" providerId="LiveId" clId="{83130FFB-B134-4E08-8D7C-B4360EE5E389}" dt="2021-04-18T21:51:02.733" v="689" actId="20577"/>
          <ac:spMkLst>
            <pc:docMk/>
            <pc:sldMk cId="663622569" sldId="643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51:16.849" v="748" actId="1035"/>
          <ac:picMkLst>
            <pc:docMk/>
            <pc:sldMk cId="663622569" sldId="643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51:09.741" v="717" actId="1035"/>
          <ac:picMkLst>
            <pc:docMk/>
            <pc:sldMk cId="663622569" sldId="643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52:07.903" v="775" actId="20577"/>
        <pc:sldMkLst>
          <pc:docMk/>
          <pc:sldMk cId="3880659476" sldId="644"/>
        </pc:sldMkLst>
        <pc:spChg chg="mod">
          <ac:chgData name="Dimitar Zahariev" userId="b84e4ebc77879e88" providerId="LiveId" clId="{83130FFB-B134-4E08-8D7C-B4360EE5E389}" dt="2021-04-18T21:52:07.903" v="775" actId="20577"/>
          <ac:spMkLst>
            <pc:docMk/>
            <pc:sldMk cId="3880659476" sldId="644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51:51.281" v="755" actId="1076"/>
          <ac:picMkLst>
            <pc:docMk/>
            <pc:sldMk cId="3880659476" sldId="644"/>
            <ac:picMk id="8" creationId="{2CEF1FDB-9BF8-4983-B3F2-A7A64CAF1700}"/>
          </ac:picMkLst>
        </pc:picChg>
      </pc:sldChg>
      <pc:sldChg chg="modSp mod modAnim">
        <pc:chgData name="Dimitar Zahariev" userId="b84e4ebc77879e88" providerId="LiveId" clId="{83130FFB-B134-4E08-8D7C-B4360EE5E389}" dt="2021-04-18T21:53:37.597" v="864" actId="1035"/>
        <pc:sldMkLst>
          <pc:docMk/>
          <pc:sldMk cId="3616817483" sldId="645"/>
        </pc:sldMkLst>
        <pc:spChg chg="mod">
          <ac:chgData name="Dimitar Zahariev" userId="b84e4ebc77879e88" providerId="LiveId" clId="{83130FFB-B134-4E08-8D7C-B4360EE5E389}" dt="2021-04-18T21:53:24.252" v="845" actId="20577"/>
          <ac:spMkLst>
            <pc:docMk/>
            <pc:sldMk cId="3616817483" sldId="645"/>
            <ac:spMk id="5" creationId="{694965A4-39C1-4B8F-8B3E-0360CBE0F5FC}"/>
          </ac:spMkLst>
        </pc:spChg>
        <pc:picChg chg="mod">
          <ac:chgData name="Dimitar Zahariev" userId="b84e4ebc77879e88" providerId="LiveId" clId="{83130FFB-B134-4E08-8D7C-B4360EE5E389}" dt="2021-04-18T21:53:28.866" v="858" actId="1035"/>
          <ac:picMkLst>
            <pc:docMk/>
            <pc:sldMk cId="3616817483" sldId="645"/>
            <ac:picMk id="6" creationId="{D386F94F-3675-4D10-9D9B-2730F0219573}"/>
          </ac:picMkLst>
        </pc:picChg>
        <pc:picChg chg="mod">
          <ac:chgData name="Dimitar Zahariev" userId="b84e4ebc77879e88" providerId="LiveId" clId="{83130FFB-B134-4E08-8D7C-B4360EE5E389}" dt="2021-04-18T21:53:37.597" v="864" actId="1035"/>
          <ac:picMkLst>
            <pc:docMk/>
            <pc:sldMk cId="3616817483" sldId="645"/>
            <ac:picMk id="8" creationId="{2CEF1FDB-9BF8-4983-B3F2-A7A64CAF1700}"/>
          </ac:picMkLst>
        </pc:picChg>
      </pc:sldChg>
      <pc:sldChg chg="modSp">
        <pc:chgData name="Dimitar Zahariev" userId="b84e4ebc77879e88" providerId="LiveId" clId="{83130FFB-B134-4E08-8D7C-B4360EE5E389}" dt="2021-04-18T21:54:28.518" v="914" actId="20577"/>
        <pc:sldMkLst>
          <pc:docMk/>
          <pc:sldMk cId="3457299360" sldId="646"/>
        </pc:sldMkLst>
        <pc:spChg chg="mod">
          <ac:chgData name="Dimitar Zahariev" userId="b84e4ebc77879e88" providerId="LiveId" clId="{83130FFB-B134-4E08-8D7C-B4360EE5E389}" dt="2021-04-18T21:54:28.518" v="914" actId="20577"/>
          <ac:spMkLst>
            <pc:docMk/>
            <pc:sldMk cId="3457299360" sldId="646"/>
            <ac:spMk id="5" creationId="{694965A4-39C1-4B8F-8B3E-0360CBE0F5FC}"/>
          </ac:spMkLst>
        </pc:spChg>
      </pc:sldChg>
      <pc:sldChg chg="addSp modSp mod modAnim">
        <pc:chgData name="Dimitar Zahariev" userId="b84e4ebc77879e88" providerId="LiveId" clId="{83130FFB-B134-4E08-8D7C-B4360EE5E389}" dt="2021-04-18T21:55:43.822" v="973" actId="1035"/>
        <pc:sldMkLst>
          <pc:docMk/>
          <pc:sldMk cId="2029531439" sldId="647"/>
        </pc:sldMkLst>
        <pc:spChg chg="mod">
          <ac:chgData name="Dimitar Zahariev" userId="b84e4ebc77879e88" providerId="LiveId" clId="{83130FFB-B134-4E08-8D7C-B4360EE5E389}" dt="2021-04-18T21:55:33.957" v="965" actId="20577"/>
          <ac:spMkLst>
            <pc:docMk/>
            <pc:sldMk cId="2029531439" sldId="647"/>
            <ac:spMk id="5" creationId="{694965A4-39C1-4B8F-8B3E-0360CBE0F5FC}"/>
          </ac:spMkLst>
        </pc:spChg>
        <pc:picChg chg="add mod">
          <ac:chgData name="Dimitar Zahariev" userId="b84e4ebc77879e88" providerId="LiveId" clId="{83130FFB-B134-4E08-8D7C-B4360EE5E389}" dt="2021-04-18T21:55:43.822" v="973" actId="1035"/>
          <ac:picMkLst>
            <pc:docMk/>
            <pc:sldMk cId="2029531439" sldId="647"/>
            <ac:picMk id="6" creationId="{1507779B-B7B1-4E42-A1AD-E997DF56A776}"/>
          </ac:picMkLst>
        </pc:picChg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1601191591" sldId="648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1712199347" sldId="649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4192144262" sldId="650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505817423" sldId="651"/>
        </pc:sldMkLst>
      </pc:sldChg>
      <pc:sldChg chg="del">
        <pc:chgData name="Dimitar Zahariev" userId="b84e4ebc77879e88" providerId="LiveId" clId="{83130FFB-B134-4E08-8D7C-B4360EE5E389}" dt="2021-04-18T21:35:07.207" v="0" actId="47"/>
        <pc:sldMkLst>
          <pc:docMk/>
          <pc:sldMk cId="2051984067" sldId="652"/>
        </pc:sldMkLst>
      </pc:sldChg>
      <pc:sldChg chg="addSp delSp modSp mod">
        <pc:chgData name="Dimitar Zahariev" userId="b84e4ebc77879e88" providerId="LiveId" clId="{83130FFB-B134-4E08-8D7C-B4360EE5E389}" dt="2021-04-18T21:35:48.795" v="2"/>
        <pc:sldMkLst>
          <pc:docMk/>
          <pc:sldMk cId="384698199" sldId="653"/>
        </pc:sldMkLst>
        <pc:picChg chg="del">
          <ac:chgData name="Dimitar Zahariev" userId="b84e4ebc77879e88" providerId="LiveId" clId="{83130FFB-B134-4E08-8D7C-B4360EE5E389}" dt="2021-04-18T21:35:47.537" v="1" actId="478"/>
          <ac:picMkLst>
            <pc:docMk/>
            <pc:sldMk cId="384698199" sldId="653"/>
            <ac:picMk id="4" creationId="{10E12FA7-A307-4AEF-AB77-733B643B818F}"/>
          </ac:picMkLst>
        </pc:picChg>
        <pc:picChg chg="add mod">
          <ac:chgData name="Dimitar Zahariev" userId="b84e4ebc77879e88" providerId="LiveId" clId="{83130FFB-B134-4E08-8D7C-B4360EE5E389}" dt="2021-04-18T21:35:48.795" v="2"/>
          <ac:picMkLst>
            <pc:docMk/>
            <pc:sldMk cId="384698199" sldId="653"/>
            <ac:picMk id="5" creationId="{23370ADF-BD38-4FD6-A2E2-6B95225F7D5B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20.4.2021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4/20/2021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38552791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000"/>
              <a:t>© Software University Foundation – </a:t>
            </a:r>
            <a:r>
              <a:rPr lang="en-US" sz="1000" u="sng">
                <a:hlinkClick r:id="rId3"/>
              </a:rPr>
              <a:t>http://softuni.org</a:t>
            </a:r>
            <a:endParaRPr lang="en-US" sz="1000"/>
          </a:p>
          <a:p>
            <a:r>
              <a:rPr lang="en-US" sz="100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/>
              <a:t>license.</a:t>
            </a:r>
          </a:p>
        </p:txBody>
      </p:sp>
    </p:spTree>
    <p:extLst>
      <p:ext uri="{BB962C8B-B14F-4D97-AF65-F5344CB8AC3E}">
        <p14:creationId xmlns:p14="http://schemas.microsoft.com/office/powerpoint/2010/main" val="28520416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png"/><Relationship Id="rId7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3" Type="http://schemas.openxmlformats.org/officeDocument/2006/relationships/image" Target="../media/image15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2" Type="http://schemas.openxmlformats.org/officeDocument/2006/relationships/image" Target="../media/image1.emf"/><Relationship Id="rId16" Type="http://schemas.openxmlformats.org/officeDocument/2006/relationships/image" Target="../media/image2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jpeg"/><Relationship Id="rId13" Type="http://schemas.openxmlformats.org/officeDocument/2006/relationships/hyperlink" Target="http://smartit.bg/" TargetMode="External"/><Relationship Id="rId3" Type="http://schemas.openxmlformats.org/officeDocument/2006/relationships/hyperlink" Target="https://aeternity.com/" TargetMode="External"/><Relationship Id="rId7" Type="http://schemas.openxmlformats.org/officeDocument/2006/relationships/hyperlink" Target="https://www.liebherr.com/en/deu/start/start-page.html" TargetMode="External"/><Relationship Id="rId12" Type="http://schemas.openxmlformats.org/officeDocument/2006/relationships/image" Target="../media/image32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29.png"/><Relationship Id="rId11" Type="http://schemas.openxmlformats.org/officeDocument/2006/relationships/hyperlink" Target="https://www.sbtech.com/" TargetMode="External"/><Relationship Id="rId5" Type="http://schemas.openxmlformats.org/officeDocument/2006/relationships/hyperlink" Target="codexio.bg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1.png"/><Relationship Id="rId4" Type="http://schemas.openxmlformats.org/officeDocument/2006/relationships/image" Target="../media/image28.png"/><Relationship Id="rId9" Type="http://schemas.openxmlformats.org/officeDocument/2006/relationships/hyperlink" Target="http://www.telenor.bg/" TargetMode="External"/><Relationship Id="rId14" Type="http://schemas.openxmlformats.org/officeDocument/2006/relationships/image" Target="../media/image33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13" Type="http://schemas.openxmlformats.org/officeDocument/2006/relationships/hyperlink" Target="https://www.superhosting.bg/" TargetMode="External"/><Relationship Id="rId3" Type="http://schemas.openxmlformats.org/officeDocument/2006/relationships/hyperlink" Target="http://www.infragistics.com/" TargetMode="External"/><Relationship Id="rId7" Type="http://schemas.openxmlformats.org/officeDocument/2006/relationships/hyperlink" Target="https://www.softwaregroup.com/" TargetMode="External"/><Relationship Id="rId12" Type="http://schemas.openxmlformats.org/officeDocument/2006/relationships/image" Target="../media/image38.png"/><Relationship Id="rId2" Type="http://schemas.openxmlformats.org/officeDocument/2006/relationships/image" Target="../media/image1.emf"/><Relationship Id="rId16" Type="http://schemas.microsoft.com/office/2007/relationships/hdphoto" Target="../media/hdphoto1.wdp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35.png"/><Relationship Id="rId11" Type="http://schemas.openxmlformats.org/officeDocument/2006/relationships/hyperlink" Target="https://netpeak.bg/" TargetMode="External"/><Relationship Id="rId5" Type="http://schemas.openxmlformats.org/officeDocument/2006/relationships/hyperlink" Target="https://www.indeavr.com/en" TargetMode="External"/><Relationship Id="rId15" Type="http://schemas.openxmlformats.org/officeDocument/2006/relationships/image" Target="../media/image8.png"/><Relationship Id="rId10" Type="http://schemas.openxmlformats.org/officeDocument/2006/relationships/image" Target="../media/image37.png"/><Relationship Id="rId4" Type="http://schemas.openxmlformats.org/officeDocument/2006/relationships/image" Target="../media/image34.png"/><Relationship Id="rId9" Type="http://schemas.openxmlformats.org/officeDocument/2006/relationships/hyperlink" Target="https://www.xs-software.com/" TargetMode="External"/><Relationship Id="rId14" Type="http://schemas.openxmlformats.org/officeDocument/2006/relationships/image" Target="../media/image39.png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hyperlink" Target="http://softuni.bg/" TargetMode="External"/><Relationship Id="rId7" Type="http://schemas.openxmlformats.org/officeDocument/2006/relationships/hyperlink" Target="http://www.facebook.com/SoftwareUniversity" TargetMode="External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forum.softuni.bg/" TargetMode="External"/><Relationship Id="rId11" Type="http://schemas.openxmlformats.org/officeDocument/2006/relationships/image" Target="../media/image43.png"/><Relationship Id="rId5" Type="http://schemas.openxmlformats.org/officeDocument/2006/relationships/hyperlink" Target="https://www.facebook.com/SoftwareUniversity" TargetMode="External"/><Relationship Id="rId10" Type="http://schemas.openxmlformats.org/officeDocument/2006/relationships/image" Target="../media/image42.png"/><Relationship Id="rId4" Type="http://schemas.openxmlformats.org/officeDocument/2006/relationships/hyperlink" Target="http://softuni.foundation/" TargetMode="External"/><Relationship Id="rId9" Type="http://schemas.openxmlformats.org/officeDocument/2006/relationships/image" Target="../media/image4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1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8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Relationship Id="rId4" Type="http://schemas.microsoft.com/office/2007/relationships/hdphoto" Target="../media/hdphoto1.wdp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B5A345C-2CD0-4932-A998-37B2D20BF02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56629" y="2351427"/>
            <a:ext cx="5439372" cy="232599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350812" y="2374047"/>
            <a:ext cx="3171055" cy="3431879"/>
          </a:xfrm>
          <a:prstGeom prst="rect">
            <a:avLst/>
          </a:prstGeom>
        </p:spPr>
      </p:pic>
      <p:sp>
        <p:nvSpPr>
          <p:cNvPr id="43" name="Subtitle 5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66859" y="1303142"/>
            <a:ext cx="10965303" cy="882654"/>
          </a:xfrm>
        </p:spPr>
        <p:txBody>
          <a:bodyPr>
            <a:normAutofit/>
          </a:bodyPr>
          <a:lstStyle>
            <a:lvl1pPr marL="0" indent="0" algn="ctr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GB"/>
              <a:t>Presentation Subtitle</a:t>
            </a:r>
            <a:endParaRPr lang="bg-BG"/>
          </a:p>
          <a:p>
            <a:endParaRPr lang="en-US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FAEB7CD-FF73-4344-9FE5-589B30F5AAF7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2813" y="6057655"/>
            <a:ext cx="2106010" cy="52527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DFEC2C-38C6-405B-AD0A-06879C50EFEE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6630" y="6035664"/>
            <a:ext cx="629579" cy="52650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D7483B54-1DD1-4FC4-9FA0-4872F8C409C8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3142" y="6035664"/>
            <a:ext cx="1187082" cy="52650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6859" y="254857"/>
            <a:ext cx="10965303" cy="882654"/>
          </a:xfrm>
        </p:spPr>
        <p:txBody>
          <a:bodyPr/>
          <a:lstStyle>
            <a:lvl1pPr algn="ctr">
              <a:defRPr sz="4798"/>
            </a:lvl1pPr>
          </a:lstStyle>
          <a:p>
            <a:r>
              <a:rPr lang="en-US"/>
              <a:t>Presentation Title</a:t>
            </a:r>
          </a:p>
        </p:txBody>
      </p:sp>
      <p:pic>
        <p:nvPicPr>
          <p:cNvPr id="27" name="Picture 4" title="CC-BY-NC-SA License">
            <a:hlinkClick r:id="rId7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7CB336FF-A768-4CE1-B1CE-FC103B348E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151416" y="6080062"/>
            <a:ext cx="1437271" cy="502868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solidFill>
              <a:schemeClr val="accent1">
                <a:lumMod val="75000"/>
                <a:alpha val="50000"/>
              </a:schemeClr>
            </a:solidFill>
          </a:ln>
        </p:spPr>
      </p:pic>
      <p:sp>
        <p:nvSpPr>
          <p:cNvPr id="30" name="Text Placeholder 13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643853" y="5916124"/>
            <a:ext cx="2951518" cy="38278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Name</a:t>
            </a:r>
          </a:p>
        </p:txBody>
      </p:sp>
      <p:sp>
        <p:nvSpPr>
          <p:cNvPr id="31" name="Text Placeholder 13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643853" y="6340279"/>
            <a:ext cx="2951518" cy="35175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r" rtl="0" fontAlgn="base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Company Web Site</a:t>
            </a:r>
          </a:p>
        </p:txBody>
      </p:sp>
      <p:sp>
        <p:nvSpPr>
          <p:cNvPr id="36" name="Text Placeholder 13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671147" y="4876800"/>
            <a:ext cx="2951518" cy="50679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Author Name</a:t>
            </a:r>
          </a:p>
        </p:txBody>
      </p:sp>
      <p:sp>
        <p:nvSpPr>
          <p:cNvPr id="40" name="Text Placeholder 13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671147" y="5368740"/>
            <a:ext cx="2951518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Position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-1589" y="6702676"/>
            <a:ext cx="12195176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4E5CD64-8E62-478C-BD07-29B0AE8E261B}"/>
              </a:ext>
            </a:extLst>
          </p:cNvPr>
          <p:cNvSpPr/>
          <p:nvPr userDrawn="1"/>
        </p:nvSpPr>
        <p:spPr>
          <a:xfrm>
            <a:off x="-1588" y="6702676"/>
            <a:ext cx="12192000" cy="2172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3609A8D-9063-4A88-A094-81A65D7DF41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880F1A8-532C-4443-BDB9-44438A972E1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/>
              <a:t>Your Picture Here</a:t>
            </a:r>
            <a:endParaRPr lang="ko-KR" altLang="en-US"/>
          </a:p>
        </p:txBody>
      </p:sp>
      <p:sp>
        <p:nvSpPr>
          <p:cNvPr id="2" name="Rectangle 1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2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795936" y="1353867"/>
            <a:ext cx="7199299" cy="502788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FF342A0-26CC-4ADA-AB90-FC4810F88E9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A66184F8-77F5-4000-AA69-383B07AEEF0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CAD63B7-3B55-42B3-B63C-7488630C399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97A1733E-05EA-4892-9222-96356ACBDF8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FE050E4-DC54-4CF4-A8D3-DC8B8DA04EC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0854" y="232973"/>
            <a:ext cx="2126081" cy="53028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B2B94D3F-5DC8-4398-914C-4833ABE4CC19}"/>
              </a:ext>
            </a:extLst>
          </p:cNvPr>
          <p:cNvSpPr/>
          <p:nvPr userDrawn="1"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126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9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B21D9C95-5FF6-4F7E-AC00-ED6F3DD385F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pic>
        <p:nvPicPr>
          <p:cNvPr id="56" name="Picture 55">
            <a:extLst>
              <a:ext uri="{FF2B5EF4-FFF2-40B4-BE49-F238E27FC236}">
                <a16:creationId xmlns:a16="http://schemas.microsoft.com/office/drawing/2014/main" id="{DEAD13D1-8921-41EB-9EDF-DA3F5121F4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/>
          <p:nvPr/>
        </p:nvSpPr>
        <p:spPr>
          <a:xfrm>
            <a:off x="-1051301" y="703244"/>
            <a:ext cx="8406073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ctr" defTabSz="913852" rtl="0" eaLnBrk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087" y="2222932"/>
            <a:ext cx="3575905" cy="4148680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20846EB-6FC8-4F9D-97D0-A1A8E9CEE0DE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452" y="314259"/>
            <a:ext cx="2126081" cy="530284"/>
          </a:xfrm>
          <a:prstGeom prst="rect">
            <a:avLst/>
          </a:prstGeom>
        </p:spPr>
      </p:pic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9983C1-41F3-4B45-9E6B-F2615F7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2622C9-3C7D-445D-83B2-28583716E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04DAB2-278F-4812-9F5E-FB63D80683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0675455-B7FA-4569-A5FD-A3B0F20B2A2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7" y="1702473"/>
            <a:ext cx="1198901" cy="119890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27D15FD-4C66-4B85-98E6-7826AA8F61C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3"/>
            <a:ext cx="1166400" cy="140222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EA755AAE-BA08-481C-9224-0061170EE4B8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3"/>
            <a:ext cx="1166400" cy="138925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A83D66F-855B-463B-920B-BF239B01A20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3"/>
            <a:ext cx="1166400" cy="156713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643F71A-2013-433A-8322-FBAAED3162D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0812936-74B6-4265-8C08-AEDC8C798702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3"/>
            <a:ext cx="1166400" cy="143370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C74C190C-5856-41B9-8819-AE8DE0E10980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F62FB7C-BD6E-4383-98C1-2CF30F34CAFD}"/>
              </a:ext>
            </a:extLst>
          </p:cNvPr>
          <p:cNvCxnSpPr>
            <a:cxnSpLocks/>
          </p:cNvCxnSpPr>
          <p:nvPr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E5982E-3110-47E1-A5BB-91B7BECC3093}"/>
              </a:ext>
            </a:extLst>
          </p:cNvPr>
          <p:cNvCxnSpPr/>
          <p:nvPr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2BFE2F3-0845-4E5B-9375-E9D4027DD675}"/>
              </a:ext>
            </a:extLst>
          </p:cNvPr>
          <p:cNvCxnSpPr/>
          <p:nvPr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3DDBF37-0764-47AA-94E3-9A44F3ED8FB5}"/>
              </a:ext>
            </a:extLst>
          </p:cNvPr>
          <p:cNvCxnSpPr/>
          <p:nvPr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99ABE09-E33C-46B7-A80D-7BF4A6956211}"/>
              </a:ext>
            </a:extLst>
          </p:cNvPr>
          <p:cNvCxnSpPr/>
          <p:nvPr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E91D320-3732-40B8-864D-142D0A277ED1}"/>
              </a:ext>
            </a:extLst>
          </p:cNvPr>
          <p:cNvCxnSpPr>
            <a:cxnSpLocks/>
          </p:cNvCxnSpPr>
          <p:nvPr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5C63D1E8-4A92-4691-8A24-A2FC7E8008E5}"/>
              </a:ext>
            </a:extLst>
          </p:cNvPr>
          <p:cNvCxnSpPr>
            <a:cxnSpLocks/>
          </p:cNvCxnSpPr>
          <p:nvPr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C84A0FE1-723D-4682-8682-77BAD950EE15}"/>
              </a:ext>
            </a:extLst>
          </p:cNvPr>
          <p:cNvCxnSpPr/>
          <p:nvPr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/>
        </p:nvSpPr>
        <p:spPr>
          <a:xfrm>
            <a:off x="-1589" y="6371331"/>
            <a:ext cx="12195176" cy="50459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8AF69835-F228-45D6-B39E-583EEBF1FE2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0856" y="1702471"/>
            <a:ext cx="1198901" cy="1198901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0577C4C0-8539-4520-A497-BBFB45821D24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9116" y="3776291"/>
            <a:ext cx="1166400" cy="1402229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16073A22-1B90-4D35-943B-5D9816FEB8FE}"/>
              </a:ext>
            </a:extLst>
          </p:cNvPr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28000" y="3776291"/>
            <a:ext cx="1166400" cy="1389257"/>
          </a:xfrm>
          <a:prstGeom prst="rect">
            <a:avLst/>
          </a:prstGeom>
        </p:spPr>
      </p:pic>
      <p:pic>
        <p:nvPicPr>
          <p:cNvPr id="40" name="Picture 39">
            <a:extLst>
              <a:ext uri="{FF2B5EF4-FFF2-40B4-BE49-F238E27FC236}">
                <a16:creationId xmlns:a16="http://schemas.microsoft.com/office/drawing/2014/main" id="{F7C8CFEA-27DA-4058-A611-3AE53851908C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000" y="3775661"/>
            <a:ext cx="1166400" cy="1567139"/>
          </a:xfrm>
          <a:prstGeom prst="rect">
            <a:avLst/>
          </a:prstGeom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E9346DD-5152-48D0-8B06-7F8CE9803DAB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08000" y="3769759"/>
            <a:ext cx="1166400" cy="1350756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F6B4B602-D2C7-47C8-9470-2C5795ED8C22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48000" y="3776291"/>
            <a:ext cx="1166400" cy="1433701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103B7E6D-AFDD-45E1-8121-F42E465AB0E8}"/>
              </a:ext>
            </a:extLst>
          </p:cNvPr>
          <p:cNvPicPr>
            <a:picLocks noChangeAspect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303" y="3776295"/>
            <a:ext cx="1164654" cy="1440000"/>
          </a:xfrm>
          <a:prstGeom prst="rect">
            <a:avLst/>
          </a:prstGeom>
        </p:spPr>
      </p:pic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5FA3191E-14EF-4DC3-AD93-CA289B12B4C9}"/>
              </a:ext>
            </a:extLst>
          </p:cNvPr>
          <p:cNvCxnSpPr>
            <a:cxnSpLocks/>
          </p:cNvCxnSpPr>
          <p:nvPr userDrawn="1"/>
        </p:nvCxnSpPr>
        <p:spPr>
          <a:xfrm>
            <a:off x="3969414" y="3335565"/>
            <a:ext cx="7161786" cy="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B530A8A-ABDE-4B7F-B28B-A9B499B32225}"/>
              </a:ext>
            </a:extLst>
          </p:cNvPr>
          <p:cNvCxnSpPr/>
          <p:nvPr userDrawn="1"/>
        </p:nvCxnSpPr>
        <p:spPr>
          <a:xfrm>
            <a:off x="3969414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E5ADF575-91AD-4F69-BA66-356B62AEB683}"/>
              </a:ext>
            </a:extLst>
          </p:cNvPr>
          <p:cNvCxnSpPr/>
          <p:nvPr userDrawn="1"/>
        </p:nvCxnSpPr>
        <p:spPr>
          <a:xfrm>
            <a:off x="53640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60C0104-2410-4352-A800-FD0292CC11A7}"/>
              </a:ext>
            </a:extLst>
          </p:cNvPr>
          <p:cNvCxnSpPr/>
          <p:nvPr userDrawn="1"/>
        </p:nvCxnSpPr>
        <p:spPr>
          <a:xfrm>
            <a:off x="681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0FB7F08-6662-4D0C-AFAB-CFFDE9B1CA0A}"/>
              </a:ext>
            </a:extLst>
          </p:cNvPr>
          <p:cNvCxnSpPr/>
          <p:nvPr userDrawn="1"/>
        </p:nvCxnSpPr>
        <p:spPr>
          <a:xfrm>
            <a:off x="825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79635D4-E3FF-4174-A648-032E9615851B}"/>
              </a:ext>
            </a:extLst>
          </p:cNvPr>
          <p:cNvCxnSpPr>
            <a:cxnSpLocks/>
          </p:cNvCxnSpPr>
          <p:nvPr userDrawn="1"/>
        </p:nvCxnSpPr>
        <p:spPr>
          <a:xfrm>
            <a:off x="9691200" y="332921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0601A2EF-9181-444B-8898-83A36D09B869}"/>
              </a:ext>
            </a:extLst>
          </p:cNvPr>
          <p:cNvCxnSpPr>
            <a:cxnSpLocks/>
          </p:cNvCxnSpPr>
          <p:nvPr userDrawn="1"/>
        </p:nvCxnSpPr>
        <p:spPr>
          <a:xfrm>
            <a:off x="11131200" y="333556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07F38C1-A87B-4D59-BE69-6A23413F5870}"/>
              </a:ext>
            </a:extLst>
          </p:cNvPr>
          <p:cNvCxnSpPr/>
          <p:nvPr userDrawn="1"/>
        </p:nvCxnSpPr>
        <p:spPr>
          <a:xfrm>
            <a:off x="7550307" y="3092995"/>
            <a:ext cx="0" cy="236220"/>
          </a:xfrm>
          <a:prstGeom prst="lin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A51FC5-6AB6-4A04-9304-C6C88E9B2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D83D18-FDC7-4C48-A949-71D2969C5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FAD92E-A653-4789-B55D-8A2181002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>
            <a:hlinkClick r:id="rId3"/>
            <a:extLst>
              <a:ext uri="{FF2B5EF4-FFF2-40B4-BE49-F238E27FC236}">
                <a16:creationId xmlns:a16="http://schemas.microsoft.com/office/drawing/2014/main" id="{7C54483B-C622-499B-BAE8-467BFD3E108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89864" y="3048000"/>
            <a:ext cx="4143348" cy="3323785"/>
          </a:xfrm>
          <a:prstGeom prst="roundRect">
            <a:avLst>
              <a:gd name="adj" fmla="val 3461"/>
            </a:avLst>
          </a:prstGeom>
        </p:spPr>
      </p:pic>
      <p:pic>
        <p:nvPicPr>
          <p:cNvPr id="8" name="Picture 7">
            <a:hlinkClick r:id="rId5"/>
            <a:extLst>
              <a:ext uri="{FF2B5EF4-FFF2-40B4-BE49-F238E27FC236}">
                <a16:creationId xmlns:a16="http://schemas.microsoft.com/office/drawing/2014/main" id="{7AF9BEA8-CB87-4D39-873A-4E7E04D46685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28012" y="1269705"/>
            <a:ext cx="3507028" cy="1450390"/>
          </a:xfrm>
          <a:prstGeom prst="roundRect">
            <a:avLst>
              <a:gd name="adj" fmla="val 3586"/>
            </a:avLst>
          </a:prstGeom>
        </p:spPr>
      </p:pic>
      <p:pic>
        <p:nvPicPr>
          <p:cNvPr id="9" name="Picture 8">
            <a:hlinkClick r:id="rId7"/>
            <a:extLst>
              <a:ext uri="{FF2B5EF4-FFF2-40B4-BE49-F238E27FC236}">
                <a16:creationId xmlns:a16="http://schemas.microsoft.com/office/drawing/2014/main" id="{7DFD3364-5D9B-4B91-B09C-8540E820560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3" y="4961886"/>
            <a:ext cx="6687589" cy="1466012"/>
          </a:xfrm>
          <a:prstGeom prst="roundRect">
            <a:avLst>
              <a:gd name="adj" fmla="val 5492"/>
            </a:avLst>
          </a:prstGeom>
        </p:spPr>
      </p:pic>
      <p:pic>
        <p:nvPicPr>
          <p:cNvPr id="10" name="Picture 9">
            <a:hlinkClick r:id="rId9"/>
            <a:extLst>
              <a:ext uri="{FF2B5EF4-FFF2-40B4-BE49-F238E27FC236}">
                <a16:creationId xmlns:a16="http://schemas.microsoft.com/office/drawing/2014/main" id="{F0386401-29A7-4448-AB68-1289BA211F5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52673" y="1253341"/>
            <a:ext cx="3537236" cy="1600277"/>
          </a:xfrm>
          <a:prstGeom prst="roundRect">
            <a:avLst>
              <a:gd name="adj" fmla="val 4755"/>
            </a:avLst>
          </a:prstGeom>
        </p:spPr>
      </p:pic>
      <p:pic>
        <p:nvPicPr>
          <p:cNvPr id="11" name="Picture 10">
            <a:hlinkClick r:id="rId11"/>
            <a:extLst>
              <a:ext uri="{FF2B5EF4-FFF2-40B4-BE49-F238E27FC236}">
                <a16:creationId xmlns:a16="http://schemas.microsoft.com/office/drawing/2014/main" id="{CDC9F208-E4B0-4626-BBAD-F54DFF0CF9B5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785" y="1297093"/>
            <a:ext cx="4111472" cy="1740439"/>
          </a:xfrm>
          <a:prstGeom prst="roundRect">
            <a:avLst>
              <a:gd name="adj" fmla="val 6970"/>
            </a:avLst>
          </a:prstGeom>
        </p:spPr>
      </p:pic>
      <p:pic>
        <p:nvPicPr>
          <p:cNvPr id="12" name="Picture 11">
            <a:hlinkClick r:id="rId13"/>
            <a:extLst>
              <a:ext uri="{FF2B5EF4-FFF2-40B4-BE49-F238E27FC236}">
                <a16:creationId xmlns:a16="http://schemas.microsoft.com/office/drawing/2014/main" id="{1DE8CA65-1470-4A40-9B49-AFF7E19C21A0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5612" y="3323273"/>
            <a:ext cx="6678008" cy="1231632"/>
          </a:xfrm>
          <a:prstGeom prst="roundRect">
            <a:avLst>
              <a:gd name="adj" fmla="val 6594"/>
            </a:avLst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7074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FB79199-76CD-47C8-AE4E-209C3D390E5F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0045601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00C2D88-4D3E-4C4B-AFD7-B7EA2768B8F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1672"/>
          <a:stretch/>
        </p:blipFill>
        <p:spPr>
          <a:xfrm>
            <a:off x="-3177" y="5788"/>
            <a:ext cx="12195176" cy="6852212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26991FD8-5C91-4C3D-9F00-7203C811B463}"/>
              </a:ext>
            </a:extLst>
          </p:cNvPr>
          <p:cNvSpPr/>
          <p:nvPr userDrawn="1"/>
        </p:nvSpPr>
        <p:spPr>
          <a:xfrm>
            <a:off x="0" y="-40852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9E3AAC-161E-41EF-A701-E46A497FCC3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816" y="11072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err="1"/>
              <a:t>Softuni</a:t>
            </a:r>
            <a:r>
              <a:rPr lang="en-US"/>
              <a:t> Diamond Partners</a:t>
            </a:r>
            <a:endParaRPr lang="bg-BG"/>
          </a:p>
        </p:txBody>
      </p:sp>
      <p:pic>
        <p:nvPicPr>
          <p:cNvPr id="15" name="Picture 14">
            <a:hlinkClick r:id="rId3"/>
            <a:extLst>
              <a:ext uri="{FF2B5EF4-FFF2-40B4-BE49-F238E27FC236}">
                <a16:creationId xmlns:a16="http://schemas.microsoft.com/office/drawing/2014/main" id="{61839306-7842-46B9-A463-C24420A37C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965696" y="1200162"/>
            <a:ext cx="6096599" cy="1314435"/>
          </a:xfrm>
          <a:prstGeom prst="roundRect">
            <a:avLst>
              <a:gd name="adj" fmla="val 3250"/>
            </a:avLst>
          </a:prstGeom>
          <a:ln>
            <a:noFill/>
          </a:ln>
          <a:effectLst>
            <a:softEdge rad="0"/>
          </a:effectLst>
        </p:spPr>
      </p:pic>
      <p:pic>
        <p:nvPicPr>
          <p:cNvPr id="16" name="Picture 2" descr="Ð ÐµÐ·ÑÐ»ÑÐ°Ñ Ñ Ð¸Ð·Ð¾Ð±ÑÐ°Ð¶ÐµÐ½Ð¸Ðµ Ð·Ð° indeavr">
            <a:hlinkClick r:id="rId5"/>
            <a:extLst>
              <a:ext uri="{FF2B5EF4-FFF2-40B4-BE49-F238E27FC236}">
                <a16:creationId xmlns:a16="http://schemas.microsoft.com/office/drawing/2014/main" id="{F5EB795D-0B62-4CCB-983D-13BD9B3CD0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1399789"/>
            <a:ext cx="5354264" cy="1209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10" descr="Ð ÐµÐ·ÑÐ»ÑÐ°Ñ Ñ Ð¸Ð·Ð¾Ð±ÑÐ°Ð¶ÐµÐ½Ð¸Ðµ Ð·Ð° software group">
            <a:hlinkClick r:id="rId7"/>
            <a:extLst>
              <a:ext uri="{FF2B5EF4-FFF2-40B4-BE49-F238E27FC236}">
                <a16:creationId xmlns:a16="http://schemas.microsoft.com/office/drawing/2014/main" id="{91C19F79-E05B-4929-A929-287F44EB3C9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5464" y="2317265"/>
            <a:ext cx="6667500" cy="3038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4" descr="Ð¡Ð²ÑÑÐ·Ð°Ð½Ð¾ Ð¸Ð·Ð¾Ð±ÑÐ°Ð¶ÐµÐ½Ð¸Ðµ">
            <a:hlinkClick r:id="rId9"/>
            <a:extLst>
              <a:ext uri="{FF2B5EF4-FFF2-40B4-BE49-F238E27FC236}">
                <a16:creationId xmlns:a16="http://schemas.microsoft.com/office/drawing/2014/main" id="{B38FBC35-D604-40D3-8560-90C506EBA72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21" t="-168" r="15238" b="19014"/>
          <a:stretch/>
        </p:blipFill>
        <p:spPr bwMode="auto">
          <a:xfrm>
            <a:off x="7761500" y="2602277"/>
            <a:ext cx="3155182" cy="1654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16" descr="Ð ÐµÐ·ÑÐ»ÑÐ°Ñ Ñ Ð¸Ð·Ð¾Ð±ÑÐ°Ð¶ÐµÐ½Ð¸Ðµ Ð·Ð° netpeak">
            <a:hlinkClick r:id="rId11"/>
            <a:extLst>
              <a:ext uri="{FF2B5EF4-FFF2-40B4-BE49-F238E27FC236}">
                <a16:creationId xmlns:a16="http://schemas.microsoft.com/office/drawing/2014/main" id="{71103A5B-EAFD-46BF-93EB-10FFF58B753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756" y="5230897"/>
            <a:ext cx="7167612" cy="996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2" descr="Ð ÐµÐ·ÑÐ»ÑÐ°Ñ Ñ Ð¸Ð·Ð¾Ð±ÑÐ°Ð¶ÐµÐ½Ð¸Ðµ Ð·Ð° superhosting png">
            <a:hlinkClick r:id="rId13"/>
            <a:extLst>
              <a:ext uri="{FF2B5EF4-FFF2-40B4-BE49-F238E27FC236}">
                <a16:creationId xmlns:a16="http://schemas.microsoft.com/office/drawing/2014/main" id="{EDA50EFF-7A2E-4BB9-A7A8-5BBF9EE3DB6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17524" y="4510111"/>
            <a:ext cx="3352800" cy="1777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9A9EEE9-F84D-4A19-B1BD-9B2BB5EC0864}"/>
              </a:ext>
            </a:extLst>
          </p:cNvPr>
          <p:cNvPicPr>
            <a:picLocks noChangeAspect="1"/>
          </p:cNvPicPr>
          <p:nvPr userDrawn="1"/>
        </p:nvPicPr>
        <p:blipFill>
          <a:blip r:embed="rId15" cstate="print">
            <a:extLst>
              <a:ext uri="{BEBA8EAE-BF5A-486C-A8C5-ECC9F3942E4B}">
                <a14:imgProps xmlns:a14="http://schemas.microsoft.com/office/drawing/2010/main">
                  <a14:imgLayer r:embed="rId16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643886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1DA41A3-0295-46DF-A320-41070D15EA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9504009" cy="5496127"/>
          </a:xfrm>
        </p:spPr>
        <p:txBody>
          <a:bodyPr wrap="square">
            <a:noAutofit/>
          </a:bodyPr>
          <a:lstStyle>
            <a:lvl1pPr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lvl2pPr>
            <a:lvl3pPr>
              <a:buClr>
                <a:schemeClr val="tx1"/>
              </a:buClr>
              <a:defRPr/>
            </a:lvl3pPr>
          </a:lstStyle>
          <a:p>
            <a:pPr>
              <a:lnSpc>
                <a:spcPct val="100000"/>
              </a:lnSpc>
            </a:pPr>
            <a:r>
              <a:rPr lang="en-US" sz="3198"/>
              <a:t>Software University – High-Quality Education, </a:t>
            </a:r>
            <a:br>
              <a:rPr lang="en-US" sz="3198"/>
            </a:br>
            <a:r>
              <a:rPr lang="en-US" sz="3198"/>
              <a:t>Profession and Job for Software Developers</a:t>
            </a:r>
          </a:p>
          <a:p>
            <a:pPr lvl="1">
              <a:lnSpc>
                <a:spcPct val="100000"/>
              </a:lnSpc>
            </a:pPr>
            <a:r>
              <a:rPr lang="en-US" sz="2898" noProof="1">
                <a:hlinkClick r:id="rId3"/>
              </a:rPr>
              <a:t>softuni.bg</a:t>
            </a:r>
            <a:r>
              <a:rPr lang="en-US" sz="2898" noProof="1"/>
              <a:t> </a:t>
            </a:r>
          </a:p>
          <a:p>
            <a:pPr>
              <a:lnSpc>
                <a:spcPct val="100000"/>
              </a:lnSpc>
            </a:pPr>
            <a:r>
              <a:rPr lang="en-US" sz="3198"/>
              <a:t>Software University Foundation</a:t>
            </a:r>
            <a:endParaRPr lang="bg-BG" sz="3198"/>
          </a:p>
          <a:p>
            <a:pPr lvl="1">
              <a:lnSpc>
                <a:spcPct val="100000"/>
              </a:lnSpc>
            </a:pPr>
            <a:r>
              <a:rPr lang="en-US" sz="2998" noProof="1">
                <a:hlinkClick r:id="rId4"/>
              </a:rPr>
              <a:t>http://softuni.foundation/</a:t>
            </a:r>
            <a:endParaRPr lang="en-US" sz="2998" noProof="1"/>
          </a:p>
          <a:p>
            <a:pPr>
              <a:lnSpc>
                <a:spcPct val="100000"/>
              </a:lnSpc>
            </a:pPr>
            <a:r>
              <a:rPr lang="en-US" sz="3198"/>
              <a:t>Software University @ Facebook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kumimoji="0" lang="en-US" sz="2898" b="0" i="0" u="none" strike="noStrike" kern="1200" cap="none" spc="0" normalizeH="0" baseline="0" noProof="1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+mn-lt"/>
                <a:ea typeface="+mn-ea"/>
                <a:cs typeface="+mn-cs"/>
                <a:hlinkClick r:id="rId5"/>
              </a:rPr>
              <a:t>facebook.com/SoftwareUniversity</a:t>
            </a:r>
            <a:endParaRPr kumimoji="0" lang="en-US" sz="2898" b="0" i="0" u="none" strike="noStrike" kern="1200" cap="none" spc="0" normalizeH="0" baseline="0" noProof="1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>
              <a:lnSpc>
                <a:spcPct val="100000"/>
              </a:lnSpc>
            </a:pPr>
            <a:r>
              <a:rPr lang="en-US" sz="3198"/>
              <a:t>Software University Forums</a:t>
            </a:r>
          </a:p>
          <a:p>
            <a:pPr marL="989981" marR="0" lvl="1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/>
            </a:pPr>
            <a:r>
              <a:rPr lang="en-US" sz="2798">
                <a:hlinkClick r:id="rId6"/>
              </a:rPr>
              <a:t>forum.softuni.bg</a:t>
            </a:r>
            <a:endParaRPr lang="en-US" sz="2798" noProof="1"/>
          </a:p>
        </p:txBody>
      </p:sp>
      <p:pic>
        <p:nvPicPr>
          <p:cNvPr id="14" name="Picture 4">
            <a:hlinkClick r:id="rId7" tooltip="Software University @ Facebook"/>
            <a:extLst>
              <a:ext uri="{FF2B5EF4-FFF2-40B4-BE49-F238E27FC236}">
                <a16:creationId xmlns:a16="http://schemas.microsoft.com/office/drawing/2014/main" id="{0101C673-F197-4525-ADDC-FFD181E4E1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261449" y="3608627"/>
            <a:ext cx="1119031" cy="1118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14">
            <a:hlinkClick r:id="rId6" tooltip="Software University Discussion Forum"/>
            <a:extLst>
              <a:ext uri="{FF2B5EF4-FFF2-40B4-BE49-F238E27FC236}">
                <a16:creationId xmlns:a16="http://schemas.microsoft.com/office/drawing/2014/main" id="{A584039C-C3B0-4714-A6D0-181CA3D2DD26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7977" y="5017462"/>
            <a:ext cx="1042504" cy="1042233"/>
          </a:xfrm>
          <a:prstGeom prst="rect">
            <a:avLst/>
          </a:prstGeom>
        </p:spPr>
      </p:pic>
      <p:pic>
        <p:nvPicPr>
          <p:cNvPr id="16" name="Picture 15">
            <a:hlinkClick r:id="rId3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6603" y="2384689"/>
            <a:ext cx="3227765" cy="429774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DC5D9AB-27D1-4866-B85E-1728987FAEF5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5829" y="1319423"/>
            <a:ext cx="1670274" cy="206515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506047" cy="882654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Trainings @ Software University</a:t>
            </a:r>
            <a:r>
              <a:rPr lang="bg-BG"/>
              <a:t> (</a:t>
            </a:r>
            <a:r>
              <a:rPr lang="en-US"/>
              <a:t>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e of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1E40596-5F7F-41C3-9807-7FA635B4249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C5951C9B-3DEE-4E28-8D4C-55505E0CB6AB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9" name="Picture 8" descr="A drawing of a cartoon character&#10;&#10;Description generated with high confidence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7910369" y="1409638"/>
            <a:ext cx="3572162" cy="4385137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8CCE616-2FC8-4941-8612-3EC8CFD842E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Table of Content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8182463" cy="4795935"/>
          </a:xfrm>
        </p:spPr>
        <p:txBody>
          <a:bodyPr/>
          <a:lstStyle>
            <a:lvl1pPr marL="514042" indent="-514042">
              <a:buFont typeface="+mj-lt"/>
              <a:buAutoNum type="arabicPeriod"/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AA6AF62-9F6D-4B1C-831C-72AACA29F786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D92A8ED8-1E91-4F87-9AAB-0B939CA64F6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37E4C518-B0B3-4716-AB97-AC8ECA4F7C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0D0F638-F770-4732-9027-F69A91A619A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55D431A-1BDA-40DB-B7D8-23653331B7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Title</a:t>
            </a:r>
            <a:endParaRPr lang="en-US" altLang="ko-KR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490438"/>
            <a:ext cx="10961783" cy="499819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/>
              <a:t>Click to Edit Section Subtitle</a:t>
            </a:r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54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B0FF4B1E-24EA-407C-BFA6-24CCB6D4409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205" y="1792355"/>
            <a:ext cx="1830305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5" name="Picture 3" descr="E:\002-KIMS BUSINESS\007-02-Fullslidesppt-Contents\20161228\02-edu\bulb-item.png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915152" cy="40622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5510" y="1121144"/>
            <a:ext cx="9929724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4ED30444-7448-455E-ACFD-2D8F93C9397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9A2DC4-5280-4E93-B6D2-9709FE6D0627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FA4C1EE0-8040-49CB-9319-CF991DE7B32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1643825A-6B67-4224-B077-B526FC2A4C74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06E0E-FE9B-4656-A202-18C2517519D7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DA6B0AA-1988-451B-88D4-0F72629557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-3472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2" descr="E:\002-KIMS BUSINESS\007-02-Fullslidesppt-Contents\20161228\02-edu\bulb-item2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0027" y="3314704"/>
            <a:ext cx="1260665" cy="279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itle 11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399495" cy="88265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59073" y="1121144"/>
            <a:ext cx="10036163" cy="5276048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F2A4EF-FDC7-4D65-91A0-D3473057251B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AD0B15D-022F-4B93-A0E6-6FC062C18AF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45B5C-C9D2-4885-BBE1-AE0D4F570CB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E01C581E-72C4-46B7-B2B0-B501FA872874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4064" y="276382"/>
            <a:ext cx="1820323" cy="53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9AD94B5-9922-4E42-89CE-3C445EFB152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/>
        </p:nvSpPr>
        <p:spPr>
          <a:xfrm>
            <a:off x="-1" y="0"/>
            <a:ext cx="121920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20106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03E2769-FF5C-435B-BEDD-ABA3B8F1B976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CB6AD27-58D7-46FA-99F8-E5BB835ADA6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9DA7C9-2FCE-40EB-BF32-C6983222020F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BBD9B3D-B90C-4A66-8301-786C9FA8A9CA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64650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 Slide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79D60504-DA9E-4357-9A0A-15E333FC27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7B03959-5ED4-4593-8CEF-2AE1A73775F5}"/>
              </a:ext>
            </a:extLst>
          </p:cNvPr>
          <p:cNvSpPr/>
          <p:nvPr/>
        </p:nvSpPr>
        <p:spPr>
          <a:xfrm>
            <a:off x="-3176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" y="6184673"/>
            <a:ext cx="12192000" cy="6733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4" name="Oval 3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38A09987-8827-47B7-85D3-6D69487FC73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426148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575450" y="1195931"/>
            <a:ext cx="5426147" cy="482410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58E34E-73A2-41B4-8C58-4DDB1D4D97D8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88816" y="6390560"/>
            <a:ext cx="808713" cy="308845"/>
          </a:xfrm>
        </p:spPr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47141AFF-42FF-4AAA-A3FA-149DDA66FCC2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B2616D-7BC8-4F96-B3A7-B299A353B427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A7A0E76-569B-463F-8EA8-C658C471A2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C19C6415-13AB-4677-935E-D11508C4AD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72"/>
          <a:stretch/>
        </p:blipFill>
        <p:spPr>
          <a:xfrm>
            <a:off x="-3176" y="1"/>
            <a:ext cx="12195176" cy="6852212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4B4EBD86-A13A-41DF-A04E-EA4A858E8860}"/>
              </a:ext>
            </a:extLst>
          </p:cNvPr>
          <p:cNvSpPr/>
          <p:nvPr/>
        </p:nvSpPr>
        <p:spPr>
          <a:xfrm>
            <a:off x="-3176" y="-17929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1" name="Text Placeholder 20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185625"/>
          </a:xfrm>
        </p:spPr>
        <p:txBody>
          <a:bodyPr/>
          <a:lstStyle>
            <a:lvl1pPr marL="0" indent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GB"/>
              <a:t>Sample source code:</a:t>
            </a:r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283" y="1830475"/>
            <a:ext cx="10961435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>
              <a:lnSpc>
                <a:spcPct val="100000"/>
              </a:lnSpc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BA3E62-7E9B-447C-9045-B989874D05D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57BD22-7B02-4D39-928A-4BAD0D84EC13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ED1B3-84A5-43D8-8770-B2C1E963B681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13FF9B-335F-4699-94F7-E43CA829037E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0AB4568-56A6-4C85-AAC8-1AE32E2F3E7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5698"/>
                    </a14:imgEffect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0033" y="264473"/>
            <a:ext cx="1929016" cy="563121"/>
          </a:xfrm>
          <a:prstGeom prst="rect">
            <a:avLst/>
          </a:prstGeom>
          <a:solidFill>
            <a:schemeClr val="accent1">
              <a:alpha val="1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403F5F2-BA1B-4A39-A03D-AD9E0469441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8816" y="6397196"/>
            <a:ext cx="808713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fld id="{055373AC-9AA7-423B-BA00-BA1C74164DBD}" type="datetime1">
              <a:rPr lang="en-US" smtClean="0"/>
              <a:pPr/>
              <a:t>4/20/2021</a:t>
            </a:fld>
            <a:endParaRPr 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2BCD1B1-3A00-45B1-B516-6B8E7FBC47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97529" y="6397196"/>
            <a:ext cx="10567285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0902A4B2-CB08-42CE-A814-FBDF345C2F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014DD1E-5D91-48A3-AD6D-45FBA980D106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Placeholder 1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9506047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13" y="1138844"/>
            <a:ext cx="11804822" cy="524290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8" r:id="rId12"/>
    <p:sldLayoutId id="2147483689" r:id="rId13"/>
    <p:sldLayoutId id="2147483687" r:id="rId14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1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6915" indent="-456915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989981" indent="-380762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523048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2132267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741485" indent="-304610" algn="l" defTabSz="1218438" rtl="0" eaLnBrk="1" latinLnBrk="1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0.sv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45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Test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66CA5C13-13B3-4801-ACFC-E93710102A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7627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the least expensive operation in Azure Cosmos DB?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</a:t>
            </a:r>
            <a:r>
              <a:rPr lang="en-US" sz="2800" dirty="0" err="1"/>
              <a:t>Upsert</a:t>
            </a:r>
            <a:endParaRPr lang="en-US" sz="2800" dirty="0"/>
          </a:p>
          <a:p>
            <a:pPr lvl="1"/>
            <a:r>
              <a:rPr lang="en-US" sz="2800" dirty="0"/>
              <a:t>B: Read</a:t>
            </a:r>
          </a:p>
          <a:p>
            <a:pPr lvl="1"/>
            <a:r>
              <a:rPr lang="en-US" sz="2800" dirty="0"/>
              <a:t>C: Insert</a:t>
            </a:r>
          </a:p>
          <a:p>
            <a:pPr lvl="1"/>
            <a:r>
              <a:rPr lang="en-US" sz="2800" dirty="0"/>
              <a:t>D: Delete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#9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70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true about Azure Container Instances?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No need to manage any virtual machines</a:t>
            </a:r>
          </a:p>
          <a:p>
            <a:pPr lvl="1"/>
            <a:r>
              <a:rPr lang="en-US" sz="2800" dirty="0"/>
              <a:t>B: Fastest way to run containers in Azure</a:t>
            </a:r>
          </a:p>
          <a:p>
            <a:pPr lvl="1"/>
            <a:r>
              <a:rPr lang="en-US" sz="2800" dirty="0"/>
              <a:t>C: Simple way to run containers in Azure</a:t>
            </a:r>
          </a:p>
          <a:p>
            <a:pPr lvl="1"/>
            <a:r>
              <a:rPr lang="en-US" sz="2800" dirty="0"/>
              <a:t>D: Requires virtual machines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#10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592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5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Azure Functions templates?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/>
            <a:r>
              <a:rPr lang="en-US" sz="2800" dirty="0"/>
              <a:t>A: Schedule Trigger</a:t>
            </a:r>
          </a:p>
          <a:p>
            <a:pPr lvl="1"/>
            <a:r>
              <a:rPr lang="en-US" sz="2800" dirty="0"/>
              <a:t>B: Timer Trigger</a:t>
            </a:r>
          </a:p>
          <a:p>
            <a:pPr lvl="1"/>
            <a:r>
              <a:rPr lang="en-US" sz="2800" dirty="0"/>
              <a:t>C: File Trigger</a:t>
            </a:r>
          </a:p>
          <a:p>
            <a:pPr lvl="1"/>
            <a:r>
              <a:rPr lang="en-US" sz="2800" dirty="0"/>
              <a:t>D: URL Trigger</a:t>
            </a:r>
          </a:p>
          <a:p>
            <a:pPr lvl="1"/>
            <a:r>
              <a:rPr lang="en-US" sz="2800" dirty="0"/>
              <a:t>E: Queue Trigger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#11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4837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5591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622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is the name of the smallest unit of scheduling in Kubernetes?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Item</a:t>
            </a:r>
          </a:p>
          <a:p>
            <a:pPr lvl="1"/>
            <a:r>
              <a:rPr lang="en-US" sz="2800" dirty="0"/>
              <a:t>B: Deployment</a:t>
            </a:r>
          </a:p>
          <a:p>
            <a:pPr lvl="1"/>
            <a:r>
              <a:rPr lang="en-US" sz="2800" dirty="0"/>
              <a:t>C: Job</a:t>
            </a:r>
          </a:p>
          <a:p>
            <a:pPr lvl="1"/>
            <a:r>
              <a:rPr lang="en-US" sz="2800" dirty="0"/>
              <a:t>D: Pod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#12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95221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0659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valid Durable Functions application patterns?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/>
            <a:r>
              <a:rPr lang="en-US" sz="2800" dirty="0"/>
              <a:t>A: Fan-out</a:t>
            </a:r>
          </a:p>
          <a:p>
            <a:pPr lvl="1"/>
            <a:r>
              <a:rPr lang="en-US" sz="2800" dirty="0"/>
              <a:t>B: Scale-out</a:t>
            </a:r>
          </a:p>
          <a:p>
            <a:pPr lvl="1"/>
            <a:r>
              <a:rPr lang="en-US" sz="2800" dirty="0"/>
              <a:t>C: Serial</a:t>
            </a:r>
          </a:p>
          <a:p>
            <a:pPr lvl="1"/>
            <a:r>
              <a:rPr lang="en-US" sz="2800" dirty="0"/>
              <a:t>D: Aggregator</a:t>
            </a:r>
          </a:p>
          <a:p>
            <a:pPr lvl="1"/>
            <a:r>
              <a:rPr lang="en-US" sz="2800" dirty="0"/>
              <a:t>E: Chainsaw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#13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158065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7621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817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one of the three Continuous Something methodologies?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Delivery</a:t>
            </a:r>
          </a:p>
          <a:p>
            <a:pPr lvl="1"/>
            <a:r>
              <a:rPr lang="en-US" sz="2800" dirty="0"/>
              <a:t>B: Integration</a:t>
            </a:r>
          </a:p>
          <a:p>
            <a:pPr lvl="1"/>
            <a:r>
              <a:rPr lang="en-US" sz="2800" dirty="0"/>
              <a:t>C: Deployment</a:t>
            </a:r>
          </a:p>
          <a:p>
            <a:pPr lvl="1"/>
            <a:r>
              <a:rPr lang="en-US" sz="2800" dirty="0"/>
              <a:t>D: Implementation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#14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530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299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 latinLnBrk="0"/>
            <a:r>
              <a:rPr lang="en-US" sz="3200" dirty="0"/>
              <a:t>Question</a:t>
            </a:r>
          </a:p>
          <a:p>
            <a:pPr lvl="1" latinLnBrk="0"/>
            <a:r>
              <a:rPr lang="en-US" sz="2800" dirty="0"/>
              <a:t>Which TWO are supported process types in Azure Boards (during project creation)?</a:t>
            </a:r>
          </a:p>
          <a:p>
            <a:pPr latinLnBrk="0"/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 latinLnBrk="0"/>
            <a:r>
              <a:rPr lang="en-US" sz="2800" dirty="0"/>
              <a:t>A: Kanban</a:t>
            </a:r>
          </a:p>
          <a:p>
            <a:pPr lvl="1" latinLnBrk="0"/>
            <a:r>
              <a:rPr lang="en-US" sz="2800" dirty="0"/>
              <a:t>B: Standard</a:t>
            </a:r>
          </a:p>
          <a:p>
            <a:pPr lvl="1" latinLnBrk="0"/>
            <a:r>
              <a:rPr lang="en-US" sz="2800" dirty="0"/>
              <a:t>C: Premium</a:t>
            </a:r>
          </a:p>
          <a:p>
            <a:pPr lvl="1" latinLnBrk="0"/>
            <a:r>
              <a:rPr lang="en-US" sz="2800" dirty="0"/>
              <a:t>D: Basic</a:t>
            </a:r>
          </a:p>
          <a:p>
            <a:pPr lvl="1" latinLnBrk="0"/>
            <a:r>
              <a:rPr lang="en-US" sz="2800" dirty="0"/>
              <a:t>E: Agile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#15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2005"/>
            <a:ext cx="457200" cy="457200"/>
          </a:xfrm>
          <a:prstGeom prst="rect">
            <a:avLst/>
          </a:prstGeom>
        </p:spPr>
      </p:pic>
      <p:pic>
        <p:nvPicPr>
          <p:cNvPr id="6" name="Графика 7" descr="Отметка">
            <a:extLst>
              <a:ext uri="{FF2B5EF4-FFF2-40B4-BE49-F238E27FC236}">
                <a16:creationId xmlns:a16="http://schemas.microsoft.com/office/drawing/2014/main" id="{1507779B-B7B1-4E42-A1AD-E997DF56A77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90403" y="5561124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53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CD24F9A-BE72-4F77-BB1C-1B271A5322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Quiz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E36010E-8FA6-4F8E-AE82-4DA2F45E992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>
                <a:solidFill>
                  <a:schemeClr val="bg1"/>
                </a:solidFill>
              </a:rPr>
              <a:t>End of Test Simulation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23370ADF-BD38-4FD6-A2E2-6B95225F7D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642334" y="1229473"/>
            <a:ext cx="2904155" cy="2245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9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cloud offering gives us the </a:t>
            </a:r>
            <a:r>
              <a:rPr lang="en-US" sz="2800" dirty="0" err="1"/>
              <a:t>bigest</a:t>
            </a:r>
            <a:r>
              <a:rPr lang="en-US" sz="2800" dirty="0"/>
              <a:t> level of control?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</a:p>
          <a:p>
            <a:pPr lvl="1"/>
            <a:r>
              <a:rPr lang="en-US" sz="2800" dirty="0"/>
              <a:t>A: Platform as a Service</a:t>
            </a:r>
            <a:endParaRPr lang="bg-BG" sz="2800" dirty="0"/>
          </a:p>
          <a:p>
            <a:pPr lvl="1"/>
            <a:r>
              <a:rPr lang="en-US" sz="2800" dirty="0"/>
              <a:t>B: Infrastructure as a Service</a:t>
            </a:r>
          </a:p>
          <a:p>
            <a:pPr lvl="1"/>
            <a:r>
              <a:rPr lang="en-US" sz="2800" dirty="0"/>
              <a:t>C: Software as a Service</a:t>
            </a:r>
          </a:p>
          <a:p>
            <a:pPr lvl="1"/>
            <a:r>
              <a:rPr lang="en-US" sz="2800" dirty="0"/>
              <a:t>D: Function as a Service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#1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6965" y="373380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76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TWO are considered an operational expenditure (</a:t>
            </a:r>
            <a:r>
              <a:rPr lang="en-US" sz="2800" dirty="0" err="1"/>
              <a:t>OpEx</a:t>
            </a:r>
            <a:r>
              <a:rPr lang="en-US" sz="2800" dirty="0"/>
              <a:t>)?</a:t>
            </a:r>
          </a:p>
          <a:p>
            <a:r>
              <a:rPr lang="en-US" sz="3200" dirty="0"/>
              <a:t>Answers 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(two of five)</a:t>
            </a:r>
            <a:endParaRPr lang="en-US" sz="3200" dirty="0"/>
          </a:p>
          <a:p>
            <a:pPr lvl="1"/>
            <a:r>
              <a:rPr lang="en-US" sz="2800" dirty="0"/>
              <a:t>A: Buying servers</a:t>
            </a:r>
          </a:p>
          <a:p>
            <a:pPr lvl="1"/>
            <a:r>
              <a:rPr lang="en-US" sz="2800" dirty="0"/>
              <a:t>B: Subscription fee</a:t>
            </a:r>
          </a:p>
          <a:p>
            <a:pPr lvl="1"/>
            <a:r>
              <a:rPr lang="en-US" sz="2800" dirty="0"/>
              <a:t>C: Buying </a:t>
            </a:r>
            <a:r>
              <a:rPr lang="en-US" sz="2800" dirty="0" err="1"/>
              <a:t>UPSes</a:t>
            </a:r>
            <a:endParaRPr lang="en-US" sz="2800" dirty="0"/>
          </a:p>
          <a:p>
            <a:pPr lvl="1"/>
            <a:r>
              <a:rPr lang="en-US" sz="2800" dirty="0"/>
              <a:t>D: Buying software licenses</a:t>
            </a:r>
          </a:p>
          <a:p>
            <a:pPr lvl="1"/>
            <a:r>
              <a:rPr lang="en-US" sz="2800" dirty="0"/>
              <a:t>E: Internet fee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#2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59193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5548029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025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considered a core service?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Networking</a:t>
            </a:r>
          </a:p>
          <a:p>
            <a:pPr lvl="1"/>
            <a:r>
              <a:rPr lang="en-US" sz="2800" dirty="0"/>
              <a:t>B: Compute</a:t>
            </a:r>
          </a:p>
          <a:p>
            <a:pPr lvl="1"/>
            <a:r>
              <a:rPr lang="en-US" sz="2800" dirty="0"/>
              <a:t>C: Storage</a:t>
            </a:r>
          </a:p>
          <a:p>
            <a:pPr lvl="1"/>
            <a:r>
              <a:rPr lang="en-US" sz="2800" dirty="0"/>
              <a:t>D: </a:t>
            </a:r>
            <a:r>
              <a:rPr lang="en-US" sz="2800" dirty="0" err="1"/>
              <a:t>Arificial</a:t>
            </a:r>
            <a:r>
              <a:rPr lang="en-US" sz="2800" dirty="0"/>
              <a:t> Intelligence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#3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2" y="4944533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234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true about virtual machines in a virtual machine scale set?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Can have the same OS type</a:t>
            </a:r>
          </a:p>
          <a:p>
            <a:pPr lvl="1"/>
            <a:r>
              <a:rPr lang="en-US" sz="2800" dirty="0"/>
              <a:t>B: Must be identical</a:t>
            </a:r>
          </a:p>
          <a:p>
            <a:pPr lvl="1"/>
            <a:r>
              <a:rPr lang="en-US" sz="2800" dirty="0"/>
              <a:t>C: Can have different size</a:t>
            </a:r>
          </a:p>
          <a:p>
            <a:pPr lvl="1"/>
            <a:r>
              <a:rPr lang="en-US" sz="2800" dirty="0"/>
              <a:t>D: Can be in different regions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#4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37338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23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05265" cy="5201066"/>
          </a:xfrm>
        </p:spPr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What language is used to describe the Cloud Init initial configuration for Linux-based virtual machines?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XML</a:t>
            </a:r>
          </a:p>
          <a:p>
            <a:pPr lvl="1"/>
            <a:r>
              <a:rPr lang="en-US" sz="2800" dirty="0"/>
              <a:t>B: JSON</a:t>
            </a:r>
          </a:p>
          <a:p>
            <a:pPr lvl="1"/>
            <a:r>
              <a:rPr lang="en-US" sz="2800" dirty="0"/>
              <a:t>C: YAML</a:t>
            </a:r>
          </a:p>
          <a:p>
            <a:pPr lvl="1"/>
            <a:r>
              <a:rPr lang="en-US" sz="2800" dirty="0"/>
              <a:t>D: BSON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#5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794407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3717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a valid Blob Storage type?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Page blob</a:t>
            </a:r>
          </a:p>
          <a:p>
            <a:pPr lvl="1"/>
            <a:r>
              <a:rPr lang="en-US" sz="2800" dirty="0"/>
              <a:t>B: Block blob</a:t>
            </a:r>
          </a:p>
          <a:p>
            <a:pPr lvl="1"/>
            <a:r>
              <a:rPr lang="en-US" sz="2800" dirty="0"/>
              <a:t>C: Append blob</a:t>
            </a:r>
          </a:p>
          <a:p>
            <a:pPr lvl="1"/>
            <a:r>
              <a:rPr lang="en-US" sz="2800" dirty="0"/>
              <a:t>D: File blob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#6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945148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5528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  <a:endParaRPr lang="en-US" sz="2800" dirty="0"/>
          </a:p>
          <a:p>
            <a:pPr lvl="1"/>
            <a:r>
              <a:rPr lang="en-US" sz="2800" dirty="0"/>
              <a:t>Which TWO are valid type of windows in Azure Stream Analytics?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(two of five)</a:t>
            </a:r>
            <a:endParaRPr lang="en-US" sz="3200" dirty="0"/>
          </a:p>
          <a:p>
            <a:pPr lvl="1"/>
            <a:r>
              <a:rPr lang="en-US" sz="2800" dirty="0"/>
              <a:t>A: Elastic</a:t>
            </a:r>
          </a:p>
          <a:p>
            <a:pPr lvl="1"/>
            <a:r>
              <a:rPr lang="en-US" sz="2800" dirty="0"/>
              <a:t>B: Jumping</a:t>
            </a:r>
          </a:p>
          <a:p>
            <a:pPr lvl="1"/>
            <a:r>
              <a:rPr lang="en-US" sz="2800" dirty="0"/>
              <a:t>C: Tumbling</a:t>
            </a:r>
          </a:p>
          <a:p>
            <a:pPr lvl="1"/>
            <a:r>
              <a:rPr lang="en-US" sz="2800" dirty="0"/>
              <a:t>D: Rolling</a:t>
            </a:r>
          </a:p>
          <a:p>
            <a:pPr lvl="1"/>
            <a:r>
              <a:rPr lang="en-US" sz="2800" dirty="0"/>
              <a:t>E: Sliding</a:t>
            </a: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#7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55575"/>
            <a:ext cx="457200" cy="457200"/>
          </a:xfrm>
          <a:prstGeom prst="rect">
            <a:avLst/>
          </a:prstGeom>
        </p:spPr>
      </p:pic>
      <p:pic>
        <p:nvPicPr>
          <p:cNvPr id="6" name="Графика 5" descr="Отметка">
            <a:extLst>
              <a:ext uri="{FF2B5EF4-FFF2-40B4-BE49-F238E27FC236}">
                <a16:creationId xmlns:a16="http://schemas.microsoft.com/office/drawing/2014/main" id="{D386F94F-3675-4D10-9D9B-2730F02195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4627" y="5569062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812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Контейнер за съдържание 4">
            <a:extLst>
              <a:ext uri="{FF2B5EF4-FFF2-40B4-BE49-F238E27FC236}">
                <a16:creationId xmlns:a16="http://schemas.microsoft.com/office/drawing/2014/main" id="{694965A4-39C1-4B8F-8B3E-0360CBE0F5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Question</a:t>
            </a:r>
          </a:p>
          <a:p>
            <a:pPr lvl="1"/>
            <a:r>
              <a:rPr lang="en-US" sz="2800" dirty="0"/>
              <a:t>Which is NOT part of the ACID principle in relational databases?</a:t>
            </a:r>
          </a:p>
          <a:p>
            <a:r>
              <a:rPr lang="en-US" sz="3200" dirty="0"/>
              <a:t>Answers</a:t>
            </a:r>
            <a:r>
              <a:rPr lang="en-US" sz="3200" i="1" dirty="0">
                <a:solidFill>
                  <a:schemeClr val="tx1">
                    <a:lumMod val="40000"/>
                    <a:lumOff val="60000"/>
                  </a:schemeClr>
                </a:solidFill>
              </a:rPr>
              <a:t> (one of four)</a:t>
            </a:r>
            <a:endParaRPr lang="en-US" sz="3200" dirty="0"/>
          </a:p>
          <a:p>
            <a:pPr lvl="1"/>
            <a:r>
              <a:rPr lang="en-US" sz="2800" dirty="0"/>
              <a:t>A: Durability</a:t>
            </a:r>
          </a:p>
          <a:p>
            <a:pPr lvl="1"/>
            <a:r>
              <a:rPr lang="en-US" sz="2800" dirty="0"/>
              <a:t>B: Consistency</a:t>
            </a:r>
          </a:p>
          <a:p>
            <a:pPr lvl="1"/>
            <a:r>
              <a:rPr lang="en-US" sz="2800" dirty="0"/>
              <a:t>C: Automation</a:t>
            </a:r>
          </a:p>
          <a:p>
            <a:pPr lvl="1"/>
            <a:r>
              <a:rPr lang="en-US" sz="2800" dirty="0"/>
              <a:t>D: Isolation</a:t>
            </a:r>
            <a:endParaRPr lang="bg-BG" sz="28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414941EF-0CB9-4330-84B3-5BA775EFC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Question #8</a:t>
            </a:r>
            <a:endParaRPr lang="bg-BG"/>
          </a:p>
        </p:txBody>
      </p:sp>
      <p:pic>
        <p:nvPicPr>
          <p:cNvPr id="8" name="Графика 7" descr="Отметка">
            <a:extLst>
              <a:ext uri="{FF2B5EF4-FFF2-40B4-BE49-F238E27FC236}">
                <a16:creationId xmlns:a16="http://schemas.microsoft.com/office/drawing/2014/main" id="{2CEF1FDB-9BF8-4983-B3F2-A7A64CAF1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0403" y="435187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1006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SoftUni3_1">
  <a:themeElements>
    <a:clrScheme name="Custom 2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7C86D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3_1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625</Words>
  <Application>Microsoft Office PowerPoint</Application>
  <PresentationFormat>Widescreen</PresentationFormat>
  <Paragraphs>135</Paragraphs>
  <Slides>17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Calibri</vt:lpstr>
      <vt:lpstr>Consolas</vt:lpstr>
      <vt:lpstr>Wingdings</vt:lpstr>
      <vt:lpstr>Wingdings 2</vt:lpstr>
      <vt:lpstr>1_SoftUni3_1</vt:lpstr>
      <vt:lpstr>PowerPoint Presentation</vt:lpstr>
      <vt:lpstr>Question #1</vt:lpstr>
      <vt:lpstr>Question #2</vt:lpstr>
      <vt:lpstr>Question #3</vt:lpstr>
      <vt:lpstr>Question #4</vt:lpstr>
      <vt:lpstr>Question #5</vt:lpstr>
      <vt:lpstr>Question #6</vt:lpstr>
      <vt:lpstr>Question #7</vt:lpstr>
      <vt:lpstr>Question #8</vt:lpstr>
      <vt:lpstr>Question #9</vt:lpstr>
      <vt:lpstr>Question #10</vt:lpstr>
      <vt:lpstr>Question #11</vt:lpstr>
      <vt:lpstr>Question #12</vt:lpstr>
      <vt:lpstr>Question #13</vt:lpstr>
      <vt:lpstr>Question #14</vt:lpstr>
      <vt:lpstr>Question #15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Slides M8: Additional Activities</dc:title>
  <dc:creator>Alen Paunov</dc:creator>
  <cp:lastModifiedBy>Dimitar Zahariev</cp:lastModifiedBy>
  <cp:revision>1</cp:revision>
  <dcterms:created xsi:type="dcterms:W3CDTF">2018-05-23T13:08:44Z</dcterms:created>
  <dcterms:modified xsi:type="dcterms:W3CDTF">2021-04-20T05:56:22Z</dcterms:modified>
</cp:coreProperties>
</file>