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3" r:id="rId4"/>
    <p:sldId id="294" r:id="rId5"/>
    <p:sldId id="295" r:id="rId6"/>
    <p:sldId id="290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4" r:id="rId15"/>
    <p:sldId id="303" r:id="rId16"/>
    <p:sldId id="305" r:id="rId17"/>
    <p:sldId id="306" r:id="rId18"/>
    <p:sldId id="291" r:id="rId19"/>
    <p:sldId id="307" r:id="rId20"/>
    <p:sldId id="308" r:id="rId21"/>
    <p:sldId id="309" r:id="rId22"/>
    <p:sldId id="292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FF2F352-109E-4F1E-B9CE-2E034D676ED7}">
          <p14:sldIdLst>
            <p14:sldId id="256"/>
          </p14:sldIdLst>
        </p14:section>
        <p14:section name="Jekyll" id="{531B6E71-5226-4BD5-B449-26430E61876B}">
          <p14:sldIdLst>
            <p14:sldId id="289"/>
            <p14:sldId id="293"/>
            <p14:sldId id="294"/>
            <p14:sldId id="295"/>
          </p14:sldIdLst>
        </p14:section>
        <p14:section name="Source Control" id="{33AB3F22-29A6-48AC-A565-AB7EB2D15C32}">
          <p14:sldIdLst>
            <p14:sldId id="290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</p14:sldIdLst>
        </p14:section>
        <p14:section name="Hosting" id="{E8FE2512-CDF6-4DD2-BB77-9DD298AD09A4}">
          <p14:sldIdLst>
            <p14:sldId id="291"/>
            <p14:sldId id="307"/>
            <p14:sldId id="308"/>
          </p14:sldIdLst>
        </p14:section>
        <p14:section name="Development" id="{8FBC23B9-C85A-414B-8F56-67DC7F2BA204}">
          <p14:sldIdLst>
            <p14:sldId id="309"/>
          </p14:sldIdLst>
        </p14:section>
        <p14:section name="Development Automation" id="{22FE0329-A2C1-4D50-8188-C76B1C68BCCC}">
          <p14:sldIdLst>
            <p14:sldId id="292"/>
            <p14:sldId id="310"/>
            <p14:sldId id="311"/>
            <p14:sldId id="312"/>
          </p14:sldIdLst>
        </p14:section>
        <p14:section name="Git Workflow" id="{81BA056F-28B9-4937-83C5-BEDC6C1F28C1}">
          <p14:sldIdLst>
            <p14:sldId id="313"/>
            <p14:sldId id="314"/>
            <p14:sldId id="315"/>
            <p14:sldId id="316"/>
            <p14:sldId id="317"/>
          </p14:sldIdLst>
        </p14:section>
        <p14:section name="Resources" id="{45B99023-1F2C-4EA6-BFF3-209A1042E5BC}">
          <p14:sldIdLst>
            <p14:sldId id="318"/>
            <p14:sldId id="319"/>
            <p14:sldId id="320"/>
          </p14:sldIdLst>
        </p14:section>
        <p14:section name="PRE &amp; POST PROCESSORS" id="{C56D195D-86B0-41FF-BBE7-97ED9998B34D}">
          <p14:sldIdLst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ENVIRONMENT AND WORKFLOW" id="{E27E4BCD-6A53-4D8A-A33F-F0A73B9A4F8F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E60"/>
    <a:srgbClr val="1199FF"/>
    <a:srgbClr val="6A958D"/>
    <a:srgbClr val="1C7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286B-3537-4467-8B69-1475C3130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C196D-A956-4E0F-A7F8-51037235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E230-DE5C-424B-84B4-8AD5B46F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17C4-B115-40A5-8F0A-BA6B4636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3695-CE19-4647-B7BC-7FDC0FB8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813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047D-796C-47AF-8188-63DB2360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3762B-A1A5-4A77-9ACE-BDFF5E95F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D271-7128-4524-B1D2-F9362147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1DCE-401E-416E-8DEC-A42B797C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B389-78D2-4EF2-BB02-A17867EC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578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C12E2-33A9-4D97-93E4-9D40C4DA2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1594B-A976-4FCE-90E6-5D25A299F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0649-1C8C-4992-86D9-BED8D79F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B045-0280-4BF1-B81D-A88F98AD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D743-2F66-469C-AB63-BEF9D4A5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34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67AD-A97E-4671-A415-5103E381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0F2B-5C7F-4A04-BE97-EAB96D0B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19A5-FEE4-4F18-A67C-669BC823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6C6EB-14E1-4D5B-BC2F-BAD8E463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B97E9-1C96-4E06-9A7C-CA2C2C49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65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592B-B54B-4F06-AD29-C77ED841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C350-08ED-4754-A95A-1EBDEB6E4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03C36-13DC-40CD-9996-3378B420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385B7-6BA8-4DBD-845F-9AB86EA6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561E-582D-4FA5-9D2C-332394EF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517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2365-4D7D-4C8D-957D-819D7314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AFEA-B08D-448F-A971-A031B1D67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BD0FC-5E32-418A-814E-801234787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0FD6D-5489-413A-B209-D031C7B4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E7C4C-8A86-40EF-9C81-484E2ACD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46E9-6B2E-4BF5-9948-938F00E6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141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D09D-D284-4D5B-B66E-CE5E3ED0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07025-3177-4E8D-9020-E9A67340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2948B-CC8E-4C2D-8905-97C73F73C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46EAE-C497-4BAD-A33C-23ABF2BC2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ECAD-B19B-4BD6-892C-64176D799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C9B40-448D-4C4B-821E-CAEB7BC1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13AD9-7E02-4792-BC21-2AC2C1F4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42CDD-414C-4478-9C3C-CCC1E293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165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C4F6-9F47-4EA1-A9BF-43661F64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0889B-7E86-4A13-8A6F-410E7CBF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818BE-230A-4AB8-B8F0-47D785BC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45EE0-3FAC-49F7-9A9E-FE82BEE8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923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33792-5313-4E97-92C8-20D8BEAB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C3FB3-F90D-4E21-8582-49B37661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A105B-9E7D-4A1E-9CE6-C9014ED8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93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464B-A46B-49A3-97B2-0A8678B7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1989E-FF26-4E1E-A066-729816C6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E603A-0471-4A2C-BEE7-2E1FC7BC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E1177-572E-43ED-9824-BD9822DB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60E66-C0C5-4E68-8EF9-D7082FA2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BF4D-C60C-4266-9F93-8EEE6232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445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12E9-DEA4-404F-AEA1-84463995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4F4B9-C127-4B7D-A708-AB911C3C9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3A5A8-8F5F-4A51-A7CE-16CC342CF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97467-65AE-4158-A9F4-784D85D5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FB64D-7D9B-440E-9F58-745FEE60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A8F2-BC04-450A-821C-FCEBA780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32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F979B-10ED-4AD2-8658-9C46AEF1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7597E-5127-4DCD-8F86-17001C89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DEE2-FD83-4D8C-9992-63745DC8B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37215-59B9-44FB-A99D-2A47FB505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39B12-DBBB-4790-B0FE-F847B9AC5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175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ulpjs.com/" TargetMode="External"/><Relationship Id="rId5" Type="http://schemas.openxmlformats.org/officeDocument/2006/relationships/hyperlink" Target="https://browsersync.io/" TargetMode="External"/><Relationship Id="rId4" Type="http://schemas.openxmlformats.org/officeDocument/2006/relationships/hyperlink" Target="https://jekyllrb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-scm.com/book/bg/v2" TargetMode="External"/><Relationship Id="rId5" Type="http://schemas.openxmlformats.org/officeDocument/2006/relationships/hyperlink" Target="https://git-scm.com/book/en/v2" TargetMode="External"/><Relationship Id="rId4" Type="http://schemas.openxmlformats.org/officeDocument/2006/relationships/hyperlink" Target="http://git-scm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s://postcss.org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lesscss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ass-lang.com/" TargetMode="External"/><Relationship Id="rId5" Type="http://schemas.openxmlformats.org/officeDocument/2006/relationships/hyperlink" Target="https://gulpjs.com/" TargetMode="External"/><Relationship Id="rId4" Type="http://schemas.openxmlformats.org/officeDocument/2006/relationships/hyperlink" Target="https://browsersync.io/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ubuntu.com/download/deskto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buntu.com/download/server" TargetMode="External"/><Relationship Id="rId5" Type="http://schemas.openxmlformats.org/officeDocument/2006/relationships/hyperlink" Target="http://download.virtualbox.org/virtualbox/UserManual.pdf" TargetMode="External"/><Relationship Id="rId4" Type="http://schemas.openxmlformats.org/officeDocument/2006/relationships/hyperlink" Target="https://www.virtualbox.org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igitalocean.com/community/tutorials/how-to-install-linux-nginx-mysql-php-lemp-stack-ubuntu-18-0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reativebloq.com/features/10-best-static-site-generators" TargetMode="External"/><Relationship Id="rId5" Type="http://schemas.openxmlformats.org/officeDocument/2006/relationships/hyperlink" Target="https://gohugo.io/" TargetMode="External"/><Relationship Id="rId4" Type="http://schemas.openxmlformats.org/officeDocument/2006/relationships/hyperlink" Target="https://jekyllrb.com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-scm.com/book/bg/v2" TargetMode="External"/><Relationship Id="rId5" Type="http://schemas.openxmlformats.org/officeDocument/2006/relationships/hyperlink" Target="https://git-scm.com/book/en/v2" TargetMode="External"/><Relationship Id="rId4" Type="http://schemas.openxmlformats.org/officeDocument/2006/relationships/hyperlink" Target="http://git-scm.com/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itbucket.org/product" TargetMode="External"/><Relationship Id="rId5" Type="http://schemas.openxmlformats.org/officeDocument/2006/relationships/hyperlink" Target="https://about.gitlab.com/" TargetMode="External"/><Relationship Id="rId4" Type="http://schemas.openxmlformats.org/officeDocument/2006/relationships/hyperlink" Target="https://github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4" y="2909971"/>
            <a:ext cx="9529011" cy="10380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Dev Workflows &amp; Tools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9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111078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commit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778135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1909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111078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clone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53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111078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push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56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778135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The Setup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4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2 - Setup Code Repository - Task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981635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Create GitHub Account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72586" y="2894756"/>
            <a:ext cx="9529011" cy="534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rgbClr val="F3BE60"/>
                </a:solidFill>
                <a:latin typeface="Source Sans Pro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GB" sz="2800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6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2 - Setup Code Repository - Task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981635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Create Repository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72586" y="2894756"/>
            <a:ext cx="9529011" cy="534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rgbClr val="F3BE60"/>
                </a:solidFill>
                <a:latin typeface="Source Sans Pro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GB" sz="2800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8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2 - Setup Code Repository - Task 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981635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Initial Commit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72586" y="2894756"/>
            <a:ext cx="9529011" cy="534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rgbClr val="F3BE60"/>
                </a:solidFill>
                <a:latin typeface="Source Sans Pro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GB" sz="2800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39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9425"/>
            <a:ext cx="9529011" cy="103805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GitHub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448682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Hosting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39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3 - Setup GitHub Site - Task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5063" y="2938182"/>
            <a:ext cx="8061873" cy="981635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Jekyll compiles in Docs</a:t>
            </a:r>
          </a:p>
        </p:txBody>
      </p:sp>
    </p:spTree>
    <p:extLst>
      <p:ext uri="{BB962C8B-B14F-4D97-AF65-F5344CB8AC3E}">
        <p14:creationId xmlns:p14="http://schemas.microsoft.com/office/powerpoint/2010/main" val="368312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9425"/>
            <a:ext cx="9529011" cy="103805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Jekyll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448682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CMS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4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3 - Setup GitHub Site - Task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4161"/>
            <a:ext cx="9577597" cy="16696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GitHub Repository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018967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4 - Start Development - Task 1 of 1000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201" y="2873609"/>
            <a:ext cx="9577597" cy="111078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Go Nuts!</a:t>
            </a:r>
          </a:p>
        </p:txBody>
      </p:sp>
    </p:spTree>
    <p:extLst>
      <p:ext uri="{BB962C8B-B14F-4D97-AF65-F5344CB8AC3E}">
        <p14:creationId xmlns:p14="http://schemas.microsoft.com/office/powerpoint/2010/main" val="2692339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1955"/>
            <a:ext cx="9529011" cy="248005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Nodejs</a:t>
            </a:r>
            <a:b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</a:br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Gulp</a:t>
            </a:r>
            <a:b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</a:br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BrowserSync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1851212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Development Automation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71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5 - Dev Automation - Task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201" y="2873609"/>
            <a:ext cx="9577597" cy="111078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Install Nodejs</a:t>
            </a:r>
          </a:p>
        </p:txBody>
      </p:sp>
    </p:spTree>
    <p:extLst>
      <p:ext uri="{BB962C8B-B14F-4D97-AF65-F5344CB8AC3E}">
        <p14:creationId xmlns:p14="http://schemas.microsoft.com/office/powerpoint/2010/main" val="2320170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5 - Dev Automation - Task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201" y="2873609"/>
            <a:ext cx="9577597" cy="111078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Install Gulp</a:t>
            </a:r>
          </a:p>
        </p:txBody>
      </p:sp>
    </p:spTree>
    <p:extLst>
      <p:ext uri="{BB962C8B-B14F-4D97-AF65-F5344CB8AC3E}">
        <p14:creationId xmlns:p14="http://schemas.microsoft.com/office/powerpoint/2010/main" val="4192737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5 - Dev Automation - Task 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201" y="2873609"/>
            <a:ext cx="9577597" cy="111078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Install BrowserSync</a:t>
            </a:r>
          </a:p>
        </p:txBody>
      </p:sp>
    </p:spTree>
    <p:extLst>
      <p:ext uri="{BB962C8B-B14F-4D97-AF65-F5344CB8AC3E}">
        <p14:creationId xmlns:p14="http://schemas.microsoft.com/office/powerpoint/2010/main" val="1913399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6 - Git Workflow - Task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677"/>
            <a:ext cx="9577597" cy="748553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Make a change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76499A-722F-4995-A1B0-F061C9C49EC0}"/>
              </a:ext>
            </a:extLst>
          </p:cNvPr>
          <p:cNvSpPr txBox="1">
            <a:spLocks/>
          </p:cNvSpPr>
          <p:nvPr/>
        </p:nvSpPr>
        <p:spPr>
          <a:xfrm>
            <a:off x="1523999" y="2545934"/>
            <a:ext cx="9577597" cy="7485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Change in git speak is a set of changes that constitute a meaningful update to the project</a:t>
            </a:r>
            <a:endParaRPr lang="en-GB" sz="2400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3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6 - Git Workflow - Task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677"/>
            <a:ext cx="9577597" cy="748553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Stage the files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76499A-722F-4995-A1B0-F061C9C49EC0}"/>
              </a:ext>
            </a:extLst>
          </p:cNvPr>
          <p:cNvSpPr txBox="1">
            <a:spLocks/>
          </p:cNvSpPr>
          <p:nvPr/>
        </p:nvSpPr>
        <p:spPr>
          <a:xfrm>
            <a:off x="1524000" y="2545934"/>
            <a:ext cx="9577597" cy="7485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Staging the files means add the files you would like to commit</a:t>
            </a:r>
          </a:p>
          <a:p>
            <a:pPr algn="l"/>
            <a:endParaRPr lang="en-US" sz="2400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00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6 - Git Workflow - Task 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677"/>
            <a:ext cx="9577597" cy="748553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Commit the change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76499A-722F-4995-A1B0-F061C9C49EC0}"/>
              </a:ext>
            </a:extLst>
          </p:cNvPr>
          <p:cNvSpPr txBox="1">
            <a:spLocks/>
          </p:cNvSpPr>
          <p:nvPr/>
        </p:nvSpPr>
        <p:spPr>
          <a:xfrm>
            <a:off x="1524000" y="2411421"/>
            <a:ext cx="9577597" cy="8830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Commiting is recording the changes to the permanent record of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758108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6 - Git Workflow - Task 4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677"/>
            <a:ext cx="9577597" cy="748553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Push changes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76499A-722F-4995-A1B0-F061C9C49EC0}"/>
              </a:ext>
            </a:extLst>
          </p:cNvPr>
          <p:cNvSpPr txBox="1">
            <a:spLocks/>
          </p:cNvSpPr>
          <p:nvPr/>
        </p:nvSpPr>
        <p:spPr>
          <a:xfrm>
            <a:off x="1523999" y="2266230"/>
            <a:ext cx="9577597" cy="8830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Pushing the changes from your local repository to the one on GitHub</a:t>
            </a:r>
          </a:p>
        </p:txBody>
      </p:sp>
    </p:spTree>
    <p:extLst>
      <p:ext uri="{BB962C8B-B14F-4D97-AF65-F5344CB8AC3E}">
        <p14:creationId xmlns:p14="http://schemas.microsoft.com/office/powerpoint/2010/main" val="412496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778135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The Setup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98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6 - Git Workflow - Task 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677"/>
            <a:ext cx="9577597" cy="748553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Start from Task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76499A-722F-4995-A1B0-F061C9C49EC0}"/>
              </a:ext>
            </a:extLst>
          </p:cNvPr>
          <p:cNvSpPr txBox="1">
            <a:spLocks/>
          </p:cNvSpPr>
          <p:nvPr/>
        </p:nvSpPr>
        <p:spPr>
          <a:xfrm>
            <a:off x="1523999" y="2628456"/>
            <a:ext cx="9577597" cy="520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Go make the best website you can!</a:t>
            </a:r>
          </a:p>
        </p:txBody>
      </p:sp>
    </p:spTree>
    <p:extLst>
      <p:ext uri="{BB962C8B-B14F-4D97-AF65-F5344CB8AC3E}">
        <p14:creationId xmlns:p14="http://schemas.microsoft.com/office/powerpoint/2010/main" val="2127610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Tools</a:t>
            </a:r>
            <a:endParaRPr lang="en-US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https://jekyllrb.com/</a:t>
            </a:r>
            <a:endParaRPr lang="en-US" sz="32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32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https://browsersync.io/</a:t>
            </a:r>
            <a:endParaRPr lang="en-US" sz="32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32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https://gulpjs.com/</a:t>
            </a:r>
            <a:endParaRPr lang="en-US" sz="32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825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Git</a:t>
            </a:r>
            <a:endParaRPr lang="en-US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http://git-scm.com</a:t>
            </a:r>
            <a:endParaRPr lang="en-US" sz="32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32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</a:t>
            </a:r>
            <a:endParaRPr lang="en-US" sz="32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32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https://git-scm.com/book/bg/v2</a:t>
            </a:r>
            <a:endParaRPr lang="en-US" sz="3200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93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Git Hosting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US" sz="32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83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1433"/>
            <a:ext cx="9529011" cy="16351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3BE60"/>
                </a:solidFill>
                <a:latin typeface="Source Sans Pro" panose="020B0604020202020204" pitchFamily="34" charset="0"/>
              </a:rPr>
              <a:t>PRE &amp; POST </a:t>
            </a:r>
            <a:br>
              <a:rPr lang="en-US" b="1" dirty="0">
                <a:solidFill>
                  <a:srgbClr val="F3BE60"/>
                </a:solidFill>
                <a:latin typeface="Source Sans Pro" panose="020B0604020202020204" pitchFamily="34" charset="0"/>
              </a:rPr>
            </a:br>
            <a:r>
              <a:rPr lang="en-US" b="1" dirty="0">
                <a:solidFill>
                  <a:srgbClr val="F3BE60"/>
                </a:solidFill>
                <a:latin typeface="Source Sans Pro" panose="020B0604020202020204" pitchFamily="34" charset="0"/>
              </a:rPr>
              <a:t>PROCESSORS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20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3BE60"/>
                </a:solidFill>
                <a:latin typeface="Source Sans Pro" panose="020B0604020202020204" pitchFamily="34" charset="0"/>
              </a:rPr>
              <a:t>SASS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00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SASS</a:t>
            </a:r>
            <a:endParaRPr lang="en-US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Sass is an extension of CSS that adds power and elegance to the basic language. It allows you to use variables, nested rules, </a:t>
            </a:r>
            <a:r>
              <a:rPr lang="en-US" sz="2400" b="1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mixins</a:t>
            </a: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inline imports, and more, all with a fully CSS-compatible syntax. Sass helps keep large stylesheets well-organized, and get small stylesheets up and running quickly, particularly with the help of the Compass style library.</a:t>
            </a:r>
            <a:endParaRPr lang="en-US" sz="2400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20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SASS - FEATURES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Fully CSS-compatible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Language extensions such as variables, nesting, and </a:t>
            </a:r>
            <a:r>
              <a:rPr lang="en-US" sz="2400" b="1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mixins</a:t>
            </a: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Many useful functions for manipulating colors and other values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Advanced features like control directives for libraries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Well-formatted, customizable output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480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SASS - SYNTAX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There are two syntaxes available for Sass.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SCSS (Sassy CSS) [.</a:t>
            </a:r>
            <a:r>
              <a:rPr lang="en-US" sz="2400" b="1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scss</a:t>
            </a: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Indented syntax (or just "Sass") [.sass]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10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USING SASS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Ruby Sass - gem install sass</a:t>
            </a:r>
          </a:p>
          <a:p>
            <a:r>
              <a:rPr lang="en-US" sz="20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Node.js Sass - npm install node-sass (Bindings for </a:t>
            </a:r>
            <a:r>
              <a:rPr lang="en-US" sz="2000" b="1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LibSass</a:t>
            </a:r>
            <a:r>
              <a:rPr lang="en-US" sz="20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a C++ implementation)</a:t>
            </a:r>
          </a:p>
          <a:p>
            <a:r>
              <a:rPr lang="en-US" sz="20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Sass - pip install </a:t>
            </a:r>
            <a:r>
              <a:rPr lang="en-US" sz="2000" b="1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libsass</a:t>
            </a:r>
            <a:r>
              <a:rPr lang="en-US" sz="20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(Bindings for </a:t>
            </a:r>
            <a:r>
              <a:rPr lang="en-US" sz="2000" b="1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LibSass</a:t>
            </a:r>
            <a:r>
              <a:rPr lang="en-US" sz="20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a C++ implementation)</a:t>
            </a:r>
          </a:p>
          <a:p>
            <a:r>
              <a:rPr lang="en-US" sz="20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Sass.js - Sass parser in JavaScript - https://github.com/medialize/sass.js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03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1 – Setup CMS – Task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111078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Install Jekyll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72586" y="2894756"/>
            <a:ext cx="9529011" cy="534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https://jekyllrb.com/</a:t>
            </a:r>
            <a:endParaRPr lang="bg-BG" sz="2800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53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3BE60"/>
                </a:solidFill>
                <a:latin typeface="Source Sans Pro" panose="020B0604020202020204" pitchFamily="34" charset="0"/>
              </a:rPr>
              <a:t>LESS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61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It's CSS, with just a little more.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SCSS (Sassy CSS) [.</a:t>
            </a:r>
            <a:r>
              <a:rPr lang="en-US" sz="2400" b="1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scss</a:t>
            </a: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Indented syntax (or just "Sass") [.sass]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51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LESS - FEATURES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Evaluating values and conditional statements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Language extensions such as variables, nesting, and </a:t>
            </a:r>
            <a:r>
              <a:rPr lang="en-US" sz="2400" b="1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mixins</a:t>
            </a: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Many useful functions for manipulating colors and other values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Advanced features like control directives for libraries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Well-formatted, customizable output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77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USING LESS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Node.js - npm install -g less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the Browser - JavaScript - include less.js in your HTML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5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3BE60"/>
                </a:solidFill>
                <a:latin typeface="Source Sans Pro" panose="020B0604020202020204" pitchFamily="34" charset="0"/>
              </a:rPr>
              <a:t>POSTCSS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55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POSTCSS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tool for transforming CSS with JavaScript</a:t>
            </a: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462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POSTCSS - FEATURES 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Modular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Plugin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76595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ource Sans Pro" panose="020B0604020202020204" pitchFamily="34" charset="0"/>
              </a:rPr>
              <a:t>TOOLS</a:t>
            </a:r>
            <a:endParaRPr lang="bg-BG" b="1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78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3BE60"/>
                </a:solidFill>
                <a:latin typeface="Source Sans Pro" panose="020B0604020202020204" pitchFamily="34" charset="0"/>
              </a:rPr>
              <a:t>NPM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NPM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 npm to install, share, and distribute code; manage dependencies in your projects; and share &amp; receive feedback with others.</a:t>
            </a:r>
          </a:p>
        </p:txBody>
      </p:sp>
    </p:spTree>
    <p:extLst>
      <p:ext uri="{BB962C8B-B14F-4D97-AF65-F5344CB8AC3E}">
        <p14:creationId xmlns:p14="http://schemas.microsoft.com/office/powerpoint/2010/main" val="329914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1 – Setup CMS – Task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981635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Cleanup Jekyll HTML and CSS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72586" y="2894756"/>
            <a:ext cx="9529011" cy="534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https://jekyllrb.com/</a:t>
            </a:r>
            <a:endParaRPr lang="bg-BG" sz="2800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913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GULP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240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GULP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Automate and enhance your workflow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12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USING GULP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npm install -g gulp-cli gulp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45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GRUNT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742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GRUNT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Automate and enhance your workflow</a:t>
            </a: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732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USING GRUNT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npm install -g grunt-cli</a:t>
            </a: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693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3BE60"/>
                </a:solidFill>
                <a:latin typeface="Source Sans Pro" panose="020B0604020202020204" pitchFamily="34" charset="0"/>
              </a:rPr>
              <a:t>BROWSERSYNC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023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BROWSERSYNC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Time-saving synchronised browser testing.</a:t>
            </a: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743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USING BROWSERSYNC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npm install -g browser-sync</a:t>
            </a: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428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ource Sans Pro" panose="020B0604020202020204" pitchFamily="34" charset="0"/>
              </a:rPr>
              <a:t>ENVIRONMENT</a:t>
            </a:r>
            <a:endParaRPr lang="bg-BG" b="1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8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9425"/>
            <a:ext cx="9529011" cy="103805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Git, GitHub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448682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Source Control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46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VIRTUALBOX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and manage Virtual Machines</a:t>
            </a: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2727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UBUNTU 18.10 SERVER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Popular Linux distribution</a:t>
            </a: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508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ource Sans Pro" panose="020B0604020202020204" pitchFamily="34" charset="0"/>
              </a:rPr>
              <a:t>HOMEWORK</a:t>
            </a:r>
            <a:endParaRPr lang="bg-BG" b="1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44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TASKS 1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Download VirtualBox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Download Ubuntu 18.10 Server ISO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Download an SSH Client for your 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Download an FTP Client for your OS</a:t>
            </a: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918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TASKS 2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Install VirtualBox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a new Virtual machine inside VirtualBox for Ubuntu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Install Ubuntu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Ubuntu - Setup SSH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Ubuntu - Folder Sharing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Ubuntu - Install git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Ubuntu - Configure your git and add GitHub.com access</a:t>
            </a: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661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TASKS 3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Ubuntu - Install jekyll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Ubuntu - Install nodejs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Ubuntu - Install Gulp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Ubuntu - Install Grunt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Ubuntu - Install BrowserSync</a:t>
            </a: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21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ource Sans Pro" panose="020B0604020202020204" pitchFamily="34" charset="0"/>
              </a:rPr>
              <a:t>RESOURCES</a:t>
            </a:r>
            <a:endParaRPr lang="bg-BG" b="1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00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Tools</a:t>
            </a:r>
            <a:endParaRPr lang="en-US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https://browsersync.io/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https://gulpjs.com/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/>
              </a:rPr>
              <a:t>https://sass-lang.com/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http://lesscss.org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8"/>
              </a:rPr>
              <a:t>https://postcss.org/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343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ENVIRONMENT</a:t>
            </a:r>
            <a:endParaRPr lang="en-US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https://www.virtualbox.org/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http://download.virtualbox.org/virtualbox/UserManual.pdf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/>
              </a:rPr>
              <a:t>https://www.ubuntu.com/download/server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https://www.ubuntu.com/download/desktop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661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LEMP STACK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https://www.digitalocean.com/community/tutorials/how-to-install-linux-nginx-mysql-php-lemp-stack-ubuntu-18-04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6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778135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Git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238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STATIC SITE GENERATORS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https://jekyllrb.com/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https://gohugo.io/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/>
              </a:rPr>
              <a:t>https://www.creativebloq.com/features/10-best-static-site-generators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380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GIT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http://git-scm.com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https://git-scm.com/book/en/v2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/>
              </a:rPr>
              <a:t>https://git-scm.com/book/bg/v2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681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GIT HOSTING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https://github.com/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https://about.gitlab.com/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/>
              </a:rPr>
              <a:t>https://bitbucket.org/product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2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111078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init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111078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add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2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1002</Words>
  <Application>Microsoft Office PowerPoint</Application>
  <PresentationFormat>Widescreen</PresentationFormat>
  <Paragraphs>194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Source Sans Pro</vt:lpstr>
      <vt:lpstr>Wingdings</vt:lpstr>
      <vt:lpstr>Office Theme</vt:lpstr>
      <vt:lpstr>Dev Workflows &amp; Tools</vt:lpstr>
      <vt:lpstr>Jekyll</vt:lpstr>
      <vt:lpstr>PowerPoint Presentation</vt:lpstr>
      <vt:lpstr>Install Jekyll</vt:lpstr>
      <vt:lpstr>Cleanup Jekyll HTML and CSS</vt:lpstr>
      <vt:lpstr>Git, GitHub</vt:lpstr>
      <vt:lpstr>PowerPoint Presentation</vt:lpstr>
      <vt:lpstr>init</vt:lpstr>
      <vt:lpstr>add</vt:lpstr>
      <vt:lpstr>commit</vt:lpstr>
      <vt:lpstr>PowerPoint Presentation</vt:lpstr>
      <vt:lpstr>clone</vt:lpstr>
      <vt:lpstr>push</vt:lpstr>
      <vt:lpstr>PowerPoint Presentation</vt:lpstr>
      <vt:lpstr>Create GitHub Account</vt:lpstr>
      <vt:lpstr>Create Repository</vt:lpstr>
      <vt:lpstr>Initial Commit</vt:lpstr>
      <vt:lpstr>GitHub</vt:lpstr>
      <vt:lpstr>Jekyll compiles in Docs</vt:lpstr>
      <vt:lpstr>GitHub Repository configuration</vt:lpstr>
      <vt:lpstr>Go Nuts!</vt:lpstr>
      <vt:lpstr>Nodejs Gulp BrowserSync</vt:lpstr>
      <vt:lpstr>Install Nodejs</vt:lpstr>
      <vt:lpstr>Install Gulp</vt:lpstr>
      <vt:lpstr>Install BrowserSync</vt:lpstr>
      <vt:lpstr>Make a change</vt:lpstr>
      <vt:lpstr>Stage the files</vt:lpstr>
      <vt:lpstr>Commit the change</vt:lpstr>
      <vt:lpstr>Push changes</vt:lpstr>
      <vt:lpstr>Start from Task 1</vt:lpstr>
      <vt:lpstr>PowerPoint Presentation</vt:lpstr>
      <vt:lpstr>PowerPoint Presentation</vt:lpstr>
      <vt:lpstr>PowerPoint Presentation</vt:lpstr>
      <vt:lpstr>PRE &amp; POST  PROCESSORS</vt:lpstr>
      <vt:lpstr>SASS</vt:lpstr>
      <vt:lpstr>PowerPoint Presentation</vt:lpstr>
      <vt:lpstr>PowerPoint Presentation</vt:lpstr>
      <vt:lpstr>PowerPoint Presentation</vt:lpstr>
      <vt:lpstr>PowerPoint Presentation</vt:lpstr>
      <vt:lpstr>LESS</vt:lpstr>
      <vt:lpstr>PowerPoint Presentation</vt:lpstr>
      <vt:lpstr>PowerPoint Presentation</vt:lpstr>
      <vt:lpstr>PowerPoint Presentation</vt:lpstr>
      <vt:lpstr>POSTCSS</vt:lpstr>
      <vt:lpstr>PowerPoint Presentation</vt:lpstr>
      <vt:lpstr>PowerPoint Presentation</vt:lpstr>
      <vt:lpstr>TOOLS</vt:lpstr>
      <vt:lpstr>NPM</vt:lpstr>
      <vt:lpstr>PowerPoint Presentation</vt:lpstr>
      <vt:lpstr>GULP</vt:lpstr>
      <vt:lpstr>PowerPoint Presentation</vt:lpstr>
      <vt:lpstr>PowerPoint Presentation</vt:lpstr>
      <vt:lpstr>GRUNT</vt:lpstr>
      <vt:lpstr>PowerPoint Presentation</vt:lpstr>
      <vt:lpstr>PowerPoint Presentation</vt:lpstr>
      <vt:lpstr>BROWSERSYNC</vt:lpstr>
      <vt:lpstr>PowerPoint Presentation</vt:lpstr>
      <vt:lpstr>PowerPoint Presentation</vt:lpstr>
      <vt:lpstr>ENVIRONMENT</vt:lpstr>
      <vt:lpstr>PowerPoint Presentation</vt:lpstr>
      <vt:lpstr>PowerPoint Presentation</vt:lpstr>
      <vt:lpstr>HOMEWORK</vt:lpstr>
      <vt:lpstr>PowerPoint Presentation</vt:lpstr>
      <vt:lpstr>PowerPoint Presentation</vt:lpstr>
      <vt:lpstr>PowerPoint Presentation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Zdravko Zdravkov</dc:creator>
  <cp:lastModifiedBy>Zdravko Zdravkov</cp:lastModifiedBy>
  <cp:revision>95</cp:revision>
  <dcterms:created xsi:type="dcterms:W3CDTF">2019-02-25T10:20:43Z</dcterms:created>
  <dcterms:modified xsi:type="dcterms:W3CDTF">2019-05-06T16:11:53Z</dcterms:modified>
</cp:coreProperties>
</file>