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3" r:id="rId4"/>
    <p:sldId id="294" r:id="rId5"/>
    <p:sldId id="295" r:id="rId6"/>
    <p:sldId id="29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306" r:id="rId18"/>
    <p:sldId id="291" r:id="rId19"/>
    <p:sldId id="307" r:id="rId20"/>
    <p:sldId id="308" r:id="rId21"/>
    <p:sldId id="309" r:id="rId22"/>
    <p:sldId id="292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Jekyll" id="{531B6E71-5226-4BD5-B449-26430E61876B}">
          <p14:sldIdLst>
            <p14:sldId id="289"/>
            <p14:sldId id="293"/>
            <p14:sldId id="294"/>
            <p14:sldId id="295"/>
          </p14:sldIdLst>
        </p14:section>
        <p14:section name="Source Control" id="{33AB3F22-29A6-48AC-A565-AB7EB2D15C32}">
          <p14:sldIdLst>
            <p14:sldId id="290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</p14:sldIdLst>
        </p14:section>
        <p14:section name="Hosting" id="{E8FE2512-CDF6-4DD2-BB77-9DD298AD09A4}">
          <p14:sldIdLst>
            <p14:sldId id="291"/>
            <p14:sldId id="307"/>
            <p14:sldId id="308"/>
          </p14:sldIdLst>
        </p14:section>
        <p14:section name="Development" id="{8FBC23B9-C85A-414B-8F56-67DC7F2BA204}">
          <p14:sldIdLst>
            <p14:sldId id="309"/>
          </p14:sldIdLst>
        </p14:section>
        <p14:section name="Development Automation" id="{22FE0329-A2C1-4D50-8188-C76B1C68BCCC}">
          <p14:sldIdLst>
            <p14:sldId id="292"/>
            <p14:sldId id="310"/>
            <p14:sldId id="311"/>
            <p14:sldId id="312"/>
          </p14:sldIdLst>
        </p14:section>
        <p14:section name="Git Workflow" id="{81BA056F-28B9-4937-83C5-BEDC6C1F28C1}">
          <p14:sldIdLst>
            <p14:sldId id="313"/>
            <p14:sldId id="314"/>
            <p14:sldId id="315"/>
            <p14:sldId id="316"/>
            <p14:sldId id="317"/>
          </p14:sldIdLst>
        </p14:section>
        <p14:section name="Resources" id="{45B99023-1F2C-4EA6-BFF3-209A1042E5BC}">
          <p14:sldIdLst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  <a:srgbClr val="1199FF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ulpjs.com/" TargetMode="External"/><Relationship Id="rId5" Type="http://schemas.openxmlformats.org/officeDocument/2006/relationships/hyperlink" Target="https://browsersync.io/" TargetMode="External"/><Relationship Id="rId4" Type="http://schemas.openxmlformats.org/officeDocument/2006/relationships/hyperlink" Target="https://jekyllr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book/bg/v2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git-scm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 Workflows &amp; Tools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90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clone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3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5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4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GitHub Account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Repository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Initial Commit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Hosting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3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063" y="2938182"/>
            <a:ext cx="8061873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 compiles in Docs</a:t>
            </a:r>
          </a:p>
        </p:txBody>
      </p:sp>
    </p:spTree>
    <p:extLst>
      <p:ext uri="{BB962C8B-B14F-4D97-AF65-F5344CB8AC3E}">
        <p14:creationId xmlns:p14="http://schemas.microsoft.com/office/powerpoint/2010/main" val="36831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CMS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161"/>
            <a:ext cx="9577597" cy="16696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 Repository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96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4 - Start Development - Task 1 of 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Go Nuts!</a:t>
            </a:r>
          </a:p>
        </p:txBody>
      </p:sp>
    </p:spTree>
    <p:extLst>
      <p:ext uri="{BB962C8B-B14F-4D97-AF65-F5344CB8AC3E}">
        <p14:creationId xmlns:p14="http://schemas.microsoft.com/office/powerpoint/2010/main" val="269233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955"/>
            <a:ext cx="9529011" cy="24800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Nodejs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185121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Development Automation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Nodejs</a:t>
            </a:r>
          </a:p>
        </p:txBody>
      </p:sp>
    </p:spTree>
    <p:extLst>
      <p:ext uri="{BB962C8B-B14F-4D97-AF65-F5344CB8AC3E}">
        <p14:creationId xmlns:p14="http://schemas.microsoft.com/office/powerpoint/2010/main" val="23201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Gulp</a:t>
            </a:r>
          </a:p>
        </p:txBody>
      </p:sp>
    </p:spTree>
    <p:extLst>
      <p:ext uri="{BB962C8B-B14F-4D97-AF65-F5344CB8AC3E}">
        <p14:creationId xmlns:p14="http://schemas.microsoft.com/office/powerpoint/2010/main" val="419273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BrowserSync</a:t>
            </a:r>
          </a:p>
        </p:txBody>
      </p:sp>
    </p:spTree>
    <p:extLst>
      <p:ext uri="{BB962C8B-B14F-4D97-AF65-F5344CB8AC3E}">
        <p14:creationId xmlns:p14="http://schemas.microsoft.com/office/powerpoint/2010/main" val="191339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Make a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Change in git speak is a set of changes that constitute a meaningful update to the project</a:t>
            </a:r>
            <a:endParaRPr lang="en-GB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Stage the files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Staging the files means add the files you would like to commit</a:t>
            </a:r>
          </a:p>
          <a:p>
            <a:pPr algn="l"/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 the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411421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Commiting is recording the changes to the permanent record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75810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 changes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266230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Pushing the changes from your local repository to the one on GitHub</a:t>
            </a:r>
          </a:p>
        </p:txBody>
      </p:sp>
    </p:spTree>
    <p:extLst>
      <p:ext uri="{BB962C8B-B14F-4D97-AF65-F5344CB8AC3E}">
        <p14:creationId xmlns:p14="http://schemas.microsoft.com/office/powerpoint/2010/main" val="41249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Start from Task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628456"/>
            <a:ext cx="9577597" cy="520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Go make the best website you can!</a:t>
            </a:r>
          </a:p>
        </p:txBody>
      </p:sp>
    </p:spTree>
    <p:extLst>
      <p:ext uri="{BB962C8B-B14F-4D97-AF65-F5344CB8AC3E}">
        <p14:creationId xmlns:p14="http://schemas.microsoft.com/office/powerpoint/2010/main" val="212761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https://jekyllrb.com/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https://browsersync.io/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https://gulpjs.com/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2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https://git-scm.com/book/bg/v2</a:t>
            </a:r>
            <a:endParaRPr lang="en-US" sz="32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9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Hosting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Cleanup Jekyll HTML and CSS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Git, 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Source Control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Git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2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add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359</Words>
  <Application>Microsoft Office PowerPoint</Application>
  <PresentationFormat>Widescreen</PresentationFormat>
  <Paragraphs>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Source Sans Pro</vt:lpstr>
      <vt:lpstr>Wingdings</vt:lpstr>
      <vt:lpstr>Office Theme</vt:lpstr>
      <vt:lpstr>Dev Workflows &amp; Tools</vt:lpstr>
      <vt:lpstr>Jekyll</vt:lpstr>
      <vt:lpstr>PowerPoint Presentation</vt:lpstr>
      <vt:lpstr>Install Jekyll</vt:lpstr>
      <vt:lpstr>Cleanup Jekyll HTML and CSS</vt:lpstr>
      <vt:lpstr>Git, GitHub</vt:lpstr>
      <vt:lpstr>PowerPoint Presentation</vt:lpstr>
      <vt:lpstr>init</vt:lpstr>
      <vt:lpstr>add</vt:lpstr>
      <vt:lpstr>commit</vt:lpstr>
      <vt:lpstr>PowerPoint Presentation</vt:lpstr>
      <vt:lpstr>clone</vt:lpstr>
      <vt:lpstr>push</vt:lpstr>
      <vt:lpstr>PowerPoint Presentation</vt:lpstr>
      <vt:lpstr>Create GitHub Account</vt:lpstr>
      <vt:lpstr>Create Repository</vt:lpstr>
      <vt:lpstr>Initial Commit</vt:lpstr>
      <vt:lpstr>GitHub</vt:lpstr>
      <vt:lpstr>Jekyll compiles in Docs</vt:lpstr>
      <vt:lpstr>GitHub Repository configuration</vt:lpstr>
      <vt:lpstr>Go Nuts!</vt:lpstr>
      <vt:lpstr>Nodejs Gulp BrowserSync</vt:lpstr>
      <vt:lpstr>Install Nodejs</vt:lpstr>
      <vt:lpstr>Install Gulp</vt:lpstr>
      <vt:lpstr>Install BrowserSync</vt:lpstr>
      <vt:lpstr>Make a change</vt:lpstr>
      <vt:lpstr>Stage the files</vt:lpstr>
      <vt:lpstr>Commit the change</vt:lpstr>
      <vt:lpstr>Push changes</vt:lpstr>
      <vt:lpstr>Start from Task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88</cp:revision>
  <dcterms:created xsi:type="dcterms:W3CDTF">2019-02-25T10:20:43Z</dcterms:created>
  <dcterms:modified xsi:type="dcterms:W3CDTF">2019-05-06T15:06:06Z</dcterms:modified>
</cp:coreProperties>
</file>