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3" r:id="rId4"/>
    <p:sldId id="294" r:id="rId5"/>
    <p:sldId id="295" r:id="rId6"/>
    <p:sldId id="290" r:id="rId7"/>
    <p:sldId id="291" r:id="rId8"/>
    <p:sldId id="292" r:id="rId9"/>
    <p:sldId id="288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F2F352-109E-4F1E-B9CE-2E034D676ED7}">
          <p14:sldIdLst>
            <p14:sldId id="256"/>
          </p14:sldIdLst>
        </p14:section>
        <p14:section name="Jekyll" id="{531B6E71-5226-4BD5-B449-26430E61876B}">
          <p14:sldIdLst>
            <p14:sldId id="289"/>
            <p14:sldId id="293"/>
            <p14:sldId id="294"/>
            <p14:sldId id="295"/>
          </p14:sldIdLst>
        </p14:section>
        <p14:section name="Source Control" id="{33AB3F22-29A6-48AC-A565-AB7EB2D15C32}">
          <p14:sldIdLst>
            <p14:sldId id="290"/>
          </p14:sldIdLst>
        </p14:section>
        <p14:section name="Hosting" id="{E8FE2512-CDF6-4DD2-BB77-9DD298AD09A4}">
          <p14:sldIdLst>
            <p14:sldId id="291"/>
          </p14:sldIdLst>
        </p14:section>
        <p14:section name="Development Automation" id="{22FE0329-A2C1-4D50-8188-C76B1C68BCCC}">
          <p14:sldIdLst>
            <p14:sldId id="292"/>
          </p14:sldIdLst>
        </p14:section>
        <p14:section name="Template" id="{43566932-E162-4F5D-B29A-8A8B86887EF7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  <a:srgbClr val="1199FF"/>
    <a:srgbClr val="6A958D"/>
    <a:srgbClr val="1C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6B-3537-4467-8B69-1475C31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196D-A956-4E0F-A7F8-51037235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230-DE5C-424B-84B4-8AD5B46F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7C4-B115-40A5-8F0A-BA6B463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695-CE19-4647-B7BC-7FDC0FB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D-796C-47AF-8188-63DB236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762B-A1A5-4A77-9ACE-BDFF5E9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271-7128-4524-B1D2-F936214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DCE-401E-416E-8DEC-A42B7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B389-78D2-4EF2-BB02-A17867E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12E2-33A9-4D97-93E4-9D40C4DA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594B-A976-4FCE-90E6-5D25A29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0649-1C8C-4992-86D9-BED8D79F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045-0280-4BF1-B81D-A88F98A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743-2F66-469C-AB63-BEF9D4A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3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67AD-A97E-4671-A415-5103E3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0F2B-5C7F-4A04-BE97-EAB96D0B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9A5-FEE4-4F18-A67C-669BC8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C6EB-14E1-4D5B-BC2F-BAD8E46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97E9-1C96-4E06-9A7C-CA2C2C49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92B-B54B-4F06-AD29-C77ED84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350-08ED-4754-A95A-1EBDEB6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3C36-13DC-40CD-9996-3378B420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85B7-6BA8-4DBD-845F-9AB86EA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61E-582D-4FA5-9D2C-332394E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365-4D7D-4C8D-957D-819D731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FEA-B08D-448F-A971-A031B1D6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D0FC-5E32-418A-814E-80123478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D6D-5489-413A-B209-D031C7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7C4C-8A86-40EF-9C81-484E2AC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46E9-6B2E-4BF5-9948-938F00E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09D-D284-4D5B-B66E-CE5E3ED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025-3177-4E8D-9020-E9A6734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48B-CC8E-4C2D-8905-97C73F73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46EAE-C497-4BAD-A33C-23ABF2BC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CAD-B19B-4BD6-892C-64176D79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B40-448D-4C4B-821E-CAEB7B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AD9-7E02-4792-BC21-2AC2C1F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2CDD-414C-4478-9C3C-CCC1E29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4F6-9F47-4EA1-A9BF-43661F64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0889B-7E86-4A13-8A6F-410E7CB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18BE-230A-4AB8-B8F0-47D78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5EE0-3FAC-49F7-9A9E-FE82BEE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2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3792-5313-4E97-92C8-20D8BEA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3FB3-F90D-4E21-8582-49B37661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105B-9E7D-4A1E-9CE6-C9014ED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3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64B-A46B-49A3-97B2-0A867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9E-FF26-4E1E-A066-729816C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603A-0471-4A2C-BEE7-2E1FC7B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177-572E-43ED-9824-BD9822D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E66-C0C5-4E68-8EF9-D7082FA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F4D-C60C-4266-9F93-8EEE62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4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2E9-DEA4-404F-AEA1-8446399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F4B9-C127-4B7D-A708-AB911C3C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A8-8F5F-4A51-A7CE-16CC342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7467-65AE-4158-A9F4-784D85D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B64D-7D9B-440E-9F58-745FEE6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A8F2-BC04-450A-821C-FCEBA7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32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979B-10ED-4AD2-8658-9C46AEF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597E-5127-4DCD-8F86-17001C8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DEE2-FD83-4D8C-9992-63745DC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E79-A73C-4B14-A500-2DC639C8360F}" type="datetimeFigureOut">
              <a:rPr lang="bg-BG" smtClean="0"/>
              <a:t>06.05.2019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7215-59B9-44FB-A99D-2A47FB50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B12-DBBB-4790-B0FE-F847B9AC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7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Dev Workflows &amp; Tools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CMS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4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Setup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1 – Setup CMS –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https://jekyllrb.com/</a:t>
            </a:r>
            <a:endParaRPr lang="bg-BG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1 – Setup CMS – </a:t>
            </a:r>
            <a:r>
              <a:rPr lang="en-US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Task 2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https://jekyllrb.com/</a:t>
            </a:r>
            <a:endParaRPr lang="bg-BG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Git, GitHub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Source Control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GitHub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Hosting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3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955"/>
            <a:ext cx="9529011" cy="248005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Nodejs</a:t>
            </a:r>
            <a:b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Gulp</a:t>
            </a:r>
            <a:b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BrowserSync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185121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Development Automation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7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1B10C-D68B-43D8-859F-1B7C189D2175}"/>
              </a:ext>
            </a:extLst>
          </p:cNvPr>
          <p:cNvSpPr txBox="1"/>
          <p:nvPr/>
        </p:nvSpPr>
        <p:spPr>
          <a:xfrm>
            <a:off x="1524000" y="1600200"/>
            <a:ext cx="95775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…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Dev Workflows &amp; Tools</vt:lpstr>
      <vt:lpstr>Jekyll</vt:lpstr>
      <vt:lpstr>PowerPoint Presentation</vt:lpstr>
      <vt:lpstr>Install Jekyll</vt:lpstr>
      <vt:lpstr>Install Jekyll</vt:lpstr>
      <vt:lpstr>Git, GitHub</vt:lpstr>
      <vt:lpstr>GitHub</vt:lpstr>
      <vt:lpstr>Nodejs Gulp BrowserSync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Zdravko Zdravkov</dc:creator>
  <cp:lastModifiedBy>Zdravko Zdravkov</cp:lastModifiedBy>
  <cp:revision>82</cp:revision>
  <dcterms:created xsi:type="dcterms:W3CDTF">2019-02-25T10:20:43Z</dcterms:created>
  <dcterms:modified xsi:type="dcterms:W3CDTF">2019-05-06T11:27:22Z</dcterms:modified>
</cp:coreProperties>
</file>