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0"/>
  </p:notesMasterIdLst>
  <p:handoutMasterIdLst>
    <p:handoutMasterId r:id="rId31"/>
  </p:handoutMasterIdLst>
  <p:sldIdLst>
    <p:sldId id="394" r:id="rId4"/>
    <p:sldId id="395" r:id="rId5"/>
    <p:sldId id="493" r:id="rId6"/>
    <p:sldId id="509" r:id="rId7"/>
    <p:sldId id="515" r:id="rId8"/>
    <p:sldId id="495" r:id="rId9"/>
    <p:sldId id="496" r:id="rId10"/>
    <p:sldId id="497" r:id="rId11"/>
    <p:sldId id="499" r:id="rId12"/>
    <p:sldId id="510" r:id="rId13"/>
    <p:sldId id="511" r:id="rId14"/>
    <p:sldId id="512" r:id="rId15"/>
    <p:sldId id="513" r:id="rId16"/>
    <p:sldId id="501" r:id="rId17"/>
    <p:sldId id="502" r:id="rId18"/>
    <p:sldId id="503" r:id="rId19"/>
    <p:sldId id="508" r:id="rId20"/>
    <p:sldId id="504" r:id="rId21"/>
    <p:sldId id="505" r:id="rId22"/>
    <p:sldId id="506" r:id="rId23"/>
    <p:sldId id="507" r:id="rId24"/>
    <p:sldId id="516" r:id="rId25"/>
    <p:sldId id="421" r:id="rId26"/>
    <p:sldId id="514" r:id="rId27"/>
    <p:sldId id="352" r:id="rId28"/>
    <p:sldId id="393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B39F057-7333-4647-955C-A6EF344AED17}">
          <p14:sldIdLst>
            <p14:sldId id="394"/>
            <p14:sldId id="395"/>
            <p14:sldId id="493"/>
          </p14:sldIdLst>
        </p14:section>
        <p14:section name="Lists" id="{F8FD5B57-851C-47BF-977A-524AC9A05AEF}">
          <p14:sldIdLst>
            <p14:sldId id="509"/>
            <p14:sldId id="515"/>
            <p14:sldId id="495"/>
            <p14:sldId id="496"/>
            <p14:sldId id="497"/>
            <p14:sldId id="499"/>
          </p14:sldIdLst>
        </p14:section>
        <p14:section name="Reading Lists from the Console" id="{8C0E1C8B-C517-4D35-924B-5F2C1F09D1A9}">
          <p14:sldIdLst>
            <p14:sldId id="510"/>
            <p14:sldId id="511"/>
            <p14:sldId id="512"/>
            <p14:sldId id="513"/>
          </p14:sldIdLst>
        </p14:section>
        <p14:section name="Sorting Lists and Arrays" id="{E43B58FD-660A-40CC-A4CC-29A01A92E3E8}">
          <p14:sldIdLst>
            <p14:sldId id="501"/>
            <p14:sldId id="502"/>
            <p14:sldId id="503"/>
            <p14:sldId id="508"/>
            <p14:sldId id="504"/>
            <p14:sldId id="505"/>
            <p14:sldId id="506"/>
            <p14:sldId id="507"/>
            <p14:sldId id="516"/>
          </p14:sldIdLst>
        </p14:section>
        <p14:section name="Conclusion" id="{B2622862-F68A-4F31-8407-D1B5A6AB802F}">
          <p14:sldIdLst>
            <p14:sldId id="421"/>
            <p14:sldId id="514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0" autoAdjust="0"/>
    <p:restoredTop sz="94595" autoAdjust="0"/>
  </p:normalViewPr>
  <p:slideViewPr>
    <p:cSldViewPr>
      <p:cViewPr varScale="1">
        <p:scale>
          <a:sx n="114" d="100"/>
          <a:sy n="114" d="100"/>
        </p:scale>
        <p:origin x="24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542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Print the sorted list as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endParaRPr lang="en-US" dirty="0"/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896360"/>
            <a:ext cx="3644605" cy="97961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in Internet how to calculate 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Defining and Initializing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Reading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Printing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870077"/>
            <a:ext cx="3429000" cy="4421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12" y="1447800"/>
            <a:ext cx="1188823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21" y="199106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245375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/>
              <a:t>numbers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/>
              <a:t>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en-US" sz="2600">
                <a:solidFill>
                  <a:schemeClr val="tx2"/>
                </a:solidFill>
              </a:rPr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= new List&lt;int&gt;() { 1, 2, 3 }</a:t>
            </a:r>
            <a:r>
              <a:rPr lang="en-US" sz="2600">
                <a:solidFill>
                  <a:schemeClr val="tx1"/>
                </a:solidFill>
              </a:rPr>
              <a:t>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1294" y="4494672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67400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14597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03703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noProof="1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noProof="1"/>
            </a:br>
            <a:r>
              <a:rPr lang="en-US" sz="11500" b="1" noProof="1"/>
              <a:t>#fund-softuni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12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1641</Words>
  <Application>Microsoft Office PowerPoint</Application>
  <PresentationFormat>Custom</PresentationFormat>
  <Paragraphs>271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Lists</vt:lpstr>
      <vt:lpstr>Table of Contents</vt:lpstr>
      <vt:lpstr>Questions?</vt:lpstr>
      <vt:lpstr>Lists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Lists – Exercises</vt:lpstr>
      <vt:lpstr>Summary</vt:lpstr>
      <vt:lpstr>Lists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2018-01-09T16:44:39Z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